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516" r:id="rId2"/>
    <p:sldId id="351" r:id="rId3"/>
    <p:sldId id="367" r:id="rId4"/>
    <p:sldId id="347" r:id="rId5"/>
    <p:sldId id="348" r:id="rId6"/>
    <p:sldId id="259" r:id="rId7"/>
    <p:sldId id="349" r:id="rId8"/>
    <p:sldId id="261" r:id="rId9"/>
    <p:sldId id="350" r:id="rId10"/>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dy Bamford" initials="MB" lastIdx="90" clrIdx="0">
    <p:extLst>
      <p:ext uri="{19B8F6BF-5375-455C-9EA6-DF929625EA0E}">
        <p15:presenceInfo xmlns:p15="http://schemas.microsoft.com/office/powerpoint/2012/main" userId="a8257ca2aaa2fcfe" providerId="Windows Live"/>
      </p:ext>
    </p:extLst>
  </p:cmAuthor>
  <p:cmAuthor id="2" name="Nathan Ducker" initials="ND" lastIdx="231" clrIdx="1">
    <p:extLst>
      <p:ext uri="{19B8F6BF-5375-455C-9EA6-DF929625EA0E}">
        <p15:presenceInfo xmlns:p15="http://schemas.microsoft.com/office/powerpoint/2012/main" userId="e1218156124bca11" providerId="Windows Live"/>
      </p:ext>
    </p:extLst>
  </p:cmAuthor>
  <p:cmAuthor id="3" name="Guest User" initials="GU" lastIdx="264"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98B8"/>
    <a:srgbClr val="ED924B"/>
    <a:srgbClr val="0D1A56"/>
    <a:srgbClr val="114D8F"/>
    <a:srgbClr val="F0964F"/>
    <a:srgbClr val="419DC1"/>
    <a:srgbClr val="909090"/>
    <a:srgbClr val="439EAC"/>
    <a:srgbClr val="69A12B"/>
    <a:srgbClr val="43C5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141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Ducker" userId="e1218156124bca11" providerId="LiveId" clId="{A607F53B-4603-4E26-A946-1E94E8BB25DA}"/>
    <pc:docChg chg="delSld delMainMaster">
      <pc:chgData name="Nathan Ducker" userId="e1218156124bca11" providerId="LiveId" clId="{A607F53B-4603-4E26-A946-1E94E8BB25DA}" dt="2022-05-16T02:32:29.067" v="2" actId="47"/>
      <pc:docMkLst>
        <pc:docMk/>
      </pc:docMkLst>
      <pc:sldChg chg="del">
        <pc:chgData name="Nathan Ducker" userId="e1218156124bca11" providerId="LiveId" clId="{A607F53B-4603-4E26-A946-1E94E8BB25DA}" dt="2022-05-16T02:32:29.067" v="2" actId="47"/>
        <pc:sldMkLst>
          <pc:docMk/>
          <pc:sldMk cId="0" sldId="256"/>
        </pc:sldMkLst>
      </pc:sldChg>
      <pc:sldChg chg="del">
        <pc:chgData name="Nathan Ducker" userId="e1218156124bca11" providerId="LiveId" clId="{A607F53B-4603-4E26-A946-1E94E8BB25DA}" dt="2022-05-16T02:32:29.067" v="2" actId="47"/>
        <pc:sldMkLst>
          <pc:docMk/>
          <pc:sldMk cId="0" sldId="257"/>
        </pc:sldMkLst>
      </pc:sldChg>
      <pc:sldChg chg="del">
        <pc:chgData name="Nathan Ducker" userId="e1218156124bca11" providerId="LiveId" clId="{A607F53B-4603-4E26-A946-1E94E8BB25DA}" dt="2022-05-16T02:32:29.067" v="2" actId="47"/>
        <pc:sldMkLst>
          <pc:docMk/>
          <pc:sldMk cId="1082928024" sldId="262"/>
        </pc:sldMkLst>
      </pc:sldChg>
      <pc:sldChg chg="del">
        <pc:chgData name="Nathan Ducker" userId="e1218156124bca11" providerId="LiveId" clId="{A607F53B-4603-4E26-A946-1E94E8BB25DA}" dt="2022-05-16T02:32:29.067" v="2" actId="47"/>
        <pc:sldMkLst>
          <pc:docMk/>
          <pc:sldMk cId="0" sldId="263"/>
        </pc:sldMkLst>
      </pc:sldChg>
      <pc:sldChg chg="del">
        <pc:chgData name="Nathan Ducker" userId="e1218156124bca11" providerId="LiveId" clId="{A607F53B-4603-4E26-A946-1E94E8BB25DA}" dt="2022-05-16T02:32:29.067" v="2" actId="47"/>
        <pc:sldMkLst>
          <pc:docMk/>
          <pc:sldMk cId="0" sldId="270"/>
        </pc:sldMkLst>
      </pc:sldChg>
      <pc:sldChg chg="del">
        <pc:chgData name="Nathan Ducker" userId="e1218156124bca11" providerId="LiveId" clId="{A607F53B-4603-4E26-A946-1E94E8BB25DA}" dt="2022-05-16T02:32:29.067" v="2" actId="47"/>
        <pc:sldMkLst>
          <pc:docMk/>
          <pc:sldMk cId="0" sldId="271"/>
        </pc:sldMkLst>
      </pc:sldChg>
      <pc:sldChg chg="del">
        <pc:chgData name="Nathan Ducker" userId="e1218156124bca11" providerId="LiveId" clId="{A607F53B-4603-4E26-A946-1E94E8BB25DA}" dt="2022-05-16T02:32:29.067" v="2" actId="47"/>
        <pc:sldMkLst>
          <pc:docMk/>
          <pc:sldMk cId="0" sldId="277"/>
        </pc:sldMkLst>
      </pc:sldChg>
      <pc:sldChg chg="del">
        <pc:chgData name="Nathan Ducker" userId="e1218156124bca11" providerId="LiveId" clId="{A607F53B-4603-4E26-A946-1E94E8BB25DA}" dt="2022-05-16T02:32:29.067" v="2" actId="47"/>
        <pc:sldMkLst>
          <pc:docMk/>
          <pc:sldMk cId="0" sldId="287"/>
        </pc:sldMkLst>
      </pc:sldChg>
      <pc:sldChg chg="del">
        <pc:chgData name="Nathan Ducker" userId="e1218156124bca11" providerId="LiveId" clId="{A607F53B-4603-4E26-A946-1E94E8BB25DA}" dt="2022-05-16T02:32:29.067" v="2" actId="47"/>
        <pc:sldMkLst>
          <pc:docMk/>
          <pc:sldMk cId="472766696" sldId="288"/>
        </pc:sldMkLst>
      </pc:sldChg>
      <pc:sldChg chg="del">
        <pc:chgData name="Nathan Ducker" userId="e1218156124bca11" providerId="LiveId" clId="{A607F53B-4603-4E26-A946-1E94E8BB25DA}" dt="2022-05-16T02:32:29.067" v="2" actId="47"/>
        <pc:sldMkLst>
          <pc:docMk/>
          <pc:sldMk cId="783439572" sldId="291"/>
        </pc:sldMkLst>
      </pc:sldChg>
      <pc:sldChg chg="del">
        <pc:chgData name="Nathan Ducker" userId="e1218156124bca11" providerId="LiveId" clId="{A607F53B-4603-4E26-A946-1E94E8BB25DA}" dt="2022-05-16T02:32:29.067" v="2" actId="47"/>
        <pc:sldMkLst>
          <pc:docMk/>
          <pc:sldMk cId="3826174430" sldId="292"/>
        </pc:sldMkLst>
      </pc:sldChg>
      <pc:sldChg chg="del">
        <pc:chgData name="Nathan Ducker" userId="e1218156124bca11" providerId="LiveId" clId="{A607F53B-4603-4E26-A946-1E94E8BB25DA}" dt="2022-05-16T02:32:29.067" v="2" actId="47"/>
        <pc:sldMkLst>
          <pc:docMk/>
          <pc:sldMk cId="2279493663" sldId="293"/>
        </pc:sldMkLst>
      </pc:sldChg>
      <pc:sldChg chg="del">
        <pc:chgData name="Nathan Ducker" userId="e1218156124bca11" providerId="LiveId" clId="{A607F53B-4603-4E26-A946-1E94E8BB25DA}" dt="2022-05-16T02:32:29.067" v="2" actId="47"/>
        <pc:sldMkLst>
          <pc:docMk/>
          <pc:sldMk cId="899484233" sldId="294"/>
        </pc:sldMkLst>
      </pc:sldChg>
      <pc:sldChg chg="del">
        <pc:chgData name="Nathan Ducker" userId="e1218156124bca11" providerId="LiveId" clId="{A607F53B-4603-4E26-A946-1E94E8BB25DA}" dt="2022-05-16T02:32:29.067" v="2" actId="47"/>
        <pc:sldMkLst>
          <pc:docMk/>
          <pc:sldMk cId="2454331944" sldId="295"/>
        </pc:sldMkLst>
      </pc:sldChg>
      <pc:sldChg chg="del">
        <pc:chgData name="Nathan Ducker" userId="e1218156124bca11" providerId="LiveId" clId="{A607F53B-4603-4E26-A946-1E94E8BB25DA}" dt="2022-05-16T02:32:29.067" v="2" actId="47"/>
        <pc:sldMkLst>
          <pc:docMk/>
          <pc:sldMk cId="2306353562" sldId="296"/>
        </pc:sldMkLst>
      </pc:sldChg>
      <pc:sldChg chg="del">
        <pc:chgData name="Nathan Ducker" userId="e1218156124bca11" providerId="LiveId" clId="{A607F53B-4603-4E26-A946-1E94E8BB25DA}" dt="2022-05-16T02:32:29.067" v="2" actId="47"/>
        <pc:sldMkLst>
          <pc:docMk/>
          <pc:sldMk cId="2779734923" sldId="297"/>
        </pc:sldMkLst>
      </pc:sldChg>
      <pc:sldChg chg="del">
        <pc:chgData name="Nathan Ducker" userId="e1218156124bca11" providerId="LiveId" clId="{A607F53B-4603-4E26-A946-1E94E8BB25DA}" dt="2022-05-16T02:32:29.067" v="2" actId="47"/>
        <pc:sldMkLst>
          <pc:docMk/>
          <pc:sldMk cId="0" sldId="302"/>
        </pc:sldMkLst>
      </pc:sldChg>
      <pc:sldChg chg="del">
        <pc:chgData name="Nathan Ducker" userId="e1218156124bca11" providerId="LiveId" clId="{A607F53B-4603-4E26-A946-1E94E8BB25DA}" dt="2022-05-16T02:32:12.062" v="0" actId="47"/>
        <pc:sldMkLst>
          <pc:docMk/>
          <pc:sldMk cId="2283597740" sldId="304"/>
        </pc:sldMkLst>
      </pc:sldChg>
      <pc:sldChg chg="del">
        <pc:chgData name="Nathan Ducker" userId="e1218156124bca11" providerId="LiveId" clId="{A607F53B-4603-4E26-A946-1E94E8BB25DA}" dt="2022-05-16T02:32:29.067" v="2" actId="47"/>
        <pc:sldMkLst>
          <pc:docMk/>
          <pc:sldMk cId="0" sldId="309"/>
        </pc:sldMkLst>
      </pc:sldChg>
      <pc:sldChg chg="del">
        <pc:chgData name="Nathan Ducker" userId="e1218156124bca11" providerId="LiveId" clId="{A607F53B-4603-4E26-A946-1E94E8BB25DA}" dt="2022-05-16T02:32:29.067" v="2" actId="47"/>
        <pc:sldMkLst>
          <pc:docMk/>
          <pc:sldMk cId="0" sldId="310"/>
        </pc:sldMkLst>
      </pc:sldChg>
      <pc:sldChg chg="del">
        <pc:chgData name="Nathan Ducker" userId="e1218156124bca11" providerId="LiveId" clId="{A607F53B-4603-4E26-A946-1E94E8BB25DA}" dt="2022-05-16T02:32:29.067" v="2" actId="47"/>
        <pc:sldMkLst>
          <pc:docMk/>
          <pc:sldMk cId="0" sldId="311"/>
        </pc:sldMkLst>
      </pc:sldChg>
      <pc:sldChg chg="del">
        <pc:chgData name="Nathan Ducker" userId="e1218156124bca11" providerId="LiveId" clId="{A607F53B-4603-4E26-A946-1E94E8BB25DA}" dt="2022-05-16T02:32:29.067" v="2" actId="47"/>
        <pc:sldMkLst>
          <pc:docMk/>
          <pc:sldMk cId="0" sldId="314"/>
        </pc:sldMkLst>
      </pc:sldChg>
      <pc:sldChg chg="del">
        <pc:chgData name="Nathan Ducker" userId="e1218156124bca11" providerId="LiveId" clId="{A607F53B-4603-4E26-A946-1E94E8BB25DA}" dt="2022-05-16T02:32:29.067" v="2" actId="47"/>
        <pc:sldMkLst>
          <pc:docMk/>
          <pc:sldMk cId="1227942403" sldId="315"/>
        </pc:sldMkLst>
      </pc:sldChg>
      <pc:sldChg chg="del">
        <pc:chgData name="Nathan Ducker" userId="e1218156124bca11" providerId="LiveId" clId="{A607F53B-4603-4E26-A946-1E94E8BB25DA}" dt="2022-05-16T02:32:12.062" v="0" actId="47"/>
        <pc:sldMkLst>
          <pc:docMk/>
          <pc:sldMk cId="3887831864" sldId="316"/>
        </pc:sldMkLst>
      </pc:sldChg>
      <pc:sldChg chg="del">
        <pc:chgData name="Nathan Ducker" userId="e1218156124bca11" providerId="LiveId" clId="{A607F53B-4603-4E26-A946-1E94E8BB25DA}" dt="2022-05-16T02:32:29.067" v="2" actId="47"/>
        <pc:sldMkLst>
          <pc:docMk/>
          <pc:sldMk cId="0" sldId="327"/>
        </pc:sldMkLst>
      </pc:sldChg>
      <pc:sldChg chg="del">
        <pc:chgData name="Nathan Ducker" userId="e1218156124bca11" providerId="LiveId" clId="{A607F53B-4603-4E26-A946-1E94E8BB25DA}" dt="2022-05-16T02:32:29.067" v="2" actId="47"/>
        <pc:sldMkLst>
          <pc:docMk/>
          <pc:sldMk cId="0" sldId="328"/>
        </pc:sldMkLst>
      </pc:sldChg>
      <pc:sldChg chg="del">
        <pc:chgData name="Nathan Ducker" userId="e1218156124bca11" providerId="LiveId" clId="{A607F53B-4603-4E26-A946-1E94E8BB25DA}" dt="2022-05-16T02:32:29.067" v="2" actId="47"/>
        <pc:sldMkLst>
          <pc:docMk/>
          <pc:sldMk cId="0" sldId="330"/>
        </pc:sldMkLst>
      </pc:sldChg>
      <pc:sldChg chg="del">
        <pc:chgData name="Nathan Ducker" userId="e1218156124bca11" providerId="LiveId" clId="{A607F53B-4603-4E26-A946-1E94E8BB25DA}" dt="2022-05-16T02:32:29.067" v="2" actId="47"/>
        <pc:sldMkLst>
          <pc:docMk/>
          <pc:sldMk cId="0" sldId="331"/>
        </pc:sldMkLst>
      </pc:sldChg>
      <pc:sldChg chg="del">
        <pc:chgData name="Nathan Ducker" userId="e1218156124bca11" providerId="LiveId" clId="{A607F53B-4603-4E26-A946-1E94E8BB25DA}" dt="2022-05-16T02:32:29.067" v="2" actId="47"/>
        <pc:sldMkLst>
          <pc:docMk/>
          <pc:sldMk cId="0" sldId="332"/>
        </pc:sldMkLst>
      </pc:sldChg>
      <pc:sldChg chg="del">
        <pc:chgData name="Nathan Ducker" userId="e1218156124bca11" providerId="LiveId" clId="{A607F53B-4603-4E26-A946-1E94E8BB25DA}" dt="2022-05-16T02:32:29.067" v="2" actId="47"/>
        <pc:sldMkLst>
          <pc:docMk/>
          <pc:sldMk cId="140747206" sldId="355"/>
        </pc:sldMkLst>
      </pc:sldChg>
      <pc:sldChg chg="del">
        <pc:chgData name="Nathan Ducker" userId="e1218156124bca11" providerId="LiveId" clId="{A607F53B-4603-4E26-A946-1E94E8BB25DA}" dt="2022-05-16T02:32:29.067" v="2" actId="47"/>
        <pc:sldMkLst>
          <pc:docMk/>
          <pc:sldMk cId="2555559000" sldId="356"/>
        </pc:sldMkLst>
      </pc:sldChg>
      <pc:sldChg chg="del">
        <pc:chgData name="Nathan Ducker" userId="e1218156124bca11" providerId="LiveId" clId="{A607F53B-4603-4E26-A946-1E94E8BB25DA}" dt="2022-05-16T02:32:29.067" v="2" actId="47"/>
        <pc:sldMkLst>
          <pc:docMk/>
          <pc:sldMk cId="3539076703" sldId="357"/>
        </pc:sldMkLst>
      </pc:sldChg>
      <pc:sldChg chg="del">
        <pc:chgData name="Nathan Ducker" userId="e1218156124bca11" providerId="LiveId" clId="{A607F53B-4603-4E26-A946-1E94E8BB25DA}" dt="2022-05-16T02:32:29.067" v="2" actId="47"/>
        <pc:sldMkLst>
          <pc:docMk/>
          <pc:sldMk cId="1921118655" sldId="358"/>
        </pc:sldMkLst>
      </pc:sldChg>
      <pc:sldChg chg="del">
        <pc:chgData name="Nathan Ducker" userId="e1218156124bca11" providerId="LiveId" clId="{A607F53B-4603-4E26-A946-1E94E8BB25DA}" dt="2022-05-16T02:32:29.067" v="2" actId="47"/>
        <pc:sldMkLst>
          <pc:docMk/>
          <pc:sldMk cId="2454450698" sldId="359"/>
        </pc:sldMkLst>
      </pc:sldChg>
      <pc:sldChg chg="del">
        <pc:chgData name="Nathan Ducker" userId="e1218156124bca11" providerId="LiveId" clId="{A607F53B-4603-4E26-A946-1E94E8BB25DA}" dt="2022-05-16T02:32:29.067" v="2" actId="47"/>
        <pc:sldMkLst>
          <pc:docMk/>
          <pc:sldMk cId="1824274373" sldId="360"/>
        </pc:sldMkLst>
      </pc:sldChg>
      <pc:sldChg chg="del">
        <pc:chgData name="Nathan Ducker" userId="e1218156124bca11" providerId="LiveId" clId="{A607F53B-4603-4E26-A946-1E94E8BB25DA}" dt="2022-05-16T02:32:29.067" v="2" actId="47"/>
        <pc:sldMkLst>
          <pc:docMk/>
          <pc:sldMk cId="1405070644" sldId="361"/>
        </pc:sldMkLst>
      </pc:sldChg>
      <pc:sldChg chg="del">
        <pc:chgData name="Nathan Ducker" userId="e1218156124bca11" providerId="LiveId" clId="{A607F53B-4603-4E26-A946-1E94E8BB25DA}" dt="2022-05-16T02:32:17.690" v="1" actId="47"/>
        <pc:sldMkLst>
          <pc:docMk/>
          <pc:sldMk cId="123500852" sldId="513"/>
        </pc:sldMkLst>
      </pc:sldChg>
      <pc:sldChg chg="del">
        <pc:chgData name="Nathan Ducker" userId="e1218156124bca11" providerId="LiveId" clId="{A607F53B-4603-4E26-A946-1E94E8BB25DA}" dt="2022-05-16T02:32:12.062" v="0" actId="47"/>
        <pc:sldMkLst>
          <pc:docMk/>
          <pc:sldMk cId="2074325731" sldId="517"/>
        </pc:sldMkLst>
      </pc:sldChg>
      <pc:sldChg chg="del">
        <pc:chgData name="Nathan Ducker" userId="e1218156124bca11" providerId="LiveId" clId="{A607F53B-4603-4E26-A946-1E94E8BB25DA}" dt="2022-05-16T02:32:29.067" v="2" actId="47"/>
        <pc:sldMkLst>
          <pc:docMk/>
          <pc:sldMk cId="1099663952" sldId="518"/>
        </pc:sldMkLst>
      </pc:sldChg>
      <pc:sldChg chg="del">
        <pc:chgData name="Nathan Ducker" userId="e1218156124bca11" providerId="LiveId" clId="{A607F53B-4603-4E26-A946-1E94E8BB25DA}" dt="2022-05-16T02:32:29.067" v="2" actId="47"/>
        <pc:sldMkLst>
          <pc:docMk/>
          <pc:sldMk cId="766731891" sldId="519"/>
        </pc:sldMkLst>
      </pc:sldChg>
      <pc:sldChg chg="del">
        <pc:chgData name="Nathan Ducker" userId="e1218156124bca11" providerId="LiveId" clId="{A607F53B-4603-4E26-A946-1E94E8BB25DA}" dt="2022-05-16T02:32:12.062" v="0" actId="47"/>
        <pc:sldMkLst>
          <pc:docMk/>
          <pc:sldMk cId="3059298477" sldId="522"/>
        </pc:sldMkLst>
      </pc:sldChg>
      <pc:sldChg chg="del">
        <pc:chgData name="Nathan Ducker" userId="e1218156124bca11" providerId="LiveId" clId="{A607F53B-4603-4E26-A946-1E94E8BB25DA}" dt="2022-05-16T02:32:12.062" v="0" actId="47"/>
        <pc:sldMkLst>
          <pc:docMk/>
          <pc:sldMk cId="4147397870" sldId="523"/>
        </pc:sldMkLst>
      </pc:sldChg>
      <pc:sldChg chg="del">
        <pc:chgData name="Nathan Ducker" userId="e1218156124bca11" providerId="LiveId" clId="{A607F53B-4603-4E26-A946-1E94E8BB25DA}" dt="2022-05-16T02:32:12.062" v="0" actId="47"/>
        <pc:sldMkLst>
          <pc:docMk/>
          <pc:sldMk cId="3104319155" sldId="524"/>
        </pc:sldMkLst>
      </pc:sldChg>
      <pc:sldChg chg="del">
        <pc:chgData name="Nathan Ducker" userId="e1218156124bca11" providerId="LiveId" clId="{A607F53B-4603-4E26-A946-1E94E8BB25DA}" dt="2022-05-16T02:32:12.062" v="0" actId="47"/>
        <pc:sldMkLst>
          <pc:docMk/>
          <pc:sldMk cId="2451076280" sldId="525"/>
        </pc:sldMkLst>
      </pc:sldChg>
      <pc:sldChg chg="del">
        <pc:chgData name="Nathan Ducker" userId="e1218156124bca11" providerId="LiveId" clId="{A607F53B-4603-4E26-A946-1E94E8BB25DA}" dt="2022-05-16T02:32:12.062" v="0" actId="47"/>
        <pc:sldMkLst>
          <pc:docMk/>
          <pc:sldMk cId="1743677802" sldId="526"/>
        </pc:sldMkLst>
      </pc:sldChg>
      <pc:sldChg chg="del">
        <pc:chgData name="Nathan Ducker" userId="e1218156124bca11" providerId="LiveId" clId="{A607F53B-4603-4E26-A946-1E94E8BB25DA}" dt="2022-05-16T02:32:12.062" v="0" actId="47"/>
        <pc:sldMkLst>
          <pc:docMk/>
          <pc:sldMk cId="2401194772" sldId="528"/>
        </pc:sldMkLst>
      </pc:sldChg>
      <pc:sldChg chg="del">
        <pc:chgData name="Nathan Ducker" userId="e1218156124bca11" providerId="LiveId" clId="{A607F53B-4603-4E26-A946-1E94E8BB25DA}" dt="2022-05-16T02:32:12.062" v="0" actId="47"/>
        <pc:sldMkLst>
          <pc:docMk/>
          <pc:sldMk cId="994648273" sldId="529"/>
        </pc:sldMkLst>
      </pc:sldChg>
      <pc:sldChg chg="del">
        <pc:chgData name="Nathan Ducker" userId="e1218156124bca11" providerId="LiveId" clId="{A607F53B-4603-4E26-A946-1E94E8BB25DA}" dt="2022-05-16T02:32:12.062" v="0" actId="47"/>
        <pc:sldMkLst>
          <pc:docMk/>
          <pc:sldMk cId="3482388925" sldId="530"/>
        </pc:sldMkLst>
      </pc:sldChg>
      <pc:sldChg chg="del">
        <pc:chgData name="Nathan Ducker" userId="e1218156124bca11" providerId="LiveId" clId="{A607F53B-4603-4E26-A946-1E94E8BB25DA}" dt="2022-05-16T02:32:29.067" v="2" actId="47"/>
        <pc:sldMkLst>
          <pc:docMk/>
          <pc:sldMk cId="2804869877" sldId="531"/>
        </pc:sldMkLst>
      </pc:sldChg>
      <pc:sldChg chg="del">
        <pc:chgData name="Nathan Ducker" userId="e1218156124bca11" providerId="LiveId" clId="{A607F53B-4603-4E26-A946-1E94E8BB25DA}" dt="2022-05-16T02:32:12.062" v="0" actId="47"/>
        <pc:sldMkLst>
          <pc:docMk/>
          <pc:sldMk cId="2903198912" sldId="533"/>
        </pc:sldMkLst>
      </pc:sldChg>
      <pc:sldChg chg="del">
        <pc:chgData name="Nathan Ducker" userId="e1218156124bca11" providerId="LiveId" clId="{A607F53B-4603-4E26-A946-1E94E8BB25DA}" dt="2022-05-16T02:32:12.062" v="0" actId="47"/>
        <pc:sldMkLst>
          <pc:docMk/>
          <pc:sldMk cId="3803985839" sldId="534"/>
        </pc:sldMkLst>
      </pc:sldChg>
      <pc:sldChg chg="del">
        <pc:chgData name="Nathan Ducker" userId="e1218156124bca11" providerId="LiveId" clId="{A607F53B-4603-4E26-A946-1E94E8BB25DA}" dt="2022-05-16T02:32:12.062" v="0" actId="47"/>
        <pc:sldMkLst>
          <pc:docMk/>
          <pc:sldMk cId="1902087842" sldId="535"/>
        </pc:sldMkLst>
      </pc:sldChg>
      <pc:sldChg chg="del">
        <pc:chgData name="Nathan Ducker" userId="e1218156124bca11" providerId="LiveId" clId="{A607F53B-4603-4E26-A946-1E94E8BB25DA}" dt="2022-05-16T02:32:12.062" v="0" actId="47"/>
        <pc:sldMkLst>
          <pc:docMk/>
          <pc:sldMk cId="220973513" sldId="536"/>
        </pc:sldMkLst>
      </pc:sldChg>
      <pc:sldChg chg="del">
        <pc:chgData name="Nathan Ducker" userId="e1218156124bca11" providerId="LiveId" clId="{A607F53B-4603-4E26-A946-1E94E8BB25DA}" dt="2022-05-16T02:32:12.062" v="0" actId="47"/>
        <pc:sldMkLst>
          <pc:docMk/>
          <pc:sldMk cId="2591376026" sldId="537"/>
        </pc:sldMkLst>
      </pc:sldChg>
      <pc:sldChg chg="del">
        <pc:chgData name="Nathan Ducker" userId="e1218156124bca11" providerId="LiveId" clId="{A607F53B-4603-4E26-A946-1E94E8BB25DA}" dt="2022-05-16T02:32:12.062" v="0" actId="47"/>
        <pc:sldMkLst>
          <pc:docMk/>
          <pc:sldMk cId="4081433145" sldId="538"/>
        </pc:sldMkLst>
      </pc:sldChg>
      <pc:sldChg chg="del">
        <pc:chgData name="Nathan Ducker" userId="e1218156124bca11" providerId="LiveId" clId="{A607F53B-4603-4E26-A946-1E94E8BB25DA}" dt="2022-05-16T02:32:12.062" v="0" actId="47"/>
        <pc:sldMkLst>
          <pc:docMk/>
          <pc:sldMk cId="1545933859" sldId="539"/>
        </pc:sldMkLst>
      </pc:sldChg>
      <pc:sldChg chg="del">
        <pc:chgData name="Nathan Ducker" userId="e1218156124bca11" providerId="LiveId" clId="{A607F53B-4603-4E26-A946-1E94E8BB25DA}" dt="2022-05-16T02:32:12.062" v="0" actId="47"/>
        <pc:sldMkLst>
          <pc:docMk/>
          <pc:sldMk cId="2754913680" sldId="540"/>
        </pc:sldMkLst>
      </pc:sldChg>
      <pc:sldChg chg="del">
        <pc:chgData name="Nathan Ducker" userId="e1218156124bca11" providerId="LiveId" clId="{A607F53B-4603-4E26-A946-1E94E8BB25DA}" dt="2022-05-16T02:32:12.062" v="0" actId="47"/>
        <pc:sldMkLst>
          <pc:docMk/>
          <pc:sldMk cId="948787045" sldId="541"/>
        </pc:sldMkLst>
      </pc:sldChg>
      <pc:sldChg chg="del">
        <pc:chgData name="Nathan Ducker" userId="e1218156124bca11" providerId="LiveId" clId="{A607F53B-4603-4E26-A946-1E94E8BB25DA}" dt="2022-05-16T02:32:12.062" v="0" actId="47"/>
        <pc:sldMkLst>
          <pc:docMk/>
          <pc:sldMk cId="3196056940" sldId="542"/>
        </pc:sldMkLst>
      </pc:sldChg>
      <pc:sldChg chg="del">
        <pc:chgData name="Nathan Ducker" userId="e1218156124bca11" providerId="LiveId" clId="{A607F53B-4603-4E26-A946-1E94E8BB25DA}" dt="2022-05-16T02:32:12.062" v="0" actId="47"/>
        <pc:sldMkLst>
          <pc:docMk/>
          <pc:sldMk cId="2696186747" sldId="543"/>
        </pc:sldMkLst>
      </pc:sldChg>
      <pc:sldChg chg="del">
        <pc:chgData name="Nathan Ducker" userId="e1218156124bca11" providerId="LiveId" clId="{A607F53B-4603-4E26-A946-1E94E8BB25DA}" dt="2022-05-16T02:32:12.062" v="0" actId="47"/>
        <pc:sldMkLst>
          <pc:docMk/>
          <pc:sldMk cId="3147452942" sldId="546"/>
        </pc:sldMkLst>
      </pc:sldChg>
      <pc:sldChg chg="del">
        <pc:chgData name="Nathan Ducker" userId="e1218156124bca11" providerId="LiveId" clId="{A607F53B-4603-4E26-A946-1E94E8BB25DA}" dt="2022-05-16T02:32:29.067" v="2" actId="47"/>
        <pc:sldMkLst>
          <pc:docMk/>
          <pc:sldMk cId="2812875155" sldId="548"/>
        </pc:sldMkLst>
      </pc:sldChg>
      <pc:sldChg chg="del">
        <pc:chgData name="Nathan Ducker" userId="e1218156124bca11" providerId="LiveId" clId="{A607F53B-4603-4E26-A946-1E94E8BB25DA}" dt="2022-05-16T02:32:29.067" v="2" actId="47"/>
        <pc:sldMkLst>
          <pc:docMk/>
          <pc:sldMk cId="259516393" sldId="551"/>
        </pc:sldMkLst>
      </pc:sldChg>
      <pc:sldChg chg="del">
        <pc:chgData name="Nathan Ducker" userId="e1218156124bca11" providerId="LiveId" clId="{A607F53B-4603-4E26-A946-1E94E8BB25DA}" dt="2022-05-16T02:32:29.067" v="2" actId="47"/>
        <pc:sldMkLst>
          <pc:docMk/>
          <pc:sldMk cId="42403460" sldId="552"/>
        </pc:sldMkLst>
      </pc:sldChg>
      <pc:sldChg chg="del">
        <pc:chgData name="Nathan Ducker" userId="e1218156124bca11" providerId="LiveId" clId="{A607F53B-4603-4E26-A946-1E94E8BB25DA}" dt="2022-05-16T02:32:29.067" v="2" actId="47"/>
        <pc:sldMkLst>
          <pc:docMk/>
          <pc:sldMk cId="4194242119" sldId="554"/>
        </pc:sldMkLst>
      </pc:sldChg>
      <pc:sldChg chg="del">
        <pc:chgData name="Nathan Ducker" userId="e1218156124bca11" providerId="LiveId" clId="{A607F53B-4603-4E26-A946-1E94E8BB25DA}" dt="2022-05-16T02:32:29.067" v="2" actId="47"/>
        <pc:sldMkLst>
          <pc:docMk/>
          <pc:sldMk cId="2123265999" sldId="556"/>
        </pc:sldMkLst>
      </pc:sldChg>
      <pc:sldChg chg="del">
        <pc:chgData name="Nathan Ducker" userId="e1218156124bca11" providerId="LiveId" clId="{A607F53B-4603-4E26-A946-1E94E8BB25DA}" dt="2022-05-16T02:32:29.067" v="2" actId="47"/>
        <pc:sldMkLst>
          <pc:docMk/>
          <pc:sldMk cId="366607304" sldId="557"/>
        </pc:sldMkLst>
      </pc:sldChg>
      <pc:sldChg chg="del">
        <pc:chgData name="Nathan Ducker" userId="e1218156124bca11" providerId="LiveId" clId="{A607F53B-4603-4E26-A946-1E94E8BB25DA}" dt="2022-05-16T02:32:29.067" v="2" actId="47"/>
        <pc:sldMkLst>
          <pc:docMk/>
          <pc:sldMk cId="760401459" sldId="558"/>
        </pc:sldMkLst>
      </pc:sldChg>
      <pc:sldChg chg="del">
        <pc:chgData name="Nathan Ducker" userId="e1218156124bca11" providerId="LiveId" clId="{A607F53B-4603-4E26-A946-1E94E8BB25DA}" dt="2022-05-16T02:32:29.067" v="2" actId="47"/>
        <pc:sldMkLst>
          <pc:docMk/>
          <pc:sldMk cId="1293525480" sldId="559"/>
        </pc:sldMkLst>
      </pc:sldChg>
      <pc:sldChg chg="del">
        <pc:chgData name="Nathan Ducker" userId="e1218156124bca11" providerId="LiveId" clId="{A607F53B-4603-4E26-A946-1E94E8BB25DA}" dt="2022-05-16T02:32:29.067" v="2" actId="47"/>
        <pc:sldMkLst>
          <pc:docMk/>
          <pc:sldMk cId="18053633" sldId="564"/>
        </pc:sldMkLst>
      </pc:sldChg>
      <pc:sldChg chg="del">
        <pc:chgData name="Nathan Ducker" userId="e1218156124bca11" providerId="LiveId" clId="{A607F53B-4603-4E26-A946-1E94E8BB25DA}" dt="2022-05-16T02:32:29.067" v="2" actId="47"/>
        <pc:sldMkLst>
          <pc:docMk/>
          <pc:sldMk cId="2215155010" sldId="565"/>
        </pc:sldMkLst>
      </pc:sldChg>
      <pc:sldChg chg="del">
        <pc:chgData name="Nathan Ducker" userId="e1218156124bca11" providerId="LiveId" clId="{A607F53B-4603-4E26-A946-1E94E8BB25DA}" dt="2022-05-16T02:32:12.062" v="0" actId="47"/>
        <pc:sldMkLst>
          <pc:docMk/>
          <pc:sldMk cId="3821152073" sldId="569"/>
        </pc:sldMkLst>
      </pc:sldChg>
      <pc:sldChg chg="del">
        <pc:chgData name="Nathan Ducker" userId="e1218156124bca11" providerId="LiveId" clId="{A607F53B-4603-4E26-A946-1E94E8BB25DA}" dt="2022-05-16T02:32:29.067" v="2" actId="47"/>
        <pc:sldMkLst>
          <pc:docMk/>
          <pc:sldMk cId="3355035596" sldId="572"/>
        </pc:sldMkLst>
      </pc:sldChg>
      <pc:sldChg chg="del">
        <pc:chgData name="Nathan Ducker" userId="e1218156124bca11" providerId="LiveId" clId="{A607F53B-4603-4E26-A946-1E94E8BB25DA}" dt="2022-05-16T02:32:29.067" v="2" actId="47"/>
        <pc:sldMkLst>
          <pc:docMk/>
          <pc:sldMk cId="4187150386" sldId="574"/>
        </pc:sldMkLst>
      </pc:sldChg>
      <pc:sldChg chg="del">
        <pc:chgData name="Nathan Ducker" userId="e1218156124bca11" providerId="LiveId" clId="{A607F53B-4603-4E26-A946-1E94E8BB25DA}" dt="2022-05-16T02:32:29.067" v="2" actId="47"/>
        <pc:sldMkLst>
          <pc:docMk/>
          <pc:sldMk cId="291512018" sldId="577"/>
        </pc:sldMkLst>
      </pc:sldChg>
      <pc:sldChg chg="del">
        <pc:chgData name="Nathan Ducker" userId="e1218156124bca11" providerId="LiveId" clId="{A607F53B-4603-4E26-A946-1E94E8BB25DA}" dt="2022-05-16T02:32:12.062" v="0" actId="47"/>
        <pc:sldMkLst>
          <pc:docMk/>
          <pc:sldMk cId="364805734" sldId="580"/>
        </pc:sldMkLst>
      </pc:sldChg>
      <pc:sldChg chg="del">
        <pc:chgData name="Nathan Ducker" userId="e1218156124bca11" providerId="LiveId" clId="{A607F53B-4603-4E26-A946-1E94E8BB25DA}" dt="2022-05-16T02:32:29.067" v="2" actId="47"/>
        <pc:sldMkLst>
          <pc:docMk/>
          <pc:sldMk cId="4000985694" sldId="582"/>
        </pc:sldMkLst>
      </pc:sldChg>
      <pc:sldChg chg="del">
        <pc:chgData name="Nathan Ducker" userId="e1218156124bca11" providerId="LiveId" clId="{A607F53B-4603-4E26-A946-1E94E8BB25DA}" dt="2022-05-16T02:32:29.067" v="2" actId="47"/>
        <pc:sldMkLst>
          <pc:docMk/>
          <pc:sldMk cId="66389429" sldId="583"/>
        </pc:sldMkLst>
      </pc:sldChg>
      <pc:sldChg chg="del">
        <pc:chgData name="Nathan Ducker" userId="e1218156124bca11" providerId="LiveId" clId="{A607F53B-4603-4E26-A946-1E94E8BB25DA}" dt="2022-05-16T02:32:29.067" v="2" actId="47"/>
        <pc:sldMkLst>
          <pc:docMk/>
          <pc:sldMk cId="2473939076" sldId="584"/>
        </pc:sldMkLst>
      </pc:sldChg>
      <pc:sldChg chg="del">
        <pc:chgData name="Nathan Ducker" userId="e1218156124bca11" providerId="LiveId" clId="{A607F53B-4603-4E26-A946-1E94E8BB25DA}" dt="2022-05-16T02:32:29.067" v="2" actId="47"/>
        <pc:sldMkLst>
          <pc:docMk/>
          <pc:sldMk cId="2269311236" sldId="585"/>
        </pc:sldMkLst>
      </pc:sldChg>
      <pc:sldChg chg="del">
        <pc:chgData name="Nathan Ducker" userId="e1218156124bca11" providerId="LiveId" clId="{A607F53B-4603-4E26-A946-1E94E8BB25DA}" dt="2022-05-16T02:32:29.067" v="2" actId="47"/>
        <pc:sldMkLst>
          <pc:docMk/>
          <pc:sldMk cId="2989843323" sldId="586"/>
        </pc:sldMkLst>
      </pc:sldChg>
      <pc:sldChg chg="del">
        <pc:chgData name="Nathan Ducker" userId="e1218156124bca11" providerId="LiveId" clId="{A607F53B-4603-4E26-A946-1E94E8BB25DA}" dt="2022-05-16T02:32:29.067" v="2" actId="47"/>
        <pc:sldMkLst>
          <pc:docMk/>
          <pc:sldMk cId="3471685014" sldId="587"/>
        </pc:sldMkLst>
      </pc:sldChg>
      <pc:sldChg chg="del">
        <pc:chgData name="Nathan Ducker" userId="e1218156124bca11" providerId="LiveId" clId="{A607F53B-4603-4E26-A946-1E94E8BB25DA}" dt="2022-05-16T02:32:29.067" v="2" actId="47"/>
        <pc:sldMkLst>
          <pc:docMk/>
          <pc:sldMk cId="1794790258" sldId="588"/>
        </pc:sldMkLst>
      </pc:sldChg>
      <pc:sldChg chg="del">
        <pc:chgData name="Nathan Ducker" userId="e1218156124bca11" providerId="LiveId" clId="{A607F53B-4603-4E26-A946-1E94E8BB25DA}" dt="2022-05-16T02:32:29.067" v="2" actId="47"/>
        <pc:sldMkLst>
          <pc:docMk/>
          <pc:sldMk cId="4052913549" sldId="589"/>
        </pc:sldMkLst>
      </pc:sldChg>
      <pc:sldChg chg="del">
        <pc:chgData name="Nathan Ducker" userId="e1218156124bca11" providerId="LiveId" clId="{A607F53B-4603-4E26-A946-1E94E8BB25DA}" dt="2022-05-16T02:32:29.067" v="2" actId="47"/>
        <pc:sldMkLst>
          <pc:docMk/>
          <pc:sldMk cId="4055570190" sldId="591"/>
        </pc:sldMkLst>
      </pc:sldChg>
      <pc:sldChg chg="del">
        <pc:chgData name="Nathan Ducker" userId="e1218156124bca11" providerId="LiveId" clId="{A607F53B-4603-4E26-A946-1E94E8BB25DA}" dt="2022-05-16T02:32:29.067" v="2" actId="47"/>
        <pc:sldMkLst>
          <pc:docMk/>
          <pc:sldMk cId="3457645539" sldId="592"/>
        </pc:sldMkLst>
      </pc:sldChg>
      <pc:sldChg chg="del">
        <pc:chgData name="Nathan Ducker" userId="e1218156124bca11" providerId="LiveId" clId="{A607F53B-4603-4E26-A946-1E94E8BB25DA}" dt="2022-05-16T02:32:29.067" v="2" actId="47"/>
        <pc:sldMkLst>
          <pc:docMk/>
          <pc:sldMk cId="3296031519" sldId="593"/>
        </pc:sldMkLst>
      </pc:sldChg>
      <pc:sldChg chg="del">
        <pc:chgData name="Nathan Ducker" userId="e1218156124bca11" providerId="LiveId" clId="{A607F53B-4603-4E26-A946-1E94E8BB25DA}" dt="2022-05-16T02:32:29.067" v="2" actId="47"/>
        <pc:sldMkLst>
          <pc:docMk/>
          <pc:sldMk cId="245392755" sldId="594"/>
        </pc:sldMkLst>
      </pc:sldChg>
      <pc:sldChg chg="del">
        <pc:chgData name="Nathan Ducker" userId="e1218156124bca11" providerId="LiveId" clId="{A607F53B-4603-4E26-A946-1E94E8BB25DA}" dt="2022-05-16T02:32:29.067" v="2" actId="47"/>
        <pc:sldMkLst>
          <pc:docMk/>
          <pc:sldMk cId="471518634" sldId="597"/>
        </pc:sldMkLst>
      </pc:sldChg>
      <pc:sldChg chg="del">
        <pc:chgData name="Nathan Ducker" userId="e1218156124bca11" providerId="LiveId" clId="{A607F53B-4603-4E26-A946-1E94E8BB25DA}" dt="2022-05-16T02:32:29.067" v="2" actId="47"/>
        <pc:sldMkLst>
          <pc:docMk/>
          <pc:sldMk cId="1767091495" sldId="598"/>
        </pc:sldMkLst>
      </pc:sldChg>
      <pc:sldChg chg="del">
        <pc:chgData name="Nathan Ducker" userId="e1218156124bca11" providerId="LiveId" clId="{A607F53B-4603-4E26-A946-1E94E8BB25DA}" dt="2022-05-16T02:32:29.067" v="2" actId="47"/>
        <pc:sldMkLst>
          <pc:docMk/>
          <pc:sldMk cId="674728631" sldId="599"/>
        </pc:sldMkLst>
      </pc:sldChg>
      <pc:sldChg chg="del">
        <pc:chgData name="Nathan Ducker" userId="e1218156124bca11" providerId="LiveId" clId="{A607F53B-4603-4E26-A946-1E94E8BB25DA}" dt="2022-05-16T02:32:29.067" v="2" actId="47"/>
        <pc:sldMkLst>
          <pc:docMk/>
          <pc:sldMk cId="0" sldId="600"/>
        </pc:sldMkLst>
      </pc:sldChg>
      <pc:sldChg chg="del">
        <pc:chgData name="Nathan Ducker" userId="e1218156124bca11" providerId="LiveId" clId="{A607F53B-4603-4E26-A946-1E94E8BB25DA}" dt="2022-05-16T02:32:29.067" v="2" actId="47"/>
        <pc:sldMkLst>
          <pc:docMk/>
          <pc:sldMk cId="0" sldId="601"/>
        </pc:sldMkLst>
      </pc:sldChg>
      <pc:sldChg chg="del">
        <pc:chgData name="Nathan Ducker" userId="e1218156124bca11" providerId="LiveId" clId="{A607F53B-4603-4E26-A946-1E94E8BB25DA}" dt="2022-05-16T02:32:29.067" v="2" actId="47"/>
        <pc:sldMkLst>
          <pc:docMk/>
          <pc:sldMk cId="0" sldId="602"/>
        </pc:sldMkLst>
      </pc:sldChg>
      <pc:sldChg chg="del">
        <pc:chgData name="Nathan Ducker" userId="e1218156124bca11" providerId="LiveId" clId="{A607F53B-4603-4E26-A946-1E94E8BB25DA}" dt="2022-05-16T02:32:29.067" v="2" actId="47"/>
        <pc:sldMkLst>
          <pc:docMk/>
          <pc:sldMk cId="0" sldId="603"/>
        </pc:sldMkLst>
      </pc:sldChg>
      <pc:sldChg chg="del">
        <pc:chgData name="Nathan Ducker" userId="e1218156124bca11" providerId="LiveId" clId="{A607F53B-4603-4E26-A946-1E94E8BB25DA}" dt="2022-05-16T02:32:12.062" v="0" actId="47"/>
        <pc:sldMkLst>
          <pc:docMk/>
          <pc:sldMk cId="142814212" sldId="605"/>
        </pc:sldMkLst>
      </pc:sldChg>
      <pc:sldChg chg="del">
        <pc:chgData name="Nathan Ducker" userId="e1218156124bca11" providerId="LiveId" clId="{A607F53B-4603-4E26-A946-1E94E8BB25DA}" dt="2022-05-16T02:32:29.067" v="2" actId="47"/>
        <pc:sldMkLst>
          <pc:docMk/>
          <pc:sldMk cId="2142240898" sldId="606"/>
        </pc:sldMkLst>
      </pc:sldChg>
      <pc:sldChg chg="del">
        <pc:chgData name="Nathan Ducker" userId="e1218156124bca11" providerId="LiveId" clId="{A607F53B-4603-4E26-A946-1E94E8BB25DA}" dt="2022-05-16T02:32:12.062" v="0" actId="47"/>
        <pc:sldMkLst>
          <pc:docMk/>
          <pc:sldMk cId="3523371051" sldId="608"/>
        </pc:sldMkLst>
      </pc:sldChg>
      <pc:sldChg chg="del">
        <pc:chgData name="Nathan Ducker" userId="e1218156124bca11" providerId="LiveId" clId="{A607F53B-4603-4E26-A946-1E94E8BB25DA}" dt="2022-05-16T02:32:29.067" v="2" actId="47"/>
        <pc:sldMkLst>
          <pc:docMk/>
          <pc:sldMk cId="607131271" sldId="609"/>
        </pc:sldMkLst>
      </pc:sldChg>
      <pc:sldChg chg="del">
        <pc:chgData name="Nathan Ducker" userId="e1218156124bca11" providerId="LiveId" clId="{A607F53B-4603-4E26-A946-1E94E8BB25DA}" dt="2022-05-16T02:32:29.067" v="2" actId="47"/>
        <pc:sldMkLst>
          <pc:docMk/>
          <pc:sldMk cId="1877184894" sldId="611"/>
        </pc:sldMkLst>
      </pc:sldChg>
      <pc:sldMasterChg chg="del delSldLayout">
        <pc:chgData name="Nathan Ducker" userId="e1218156124bca11" providerId="LiveId" clId="{A607F53B-4603-4E26-A946-1E94E8BB25DA}" dt="2022-05-16T02:32:29.067" v="2" actId="47"/>
        <pc:sldMasterMkLst>
          <pc:docMk/>
          <pc:sldMasterMk cId="365260879" sldId="2147483706"/>
        </pc:sldMasterMkLst>
        <pc:sldLayoutChg chg="del">
          <pc:chgData name="Nathan Ducker" userId="e1218156124bca11" providerId="LiveId" clId="{A607F53B-4603-4E26-A946-1E94E8BB25DA}" dt="2022-05-16T02:32:29.067" v="2" actId="47"/>
          <pc:sldLayoutMkLst>
            <pc:docMk/>
            <pc:sldMasterMk cId="365260879" sldId="2147483706"/>
            <pc:sldLayoutMk cId="3711195830" sldId="2147483707"/>
          </pc:sldLayoutMkLst>
        </pc:sldLayoutChg>
        <pc:sldLayoutChg chg="del">
          <pc:chgData name="Nathan Ducker" userId="e1218156124bca11" providerId="LiveId" clId="{A607F53B-4603-4E26-A946-1E94E8BB25DA}" dt="2022-05-16T02:32:29.067" v="2" actId="47"/>
          <pc:sldLayoutMkLst>
            <pc:docMk/>
            <pc:sldMasterMk cId="365260879" sldId="2147483706"/>
            <pc:sldLayoutMk cId="680701301" sldId="2147483708"/>
          </pc:sldLayoutMkLst>
        </pc:sldLayoutChg>
        <pc:sldLayoutChg chg="del">
          <pc:chgData name="Nathan Ducker" userId="e1218156124bca11" providerId="LiveId" clId="{A607F53B-4603-4E26-A946-1E94E8BB25DA}" dt="2022-05-16T02:32:29.067" v="2" actId="47"/>
          <pc:sldLayoutMkLst>
            <pc:docMk/>
            <pc:sldMasterMk cId="365260879" sldId="2147483706"/>
            <pc:sldLayoutMk cId="255858130" sldId="2147483709"/>
          </pc:sldLayoutMkLst>
        </pc:sldLayoutChg>
        <pc:sldLayoutChg chg="del">
          <pc:chgData name="Nathan Ducker" userId="e1218156124bca11" providerId="LiveId" clId="{A607F53B-4603-4E26-A946-1E94E8BB25DA}" dt="2022-05-16T02:32:29.067" v="2" actId="47"/>
          <pc:sldLayoutMkLst>
            <pc:docMk/>
            <pc:sldMasterMk cId="365260879" sldId="2147483706"/>
            <pc:sldLayoutMk cId="1261136896" sldId="2147483710"/>
          </pc:sldLayoutMkLst>
        </pc:sldLayoutChg>
        <pc:sldLayoutChg chg="del">
          <pc:chgData name="Nathan Ducker" userId="e1218156124bca11" providerId="LiveId" clId="{A607F53B-4603-4E26-A946-1E94E8BB25DA}" dt="2022-05-16T02:32:29.067" v="2" actId="47"/>
          <pc:sldLayoutMkLst>
            <pc:docMk/>
            <pc:sldMasterMk cId="365260879" sldId="2147483706"/>
            <pc:sldLayoutMk cId="1007133979" sldId="2147483711"/>
          </pc:sldLayoutMkLst>
        </pc:sldLayoutChg>
        <pc:sldLayoutChg chg="del">
          <pc:chgData name="Nathan Ducker" userId="e1218156124bca11" providerId="LiveId" clId="{A607F53B-4603-4E26-A946-1E94E8BB25DA}" dt="2022-05-16T02:32:29.067" v="2" actId="47"/>
          <pc:sldLayoutMkLst>
            <pc:docMk/>
            <pc:sldMasterMk cId="365260879" sldId="2147483706"/>
            <pc:sldLayoutMk cId="1006097049" sldId="2147483712"/>
          </pc:sldLayoutMkLst>
        </pc:sldLayoutChg>
        <pc:sldLayoutChg chg="del">
          <pc:chgData name="Nathan Ducker" userId="e1218156124bca11" providerId="LiveId" clId="{A607F53B-4603-4E26-A946-1E94E8BB25DA}" dt="2022-05-16T02:32:29.067" v="2" actId="47"/>
          <pc:sldLayoutMkLst>
            <pc:docMk/>
            <pc:sldMasterMk cId="365260879" sldId="2147483706"/>
            <pc:sldLayoutMk cId="1543176981" sldId="2147483713"/>
          </pc:sldLayoutMkLst>
        </pc:sldLayoutChg>
        <pc:sldLayoutChg chg="del">
          <pc:chgData name="Nathan Ducker" userId="e1218156124bca11" providerId="LiveId" clId="{A607F53B-4603-4E26-A946-1E94E8BB25DA}" dt="2022-05-16T02:32:29.067" v="2" actId="47"/>
          <pc:sldLayoutMkLst>
            <pc:docMk/>
            <pc:sldMasterMk cId="365260879" sldId="2147483706"/>
            <pc:sldLayoutMk cId="2625379320" sldId="2147483714"/>
          </pc:sldLayoutMkLst>
        </pc:sldLayoutChg>
        <pc:sldLayoutChg chg="del">
          <pc:chgData name="Nathan Ducker" userId="e1218156124bca11" providerId="LiveId" clId="{A607F53B-4603-4E26-A946-1E94E8BB25DA}" dt="2022-05-16T02:32:29.067" v="2" actId="47"/>
          <pc:sldLayoutMkLst>
            <pc:docMk/>
            <pc:sldMasterMk cId="365260879" sldId="2147483706"/>
            <pc:sldLayoutMk cId="57646386" sldId="2147483715"/>
          </pc:sldLayoutMkLst>
        </pc:sldLayoutChg>
        <pc:sldLayoutChg chg="del">
          <pc:chgData name="Nathan Ducker" userId="e1218156124bca11" providerId="LiveId" clId="{A607F53B-4603-4E26-A946-1E94E8BB25DA}" dt="2022-05-16T02:32:29.067" v="2" actId="47"/>
          <pc:sldLayoutMkLst>
            <pc:docMk/>
            <pc:sldMasterMk cId="365260879" sldId="2147483706"/>
            <pc:sldLayoutMk cId="2495603889" sldId="2147483716"/>
          </pc:sldLayoutMkLst>
        </pc:sldLayoutChg>
        <pc:sldLayoutChg chg="del">
          <pc:chgData name="Nathan Ducker" userId="e1218156124bca11" providerId="LiveId" clId="{A607F53B-4603-4E26-A946-1E94E8BB25DA}" dt="2022-05-16T02:32:29.067" v="2" actId="47"/>
          <pc:sldLayoutMkLst>
            <pc:docMk/>
            <pc:sldMasterMk cId="365260879" sldId="2147483706"/>
            <pc:sldLayoutMk cId="1632627534" sldId="2147483717"/>
          </pc:sldLayoutMkLst>
        </pc:sldLayoutChg>
        <pc:sldLayoutChg chg="del">
          <pc:chgData name="Nathan Ducker" userId="e1218156124bca11" providerId="LiveId" clId="{A607F53B-4603-4E26-A946-1E94E8BB25DA}" dt="2022-05-16T02:32:29.067" v="2" actId="47"/>
          <pc:sldLayoutMkLst>
            <pc:docMk/>
            <pc:sldMasterMk cId="365260879" sldId="2147483706"/>
            <pc:sldLayoutMk cId="3644277649" sldId="2147483718"/>
          </pc:sldLayoutMkLst>
        </pc:sldLayoutChg>
        <pc:sldLayoutChg chg="del">
          <pc:chgData name="Nathan Ducker" userId="e1218156124bca11" providerId="LiveId" clId="{A607F53B-4603-4E26-A946-1E94E8BB25DA}" dt="2022-05-16T02:32:29.067" v="2" actId="47"/>
          <pc:sldLayoutMkLst>
            <pc:docMk/>
            <pc:sldMasterMk cId="365260879" sldId="2147483706"/>
            <pc:sldLayoutMk cId="1718752519" sldId="2147483719"/>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s>
</file>

<file path=ppt/diagrams/_rels/data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diagrams/_rels/data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s>
</file>

<file path=ppt/diagrams/_rels/drawing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diagrams/_rels/drawing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569C72-99C6-47A0-A8B4-07D17A4E1893}" type="doc">
      <dgm:prSet loTypeId="urn:microsoft.com/office/officeart/2005/8/layout/hList7" loCatId="list" qsTypeId="urn:microsoft.com/office/officeart/2005/8/quickstyle/simple1" qsCatId="simple" csTypeId="urn:microsoft.com/office/officeart/2005/8/colors/accent0_2" csCatId="mainScheme" phldr="1"/>
      <dgm:spPr/>
      <dgm:t>
        <a:bodyPr/>
        <a:lstStyle/>
        <a:p>
          <a:endParaRPr lang="en-AU"/>
        </a:p>
      </dgm:t>
    </dgm:pt>
    <dgm:pt modelId="{EAF4EBE9-406E-4EF2-A3FC-96616A55636C}">
      <dgm:prSet phldrT="[Text]"/>
      <dgm:spPr/>
      <dgm:t>
        <a:bodyPr/>
        <a:lstStyle/>
        <a:p>
          <a:pPr>
            <a:buNone/>
          </a:pPr>
          <a:r>
            <a:rPr lang="en-AU">
              <a:latin typeface="Arial" panose="020B0604020202020204" pitchFamily="34" charset="0"/>
              <a:cs typeface="Arial" panose="020B0604020202020204" pitchFamily="34" charset="0"/>
            </a:rPr>
            <a:t>Step 1</a:t>
          </a:r>
        </a:p>
        <a:p>
          <a:pPr>
            <a:buNone/>
          </a:pPr>
          <a:r>
            <a:rPr lang="en-AU">
              <a:latin typeface="Arial" panose="020B0604020202020204" pitchFamily="34" charset="0"/>
              <a:cs typeface="Arial" panose="020B0604020202020204" pitchFamily="34" charset="0"/>
            </a:rPr>
            <a:t>What do you know about the animals being returned to Dirk Hartog Island? What would you like to know?</a:t>
          </a:r>
          <a:endParaRPr lang="en-AU"/>
        </a:p>
      </dgm:t>
    </dgm:pt>
    <dgm:pt modelId="{ADC575F1-8A93-45C9-AF03-477B09B2D9EC}" type="parTrans" cxnId="{6C1B3917-DED7-40F8-BD1C-C7F74ED1983E}">
      <dgm:prSet/>
      <dgm:spPr/>
      <dgm:t>
        <a:bodyPr/>
        <a:lstStyle/>
        <a:p>
          <a:endParaRPr lang="en-AU"/>
        </a:p>
      </dgm:t>
    </dgm:pt>
    <dgm:pt modelId="{74FE09D9-11BB-4552-B49C-0D5E60B22773}" type="sibTrans" cxnId="{6C1B3917-DED7-40F8-BD1C-C7F74ED1983E}">
      <dgm:prSet/>
      <dgm:spPr/>
      <dgm:t>
        <a:bodyPr/>
        <a:lstStyle/>
        <a:p>
          <a:endParaRPr lang="en-AU"/>
        </a:p>
      </dgm:t>
    </dgm:pt>
    <dgm:pt modelId="{C7CE6119-266C-4599-8BF2-BF94175D9BFB}">
      <dgm:prSet/>
      <dgm:spPr/>
      <dgm:t>
        <a:bodyPr/>
        <a:lstStyle/>
        <a:p>
          <a:r>
            <a:rPr lang="en-AU">
              <a:latin typeface="Arial" panose="020B0604020202020204" pitchFamily="34" charset="0"/>
              <a:cs typeface="Arial" panose="020B0604020202020204" pitchFamily="34" charset="0"/>
            </a:rPr>
            <a:t>Step 2</a:t>
          </a:r>
        </a:p>
        <a:p>
          <a:r>
            <a:rPr lang="en-AU">
              <a:latin typeface="Arial" panose="020B0604020202020204" pitchFamily="34" charset="0"/>
              <a:cs typeface="Arial" panose="020B0604020202020204" pitchFamily="34" charset="0"/>
            </a:rPr>
            <a:t>Use Information Fluency to lead you through a meaningful research process.</a:t>
          </a:r>
        </a:p>
      </dgm:t>
    </dgm:pt>
    <dgm:pt modelId="{4F5206C1-77D3-40EC-9318-F3D5398C43CC}" type="parTrans" cxnId="{96B3F53D-4F92-4DA3-B5A1-1E66FC4DB824}">
      <dgm:prSet/>
      <dgm:spPr/>
      <dgm:t>
        <a:bodyPr/>
        <a:lstStyle/>
        <a:p>
          <a:endParaRPr lang="en-AU"/>
        </a:p>
      </dgm:t>
    </dgm:pt>
    <dgm:pt modelId="{362A5A52-80CA-4BD9-A966-A5D3AE8D5734}" type="sibTrans" cxnId="{96B3F53D-4F92-4DA3-B5A1-1E66FC4DB824}">
      <dgm:prSet/>
      <dgm:spPr/>
      <dgm:t>
        <a:bodyPr/>
        <a:lstStyle/>
        <a:p>
          <a:endParaRPr lang="en-AU"/>
        </a:p>
      </dgm:t>
    </dgm:pt>
    <dgm:pt modelId="{64981293-A0EC-4A67-9B37-F7531FFE95C9}">
      <dgm:prSet/>
      <dgm:spPr/>
      <dgm:t>
        <a:bodyPr/>
        <a:lstStyle/>
        <a:p>
          <a:r>
            <a:rPr lang="en-AU">
              <a:latin typeface="Arial" panose="020B0604020202020204" pitchFamily="34" charset="0"/>
              <a:cs typeface="Arial" panose="020B0604020202020204" pitchFamily="34" charset="0"/>
            </a:rPr>
            <a:t>Step 3</a:t>
          </a:r>
        </a:p>
        <a:p>
          <a:r>
            <a:rPr lang="en-AU">
              <a:latin typeface="Arial" panose="020B0604020202020204" pitchFamily="34" charset="0"/>
              <a:cs typeface="Arial" panose="020B0604020202020204" pitchFamily="34" charset="0"/>
            </a:rPr>
            <a:t>Share and celebrate!</a:t>
          </a:r>
        </a:p>
      </dgm:t>
    </dgm:pt>
    <dgm:pt modelId="{609E845C-606F-4E1E-8223-A5B19FEC6BC1}" type="parTrans" cxnId="{FBECF2C0-A204-4AAA-80B6-A80C3DCABB01}">
      <dgm:prSet/>
      <dgm:spPr/>
      <dgm:t>
        <a:bodyPr/>
        <a:lstStyle/>
        <a:p>
          <a:endParaRPr lang="en-AU"/>
        </a:p>
      </dgm:t>
    </dgm:pt>
    <dgm:pt modelId="{DF7A5D6D-CFC0-40A4-9B59-1C8FFBF58ADA}" type="sibTrans" cxnId="{FBECF2C0-A204-4AAA-80B6-A80C3DCABB01}">
      <dgm:prSet/>
      <dgm:spPr/>
      <dgm:t>
        <a:bodyPr/>
        <a:lstStyle/>
        <a:p>
          <a:endParaRPr lang="en-AU"/>
        </a:p>
      </dgm:t>
    </dgm:pt>
    <dgm:pt modelId="{743512DF-EB20-4D2E-A4CA-0598EE2D23F8}" type="pres">
      <dgm:prSet presAssocID="{E6569C72-99C6-47A0-A8B4-07D17A4E1893}" presName="Name0" presStyleCnt="0">
        <dgm:presLayoutVars>
          <dgm:dir/>
          <dgm:resizeHandles val="exact"/>
        </dgm:presLayoutVars>
      </dgm:prSet>
      <dgm:spPr/>
    </dgm:pt>
    <dgm:pt modelId="{3862C267-1096-488B-A56B-64999B758396}" type="pres">
      <dgm:prSet presAssocID="{E6569C72-99C6-47A0-A8B4-07D17A4E1893}" presName="fgShape" presStyleLbl="fgShp" presStyleIdx="0" presStyleCnt="1"/>
      <dgm:spPr>
        <a:prstGeom prst="rightArrow">
          <a:avLst/>
        </a:prstGeom>
        <a:solidFill>
          <a:srgbClr val="ED924B"/>
        </a:solidFill>
      </dgm:spPr>
    </dgm:pt>
    <dgm:pt modelId="{4A1B209E-AC30-4B07-A0A0-728B40264EFE}" type="pres">
      <dgm:prSet presAssocID="{E6569C72-99C6-47A0-A8B4-07D17A4E1893}" presName="linComp" presStyleCnt="0"/>
      <dgm:spPr/>
    </dgm:pt>
    <dgm:pt modelId="{397BF14A-FA44-4EBE-8644-DB32C4B89660}" type="pres">
      <dgm:prSet presAssocID="{EAF4EBE9-406E-4EF2-A3FC-96616A55636C}" presName="compNode" presStyleCnt="0"/>
      <dgm:spPr/>
    </dgm:pt>
    <dgm:pt modelId="{56FFF254-55C9-42EE-99A9-3F43C3A52420}" type="pres">
      <dgm:prSet presAssocID="{EAF4EBE9-406E-4EF2-A3FC-96616A55636C}" presName="bkgdShape" presStyleLbl="node1" presStyleIdx="0" presStyleCnt="3" custLinFactNeighborX="1030" custLinFactNeighborY="-1584"/>
      <dgm:spPr/>
    </dgm:pt>
    <dgm:pt modelId="{2D83AA9B-41F4-448C-AAEF-2134B54C4E30}" type="pres">
      <dgm:prSet presAssocID="{EAF4EBE9-406E-4EF2-A3FC-96616A55636C}" presName="nodeTx" presStyleLbl="node1" presStyleIdx="0" presStyleCnt="3">
        <dgm:presLayoutVars>
          <dgm:bulletEnabled val="1"/>
        </dgm:presLayoutVars>
      </dgm:prSet>
      <dgm:spPr/>
    </dgm:pt>
    <dgm:pt modelId="{D30B325A-228B-402C-9B97-5582A99AE22A}" type="pres">
      <dgm:prSet presAssocID="{EAF4EBE9-406E-4EF2-A3FC-96616A55636C}" presName="invisiNode" presStyleLbl="node1" presStyleIdx="0" presStyleCnt="3"/>
      <dgm:spPr/>
    </dgm:pt>
    <dgm:pt modelId="{1DBFBDFC-5CB2-4D58-8B11-EE15BF1F7040}" type="pres">
      <dgm:prSet presAssocID="{EAF4EBE9-406E-4EF2-A3FC-96616A55636C}"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6B94A904-1B67-4AB4-8997-B47A4D419F9A}" type="pres">
      <dgm:prSet presAssocID="{74FE09D9-11BB-4552-B49C-0D5E60B22773}" presName="sibTrans" presStyleLbl="sibTrans2D1" presStyleIdx="0" presStyleCnt="0"/>
      <dgm:spPr/>
    </dgm:pt>
    <dgm:pt modelId="{D09BA4FB-320B-4FF6-B06B-088BDE9678EC}" type="pres">
      <dgm:prSet presAssocID="{C7CE6119-266C-4599-8BF2-BF94175D9BFB}" presName="compNode" presStyleCnt="0"/>
      <dgm:spPr/>
    </dgm:pt>
    <dgm:pt modelId="{7713809E-56C3-4233-8DCE-D90D540B1249}" type="pres">
      <dgm:prSet presAssocID="{C7CE6119-266C-4599-8BF2-BF94175D9BFB}" presName="bkgdShape" presStyleLbl="node1" presStyleIdx="1" presStyleCnt="3"/>
      <dgm:spPr/>
    </dgm:pt>
    <dgm:pt modelId="{A393AEA6-3135-46CA-B966-A384E356A50F}" type="pres">
      <dgm:prSet presAssocID="{C7CE6119-266C-4599-8BF2-BF94175D9BFB}" presName="nodeTx" presStyleLbl="node1" presStyleIdx="1" presStyleCnt="3">
        <dgm:presLayoutVars>
          <dgm:bulletEnabled val="1"/>
        </dgm:presLayoutVars>
      </dgm:prSet>
      <dgm:spPr/>
    </dgm:pt>
    <dgm:pt modelId="{65253010-7C90-449C-90B8-16E39D96E974}" type="pres">
      <dgm:prSet presAssocID="{C7CE6119-266C-4599-8BF2-BF94175D9BFB}" presName="invisiNode" presStyleLbl="node1" presStyleIdx="1" presStyleCnt="3"/>
      <dgm:spPr/>
    </dgm:pt>
    <dgm:pt modelId="{F5D12E90-61D2-4459-B047-79325384BE4A}" type="pres">
      <dgm:prSet presAssocID="{C7CE6119-266C-4599-8BF2-BF94175D9BFB}"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3B6431C1-5A8C-4F20-B480-7D4FCE951C35}" type="pres">
      <dgm:prSet presAssocID="{362A5A52-80CA-4BD9-A966-A5D3AE8D5734}" presName="sibTrans" presStyleLbl="sibTrans2D1" presStyleIdx="0" presStyleCnt="0"/>
      <dgm:spPr/>
    </dgm:pt>
    <dgm:pt modelId="{1DE1234E-1429-479E-872F-7C203E0B468A}" type="pres">
      <dgm:prSet presAssocID="{64981293-A0EC-4A67-9B37-F7531FFE95C9}" presName="compNode" presStyleCnt="0"/>
      <dgm:spPr/>
    </dgm:pt>
    <dgm:pt modelId="{DC589E75-2309-49F0-A430-3CEDC27DD957}" type="pres">
      <dgm:prSet presAssocID="{64981293-A0EC-4A67-9B37-F7531FFE95C9}" presName="bkgdShape" presStyleLbl="node1" presStyleIdx="2" presStyleCnt="3"/>
      <dgm:spPr/>
    </dgm:pt>
    <dgm:pt modelId="{8F21FFF4-C93C-4C4D-9AD7-392BB7FFC4DD}" type="pres">
      <dgm:prSet presAssocID="{64981293-A0EC-4A67-9B37-F7531FFE95C9}" presName="nodeTx" presStyleLbl="node1" presStyleIdx="2" presStyleCnt="3">
        <dgm:presLayoutVars>
          <dgm:bulletEnabled val="1"/>
        </dgm:presLayoutVars>
      </dgm:prSet>
      <dgm:spPr/>
    </dgm:pt>
    <dgm:pt modelId="{142F226E-A5B8-4C3F-AF1A-9651E7E2F252}" type="pres">
      <dgm:prSet presAssocID="{64981293-A0EC-4A67-9B37-F7531FFE95C9}" presName="invisiNode" presStyleLbl="node1" presStyleIdx="2" presStyleCnt="3"/>
      <dgm:spPr/>
    </dgm:pt>
    <dgm:pt modelId="{FB2BEF19-38F5-479D-B998-3E5E269C2C7E}" type="pres">
      <dgm:prSet presAssocID="{64981293-A0EC-4A67-9B37-F7531FFE95C9}"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Lst>
  <dgm:cxnLst>
    <dgm:cxn modelId="{B653BC11-0051-4709-AE6C-7D418B2A3750}" type="presOf" srcId="{E6569C72-99C6-47A0-A8B4-07D17A4E1893}" destId="{743512DF-EB20-4D2E-A4CA-0598EE2D23F8}" srcOrd="0" destOrd="0" presId="urn:microsoft.com/office/officeart/2005/8/layout/hList7"/>
    <dgm:cxn modelId="{6C1B3917-DED7-40F8-BD1C-C7F74ED1983E}" srcId="{E6569C72-99C6-47A0-A8B4-07D17A4E1893}" destId="{EAF4EBE9-406E-4EF2-A3FC-96616A55636C}" srcOrd="0" destOrd="0" parTransId="{ADC575F1-8A93-45C9-AF03-477B09B2D9EC}" sibTransId="{74FE09D9-11BB-4552-B49C-0D5E60B22773}"/>
    <dgm:cxn modelId="{57C5DD1F-3B7D-4887-9F7F-4178DC3E9283}" type="presOf" srcId="{362A5A52-80CA-4BD9-A966-A5D3AE8D5734}" destId="{3B6431C1-5A8C-4F20-B480-7D4FCE951C35}" srcOrd="0" destOrd="0" presId="urn:microsoft.com/office/officeart/2005/8/layout/hList7"/>
    <dgm:cxn modelId="{96B3F53D-4F92-4DA3-B5A1-1E66FC4DB824}" srcId="{E6569C72-99C6-47A0-A8B4-07D17A4E1893}" destId="{C7CE6119-266C-4599-8BF2-BF94175D9BFB}" srcOrd="1" destOrd="0" parTransId="{4F5206C1-77D3-40EC-9318-F3D5398C43CC}" sibTransId="{362A5A52-80CA-4BD9-A966-A5D3AE8D5734}"/>
    <dgm:cxn modelId="{0E119942-1790-459F-B23C-F4DD5C6310A1}" type="presOf" srcId="{EAF4EBE9-406E-4EF2-A3FC-96616A55636C}" destId="{56FFF254-55C9-42EE-99A9-3F43C3A52420}" srcOrd="0" destOrd="0" presId="urn:microsoft.com/office/officeart/2005/8/layout/hList7"/>
    <dgm:cxn modelId="{D9B57F69-92F2-440F-8480-52E6A1406E92}" type="presOf" srcId="{64981293-A0EC-4A67-9B37-F7531FFE95C9}" destId="{8F21FFF4-C93C-4C4D-9AD7-392BB7FFC4DD}" srcOrd="1" destOrd="0" presId="urn:microsoft.com/office/officeart/2005/8/layout/hList7"/>
    <dgm:cxn modelId="{06691B6C-8D16-48C5-A022-3EF1D6EF1819}" type="presOf" srcId="{C7CE6119-266C-4599-8BF2-BF94175D9BFB}" destId="{7713809E-56C3-4233-8DCE-D90D540B1249}" srcOrd="0" destOrd="0" presId="urn:microsoft.com/office/officeart/2005/8/layout/hList7"/>
    <dgm:cxn modelId="{89E11C73-DF1B-4978-94D0-036C26A7BE77}" type="presOf" srcId="{64981293-A0EC-4A67-9B37-F7531FFE95C9}" destId="{DC589E75-2309-49F0-A430-3CEDC27DD957}" srcOrd="0" destOrd="0" presId="urn:microsoft.com/office/officeart/2005/8/layout/hList7"/>
    <dgm:cxn modelId="{0DD04C53-D51B-4FF7-B3C7-E8F5F0B19CEF}" type="presOf" srcId="{EAF4EBE9-406E-4EF2-A3FC-96616A55636C}" destId="{2D83AA9B-41F4-448C-AAEF-2134B54C4E30}" srcOrd="1" destOrd="0" presId="urn:microsoft.com/office/officeart/2005/8/layout/hList7"/>
    <dgm:cxn modelId="{3FB75A82-54E0-4D47-BD6D-756DE3625394}" type="presOf" srcId="{74FE09D9-11BB-4552-B49C-0D5E60B22773}" destId="{6B94A904-1B67-4AB4-8997-B47A4D419F9A}" srcOrd="0" destOrd="0" presId="urn:microsoft.com/office/officeart/2005/8/layout/hList7"/>
    <dgm:cxn modelId="{FBECF2C0-A204-4AAA-80B6-A80C3DCABB01}" srcId="{E6569C72-99C6-47A0-A8B4-07D17A4E1893}" destId="{64981293-A0EC-4A67-9B37-F7531FFE95C9}" srcOrd="2" destOrd="0" parTransId="{609E845C-606F-4E1E-8223-A5B19FEC6BC1}" sibTransId="{DF7A5D6D-CFC0-40A4-9B59-1C8FFBF58ADA}"/>
    <dgm:cxn modelId="{0EAB7DEF-5C8E-4DA9-846A-CD9F0A2B5EE7}" type="presOf" srcId="{C7CE6119-266C-4599-8BF2-BF94175D9BFB}" destId="{A393AEA6-3135-46CA-B966-A384E356A50F}" srcOrd="1" destOrd="0" presId="urn:microsoft.com/office/officeart/2005/8/layout/hList7"/>
    <dgm:cxn modelId="{299176E6-FB67-4408-A69C-74993E16299C}" type="presParOf" srcId="{743512DF-EB20-4D2E-A4CA-0598EE2D23F8}" destId="{3862C267-1096-488B-A56B-64999B758396}" srcOrd="0" destOrd="0" presId="urn:microsoft.com/office/officeart/2005/8/layout/hList7"/>
    <dgm:cxn modelId="{F0705054-3587-4142-B988-9D21F18ABCD1}" type="presParOf" srcId="{743512DF-EB20-4D2E-A4CA-0598EE2D23F8}" destId="{4A1B209E-AC30-4B07-A0A0-728B40264EFE}" srcOrd="1" destOrd="0" presId="urn:microsoft.com/office/officeart/2005/8/layout/hList7"/>
    <dgm:cxn modelId="{043BDB37-CBDD-43E4-AB95-71A6C1D3BCC2}" type="presParOf" srcId="{4A1B209E-AC30-4B07-A0A0-728B40264EFE}" destId="{397BF14A-FA44-4EBE-8644-DB32C4B89660}" srcOrd="0" destOrd="0" presId="urn:microsoft.com/office/officeart/2005/8/layout/hList7"/>
    <dgm:cxn modelId="{AE26B932-8180-4CCD-8059-F74C40B4D27D}" type="presParOf" srcId="{397BF14A-FA44-4EBE-8644-DB32C4B89660}" destId="{56FFF254-55C9-42EE-99A9-3F43C3A52420}" srcOrd="0" destOrd="0" presId="urn:microsoft.com/office/officeart/2005/8/layout/hList7"/>
    <dgm:cxn modelId="{1B4DA289-EF04-44FB-99F4-A30B1F7148CD}" type="presParOf" srcId="{397BF14A-FA44-4EBE-8644-DB32C4B89660}" destId="{2D83AA9B-41F4-448C-AAEF-2134B54C4E30}" srcOrd="1" destOrd="0" presId="urn:microsoft.com/office/officeart/2005/8/layout/hList7"/>
    <dgm:cxn modelId="{053BB909-E630-46B3-8F75-D83CEBF8FB04}" type="presParOf" srcId="{397BF14A-FA44-4EBE-8644-DB32C4B89660}" destId="{D30B325A-228B-402C-9B97-5582A99AE22A}" srcOrd="2" destOrd="0" presId="urn:microsoft.com/office/officeart/2005/8/layout/hList7"/>
    <dgm:cxn modelId="{C6773918-F331-4501-8D94-C9910228DC44}" type="presParOf" srcId="{397BF14A-FA44-4EBE-8644-DB32C4B89660}" destId="{1DBFBDFC-5CB2-4D58-8B11-EE15BF1F7040}" srcOrd="3" destOrd="0" presId="urn:microsoft.com/office/officeart/2005/8/layout/hList7"/>
    <dgm:cxn modelId="{91D79C75-D760-47BC-A89E-13982B0875A0}" type="presParOf" srcId="{4A1B209E-AC30-4B07-A0A0-728B40264EFE}" destId="{6B94A904-1B67-4AB4-8997-B47A4D419F9A}" srcOrd="1" destOrd="0" presId="urn:microsoft.com/office/officeart/2005/8/layout/hList7"/>
    <dgm:cxn modelId="{1C87025A-A275-4555-B3BD-CC1DE58BECEE}" type="presParOf" srcId="{4A1B209E-AC30-4B07-A0A0-728B40264EFE}" destId="{D09BA4FB-320B-4FF6-B06B-088BDE9678EC}" srcOrd="2" destOrd="0" presId="urn:microsoft.com/office/officeart/2005/8/layout/hList7"/>
    <dgm:cxn modelId="{7A9CF7F6-5AA8-459A-B39A-62EC72160B6B}" type="presParOf" srcId="{D09BA4FB-320B-4FF6-B06B-088BDE9678EC}" destId="{7713809E-56C3-4233-8DCE-D90D540B1249}" srcOrd="0" destOrd="0" presId="urn:microsoft.com/office/officeart/2005/8/layout/hList7"/>
    <dgm:cxn modelId="{44DA340B-80AD-4AB0-B448-CCEACCDF94E7}" type="presParOf" srcId="{D09BA4FB-320B-4FF6-B06B-088BDE9678EC}" destId="{A393AEA6-3135-46CA-B966-A384E356A50F}" srcOrd="1" destOrd="0" presId="urn:microsoft.com/office/officeart/2005/8/layout/hList7"/>
    <dgm:cxn modelId="{B5A80929-158C-4412-ADC6-52322654C880}" type="presParOf" srcId="{D09BA4FB-320B-4FF6-B06B-088BDE9678EC}" destId="{65253010-7C90-449C-90B8-16E39D96E974}" srcOrd="2" destOrd="0" presId="urn:microsoft.com/office/officeart/2005/8/layout/hList7"/>
    <dgm:cxn modelId="{4D788127-A2C7-4022-AEA1-55F941FF808E}" type="presParOf" srcId="{D09BA4FB-320B-4FF6-B06B-088BDE9678EC}" destId="{F5D12E90-61D2-4459-B047-79325384BE4A}" srcOrd="3" destOrd="0" presId="urn:microsoft.com/office/officeart/2005/8/layout/hList7"/>
    <dgm:cxn modelId="{353A7A1F-F44E-400D-BE7C-796FF2EFECDA}" type="presParOf" srcId="{4A1B209E-AC30-4B07-A0A0-728B40264EFE}" destId="{3B6431C1-5A8C-4F20-B480-7D4FCE951C35}" srcOrd="3" destOrd="0" presId="urn:microsoft.com/office/officeart/2005/8/layout/hList7"/>
    <dgm:cxn modelId="{68F3D04C-FD3C-4397-ACE2-348BFEDD6810}" type="presParOf" srcId="{4A1B209E-AC30-4B07-A0A0-728B40264EFE}" destId="{1DE1234E-1429-479E-872F-7C203E0B468A}" srcOrd="4" destOrd="0" presId="urn:microsoft.com/office/officeart/2005/8/layout/hList7"/>
    <dgm:cxn modelId="{91EE0FF1-8124-4DBA-88CA-B102A5120B24}" type="presParOf" srcId="{1DE1234E-1429-479E-872F-7C203E0B468A}" destId="{DC589E75-2309-49F0-A430-3CEDC27DD957}" srcOrd="0" destOrd="0" presId="urn:microsoft.com/office/officeart/2005/8/layout/hList7"/>
    <dgm:cxn modelId="{BF002081-CD68-4638-AB0B-B083139111F1}" type="presParOf" srcId="{1DE1234E-1429-479E-872F-7C203E0B468A}" destId="{8F21FFF4-C93C-4C4D-9AD7-392BB7FFC4DD}" srcOrd="1" destOrd="0" presId="urn:microsoft.com/office/officeart/2005/8/layout/hList7"/>
    <dgm:cxn modelId="{D463097A-9E1A-4445-82CE-2EBD358FDFCE}" type="presParOf" srcId="{1DE1234E-1429-479E-872F-7C203E0B468A}" destId="{142F226E-A5B8-4C3F-AF1A-9651E7E2F252}" srcOrd="2" destOrd="0" presId="urn:microsoft.com/office/officeart/2005/8/layout/hList7"/>
    <dgm:cxn modelId="{2EA59833-3F36-4380-B2D6-567D15C3F489}" type="presParOf" srcId="{1DE1234E-1429-479E-872F-7C203E0B468A}" destId="{FB2BEF19-38F5-479D-B998-3E5E269C2C7E}"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DBA8DD-0005-4734-8041-94738945B0A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AU"/>
        </a:p>
      </dgm:t>
    </dgm:pt>
    <dgm:pt modelId="{2447D8FC-5DD0-4220-A7C3-DE9EF908E3DD}">
      <dgm:prSet/>
      <dgm:spPr/>
      <dgm:t>
        <a:bodyPr/>
        <a:lstStyle/>
        <a:p>
          <a:r>
            <a:rPr lang="en-US"/>
            <a:t>Systems</a:t>
          </a:r>
          <a:endParaRPr lang="en-AU"/>
        </a:p>
      </dgm:t>
    </dgm:pt>
    <dgm:pt modelId="{1C2BF527-69E6-4CA6-845B-53F79EEAE7B4}" type="parTrans" cxnId="{CDD61FDD-6FDC-4D0A-B79F-2EE82237ABFD}">
      <dgm:prSet/>
      <dgm:spPr/>
      <dgm:t>
        <a:bodyPr/>
        <a:lstStyle/>
        <a:p>
          <a:endParaRPr lang="en-AU"/>
        </a:p>
      </dgm:t>
    </dgm:pt>
    <dgm:pt modelId="{CCDA7CD7-DE09-4078-9BB0-5C7BD80F0753}" type="sibTrans" cxnId="{CDD61FDD-6FDC-4D0A-B79F-2EE82237ABFD}">
      <dgm:prSet/>
      <dgm:spPr/>
      <dgm:t>
        <a:bodyPr/>
        <a:lstStyle/>
        <a:p>
          <a:endParaRPr lang="en-AU"/>
        </a:p>
      </dgm:t>
    </dgm:pt>
    <dgm:pt modelId="{4EEFEF3A-210B-4E9D-8BF6-7912E3DD2E97}">
      <dgm:prSet/>
      <dgm:spPr/>
      <dgm:t>
        <a:bodyPr/>
        <a:lstStyle/>
        <a:p>
          <a:r>
            <a:rPr lang="en-US"/>
            <a:t>All life forms, including human life, are connected through ecosystems on which they depend for their wellbeing and survival.</a:t>
          </a:r>
        </a:p>
      </dgm:t>
    </dgm:pt>
    <dgm:pt modelId="{5DF36E62-0C4E-4589-B934-F7A4B0637C4A}" type="parTrans" cxnId="{3C6BBB43-1148-4CFF-9080-28FD88A88108}">
      <dgm:prSet/>
      <dgm:spPr/>
      <dgm:t>
        <a:bodyPr/>
        <a:lstStyle/>
        <a:p>
          <a:endParaRPr lang="en-AU"/>
        </a:p>
      </dgm:t>
    </dgm:pt>
    <dgm:pt modelId="{E4ABF1D7-4375-4F21-9DFF-6FD6656E7C9F}" type="sibTrans" cxnId="{3C6BBB43-1148-4CFF-9080-28FD88A88108}">
      <dgm:prSet/>
      <dgm:spPr/>
      <dgm:t>
        <a:bodyPr/>
        <a:lstStyle/>
        <a:p>
          <a:endParaRPr lang="en-AU"/>
        </a:p>
      </dgm:t>
    </dgm:pt>
    <dgm:pt modelId="{5F31D1FE-1F87-4860-B11B-FB60EC0988BF}">
      <dgm:prSet/>
      <dgm:spPr/>
      <dgm:t>
        <a:bodyPr/>
        <a:lstStyle/>
        <a:p>
          <a:r>
            <a:rPr lang="en-US"/>
            <a:t>Sustainable patterns of living rely on the interdependence of healthy social, economic and ecological systems.</a:t>
          </a:r>
        </a:p>
      </dgm:t>
    </dgm:pt>
    <dgm:pt modelId="{3161ADEF-BE28-4C30-81DD-25B4ED491C1B}" type="parTrans" cxnId="{37A7E855-5997-4DD4-AE4A-43F2BA5EAE28}">
      <dgm:prSet/>
      <dgm:spPr/>
      <dgm:t>
        <a:bodyPr/>
        <a:lstStyle/>
        <a:p>
          <a:endParaRPr lang="en-AU"/>
        </a:p>
      </dgm:t>
    </dgm:pt>
    <dgm:pt modelId="{85FF1208-66E8-4FFF-B0FC-13E68CAB18FA}" type="sibTrans" cxnId="{37A7E855-5997-4DD4-AE4A-43F2BA5EAE28}">
      <dgm:prSet/>
      <dgm:spPr/>
      <dgm:t>
        <a:bodyPr/>
        <a:lstStyle/>
        <a:p>
          <a:endParaRPr lang="en-AU"/>
        </a:p>
      </dgm:t>
    </dgm:pt>
    <dgm:pt modelId="{72B415A2-EBCA-44E2-B144-B7A4C1D9EB65}">
      <dgm:prSet/>
      <dgm:spPr/>
      <dgm:t>
        <a:bodyPr/>
        <a:lstStyle/>
        <a:p>
          <a:r>
            <a:rPr lang="en-US"/>
            <a:t>World Views</a:t>
          </a:r>
          <a:endParaRPr lang="en-AU"/>
        </a:p>
      </dgm:t>
    </dgm:pt>
    <dgm:pt modelId="{AA41D3B9-E53B-4DDF-AD21-19E3646EE4DC}" type="parTrans" cxnId="{6367AE08-3B86-4875-826A-48CC5E9513B0}">
      <dgm:prSet/>
      <dgm:spPr/>
      <dgm:t>
        <a:bodyPr/>
        <a:lstStyle/>
        <a:p>
          <a:endParaRPr lang="en-AU"/>
        </a:p>
      </dgm:t>
    </dgm:pt>
    <dgm:pt modelId="{ADDAC6D8-B0BA-43E0-91A3-24194847FAFB}" type="sibTrans" cxnId="{6367AE08-3B86-4875-826A-48CC5E9513B0}">
      <dgm:prSet/>
      <dgm:spPr/>
      <dgm:t>
        <a:bodyPr/>
        <a:lstStyle/>
        <a:p>
          <a:endParaRPr lang="en-AU"/>
        </a:p>
      </dgm:t>
    </dgm:pt>
    <dgm:pt modelId="{879FF6A9-8A16-4007-9F19-5C54811DB5D2}">
      <dgm:prSet/>
      <dgm:spPr/>
      <dgm:t>
        <a:bodyPr/>
        <a:lstStyle/>
        <a:p>
          <a:r>
            <a:rPr lang="en-US"/>
            <a:t>World views that </a:t>
          </a:r>
          <a:r>
            <a:rPr lang="en-US" err="1"/>
            <a:t>recognise</a:t>
          </a:r>
          <a:r>
            <a:rPr lang="en-US"/>
            <a:t> the dependence of living things on healthy ecosystems, and value diversity, are essential for achieving sustainability.</a:t>
          </a:r>
        </a:p>
      </dgm:t>
    </dgm:pt>
    <dgm:pt modelId="{7B322B3D-98CD-4E43-A993-08F9510ABA8D}" type="parTrans" cxnId="{1D5B0149-EB5B-420D-9B19-E69F06D7ABB4}">
      <dgm:prSet/>
      <dgm:spPr/>
      <dgm:t>
        <a:bodyPr/>
        <a:lstStyle/>
        <a:p>
          <a:endParaRPr lang="en-AU"/>
        </a:p>
      </dgm:t>
    </dgm:pt>
    <dgm:pt modelId="{E162F20A-F8A4-4342-A73F-122EF6CDD580}" type="sibTrans" cxnId="{1D5B0149-EB5B-420D-9B19-E69F06D7ABB4}">
      <dgm:prSet/>
      <dgm:spPr/>
      <dgm:t>
        <a:bodyPr/>
        <a:lstStyle/>
        <a:p>
          <a:endParaRPr lang="en-AU"/>
        </a:p>
      </dgm:t>
    </dgm:pt>
    <dgm:pt modelId="{1CC8650D-307A-43A4-ABFB-C94AB3010658}">
      <dgm:prSet/>
      <dgm:spPr/>
      <dgm:t>
        <a:bodyPr/>
        <a:lstStyle/>
        <a:p>
          <a:r>
            <a:rPr lang="en-US"/>
            <a:t>World views are formed by experiences at personal, local, national and global levels, and are linked to individual and community actions for sustainability.</a:t>
          </a:r>
        </a:p>
      </dgm:t>
    </dgm:pt>
    <dgm:pt modelId="{0FAD4916-FA96-4948-BBB0-E73ADAB3D3AA}" type="parTrans" cxnId="{1FCCE532-B054-41FB-BAAF-871DC4372503}">
      <dgm:prSet/>
      <dgm:spPr/>
      <dgm:t>
        <a:bodyPr/>
        <a:lstStyle/>
        <a:p>
          <a:endParaRPr lang="en-AU"/>
        </a:p>
      </dgm:t>
    </dgm:pt>
    <dgm:pt modelId="{27E6B63C-CE5A-4B0B-9F45-3304222AFD6B}" type="sibTrans" cxnId="{1FCCE532-B054-41FB-BAAF-871DC4372503}">
      <dgm:prSet/>
      <dgm:spPr/>
      <dgm:t>
        <a:bodyPr/>
        <a:lstStyle/>
        <a:p>
          <a:endParaRPr lang="en-AU"/>
        </a:p>
      </dgm:t>
    </dgm:pt>
    <dgm:pt modelId="{6BB5D92D-FEC6-452A-8237-6F7DC4A94C81}">
      <dgm:prSet/>
      <dgm:spPr/>
      <dgm:t>
        <a:bodyPr/>
        <a:lstStyle/>
        <a:p>
          <a:r>
            <a:rPr lang="en-US"/>
            <a:t>Futures</a:t>
          </a:r>
          <a:endParaRPr lang="en-AU"/>
        </a:p>
      </dgm:t>
    </dgm:pt>
    <dgm:pt modelId="{A7005AA2-C8E3-4CA9-908E-235ECBE7639F}" type="parTrans" cxnId="{DC5E57CF-9F00-4499-ADAF-09790565295D}">
      <dgm:prSet/>
      <dgm:spPr/>
      <dgm:t>
        <a:bodyPr/>
        <a:lstStyle/>
        <a:p>
          <a:endParaRPr lang="en-AU"/>
        </a:p>
      </dgm:t>
    </dgm:pt>
    <dgm:pt modelId="{E727F2C1-C061-4903-9B34-6E30AC154055}" type="sibTrans" cxnId="{DC5E57CF-9F00-4499-ADAF-09790565295D}">
      <dgm:prSet/>
      <dgm:spPr/>
      <dgm:t>
        <a:bodyPr/>
        <a:lstStyle/>
        <a:p>
          <a:endParaRPr lang="en-AU"/>
        </a:p>
      </dgm:t>
    </dgm:pt>
    <dgm:pt modelId="{31F21C6C-6A2F-4846-85AD-2D2244FD12F0}">
      <dgm:prSet/>
      <dgm:spPr/>
      <dgm:t>
        <a:bodyPr/>
        <a:lstStyle/>
        <a:p>
          <a:r>
            <a:rPr lang="en-US"/>
            <a:t>The sustainability of ecological systems is achieved through informed individual and community action that values local and global equity and fairness across generations into the future. </a:t>
          </a:r>
        </a:p>
      </dgm:t>
    </dgm:pt>
    <dgm:pt modelId="{825A9C36-374C-4A6F-9175-06ED5E134D9A}" type="parTrans" cxnId="{682000C4-2AB1-42B1-8D86-16DADD8E8870}">
      <dgm:prSet/>
      <dgm:spPr/>
      <dgm:t>
        <a:bodyPr/>
        <a:lstStyle/>
        <a:p>
          <a:endParaRPr lang="en-AU"/>
        </a:p>
      </dgm:t>
    </dgm:pt>
    <dgm:pt modelId="{4A441B87-7B7B-430F-92E8-A81CB7D2214A}" type="sibTrans" cxnId="{682000C4-2AB1-42B1-8D86-16DADD8E8870}">
      <dgm:prSet/>
      <dgm:spPr/>
      <dgm:t>
        <a:bodyPr/>
        <a:lstStyle/>
        <a:p>
          <a:endParaRPr lang="en-AU"/>
        </a:p>
      </dgm:t>
    </dgm:pt>
    <dgm:pt modelId="{67765FB6-DE10-4D51-AC05-CE60A0CC3A66}">
      <dgm:prSet/>
      <dgm:spPr/>
      <dgm:t>
        <a:bodyPr/>
        <a:lstStyle/>
        <a:p>
          <a:r>
            <a:rPr lang="en-US"/>
            <a:t>Actions for a more sustainable future reflect values of care, respect and responsibility, and require us to explore and understand environments.</a:t>
          </a:r>
        </a:p>
      </dgm:t>
    </dgm:pt>
    <dgm:pt modelId="{4541DF3D-3371-4830-BD4A-65B16B1E8286}" type="parTrans" cxnId="{C36C97E7-7BED-4507-A6FC-D68AFD565264}">
      <dgm:prSet/>
      <dgm:spPr/>
      <dgm:t>
        <a:bodyPr/>
        <a:lstStyle/>
        <a:p>
          <a:endParaRPr lang="en-AU"/>
        </a:p>
      </dgm:t>
    </dgm:pt>
    <dgm:pt modelId="{03C50232-1491-46F2-BF94-AEE1A8E167E2}" type="sibTrans" cxnId="{C36C97E7-7BED-4507-A6FC-D68AFD565264}">
      <dgm:prSet/>
      <dgm:spPr/>
      <dgm:t>
        <a:bodyPr/>
        <a:lstStyle/>
        <a:p>
          <a:endParaRPr lang="en-AU"/>
        </a:p>
      </dgm:t>
    </dgm:pt>
    <dgm:pt modelId="{23041FE5-8A4C-4C05-93E2-4EFC86DF2FA6}">
      <dgm:prSet/>
      <dgm:spPr/>
      <dgm:t>
        <a:bodyPr/>
        <a:lstStyle/>
        <a:p>
          <a:r>
            <a:rPr lang="en-US"/>
            <a:t>Designing action for sustainability requires an evaluation of past practices, the assessment of scientific and technological developments, and balanced judgements based on projected future economic, social and environmental impacts.</a:t>
          </a:r>
        </a:p>
      </dgm:t>
    </dgm:pt>
    <dgm:pt modelId="{CD41E726-0EBD-42C9-AB15-3341F1133558}" type="parTrans" cxnId="{C3C0A05E-B3A6-4A90-A23B-0992E4F4A817}">
      <dgm:prSet/>
      <dgm:spPr/>
      <dgm:t>
        <a:bodyPr/>
        <a:lstStyle/>
        <a:p>
          <a:endParaRPr lang="en-AU"/>
        </a:p>
      </dgm:t>
    </dgm:pt>
    <dgm:pt modelId="{6A572339-A0E7-431B-92A3-8FF8822B940F}" type="sibTrans" cxnId="{C3C0A05E-B3A6-4A90-A23B-0992E4F4A817}">
      <dgm:prSet/>
      <dgm:spPr/>
      <dgm:t>
        <a:bodyPr/>
        <a:lstStyle/>
        <a:p>
          <a:endParaRPr lang="en-AU"/>
        </a:p>
      </dgm:t>
    </dgm:pt>
    <dgm:pt modelId="{ECC69E2F-2031-4306-AE82-6F0342061E78}">
      <dgm:prSet/>
      <dgm:spPr/>
      <dgm:t>
        <a:bodyPr/>
        <a:lstStyle/>
        <a:p>
          <a:r>
            <a:rPr lang="en-US"/>
            <a:t>Sustainable futures result from actions designed to preserve and/or restore the quality and uniqueness of environments. </a:t>
          </a:r>
        </a:p>
      </dgm:t>
    </dgm:pt>
    <dgm:pt modelId="{EC6BA9EC-9382-49BC-8B69-79CA2F053CBB}" type="parTrans" cxnId="{420F8AE8-BA67-4212-AC78-514C9ECB6DD6}">
      <dgm:prSet/>
      <dgm:spPr/>
      <dgm:t>
        <a:bodyPr/>
        <a:lstStyle/>
        <a:p>
          <a:endParaRPr lang="en-AU"/>
        </a:p>
      </dgm:t>
    </dgm:pt>
    <dgm:pt modelId="{96B89F8C-788D-416C-98DB-2B16BA773518}" type="sibTrans" cxnId="{420F8AE8-BA67-4212-AC78-514C9ECB6DD6}">
      <dgm:prSet/>
      <dgm:spPr/>
      <dgm:t>
        <a:bodyPr/>
        <a:lstStyle/>
        <a:p>
          <a:endParaRPr lang="en-AU"/>
        </a:p>
      </dgm:t>
    </dgm:pt>
    <dgm:pt modelId="{CD93D10A-6AD6-4D0D-B883-6C91F620206C}">
      <dgm:prSet/>
      <dgm:spPr/>
      <dgm:t>
        <a:bodyPr/>
        <a:lstStyle/>
        <a:p>
          <a:r>
            <a:rPr lang="en-US"/>
            <a:t>The biosphere is a dynamic system providing conditions that sustain life on Earth.</a:t>
          </a:r>
          <a:endParaRPr lang="en-AU"/>
        </a:p>
      </dgm:t>
    </dgm:pt>
    <dgm:pt modelId="{2CEFC219-D089-4B01-87AB-A27F3DAD35C0}" type="parTrans" cxnId="{2BEC8A43-0B36-4762-8083-9B253DC3807B}">
      <dgm:prSet/>
      <dgm:spPr/>
      <dgm:t>
        <a:bodyPr/>
        <a:lstStyle/>
        <a:p>
          <a:endParaRPr lang="en-AU"/>
        </a:p>
      </dgm:t>
    </dgm:pt>
    <dgm:pt modelId="{02A1CE35-16AC-4BB3-98CC-E41E87F6814F}" type="sibTrans" cxnId="{2BEC8A43-0B36-4762-8083-9B253DC3807B}">
      <dgm:prSet/>
      <dgm:spPr/>
      <dgm:t>
        <a:bodyPr/>
        <a:lstStyle/>
        <a:p>
          <a:endParaRPr lang="en-AU"/>
        </a:p>
      </dgm:t>
    </dgm:pt>
    <dgm:pt modelId="{825DA89A-1561-4E5E-842C-436F1E9EDE71}" type="pres">
      <dgm:prSet presAssocID="{F1DBA8DD-0005-4734-8041-94738945B0AE}" presName="linear" presStyleCnt="0">
        <dgm:presLayoutVars>
          <dgm:animLvl val="lvl"/>
          <dgm:resizeHandles val="exact"/>
        </dgm:presLayoutVars>
      </dgm:prSet>
      <dgm:spPr/>
    </dgm:pt>
    <dgm:pt modelId="{9DF52E83-D629-4A3D-8FA5-3EF19F6BAC11}" type="pres">
      <dgm:prSet presAssocID="{2447D8FC-5DD0-4220-A7C3-DE9EF908E3DD}" presName="parentText" presStyleLbl="node1" presStyleIdx="0" presStyleCnt="3">
        <dgm:presLayoutVars>
          <dgm:chMax val="0"/>
          <dgm:bulletEnabled val="1"/>
        </dgm:presLayoutVars>
      </dgm:prSet>
      <dgm:spPr/>
    </dgm:pt>
    <dgm:pt modelId="{A114CBFE-DC53-42CD-A719-AE35F3B56455}" type="pres">
      <dgm:prSet presAssocID="{2447D8FC-5DD0-4220-A7C3-DE9EF908E3DD}" presName="childText" presStyleLbl="revTx" presStyleIdx="0" presStyleCnt="3">
        <dgm:presLayoutVars>
          <dgm:bulletEnabled val="1"/>
        </dgm:presLayoutVars>
      </dgm:prSet>
      <dgm:spPr/>
    </dgm:pt>
    <dgm:pt modelId="{B3306F09-86B8-47AC-9D8C-D5D61EE687C9}" type="pres">
      <dgm:prSet presAssocID="{72B415A2-EBCA-44E2-B144-B7A4C1D9EB65}" presName="parentText" presStyleLbl="node1" presStyleIdx="1" presStyleCnt="3">
        <dgm:presLayoutVars>
          <dgm:chMax val="0"/>
          <dgm:bulletEnabled val="1"/>
        </dgm:presLayoutVars>
      </dgm:prSet>
      <dgm:spPr/>
    </dgm:pt>
    <dgm:pt modelId="{91EA2133-1497-4E40-8618-9CC4B91BEDE8}" type="pres">
      <dgm:prSet presAssocID="{72B415A2-EBCA-44E2-B144-B7A4C1D9EB65}" presName="childText" presStyleLbl="revTx" presStyleIdx="1" presStyleCnt="3">
        <dgm:presLayoutVars>
          <dgm:bulletEnabled val="1"/>
        </dgm:presLayoutVars>
      </dgm:prSet>
      <dgm:spPr/>
    </dgm:pt>
    <dgm:pt modelId="{38E1638A-4E42-4E22-AD10-168BC89FA15C}" type="pres">
      <dgm:prSet presAssocID="{6BB5D92D-FEC6-452A-8237-6F7DC4A94C81}" presName="parentText" presStyleLbl="node1" presStyleIdx="2" presStyleCnt="3">
        <dgm:presLayoutVars>
          <dgm:chMax val="0"/>
          <dgm:bulletEnabled val="1"/>
        </dgm:presLayoutVars>
      </dgm:prSet>
      <dgm:spPr/>
    </dgm:pt>
    <dgm:pt modelId="{3008B697-2836-4EF3-8E87-F7A53D27BF7B}" type="pres">
      <dgm:prSet presAssocID="{6BB5D92D-FEC6-452A-8237-6F7DC4A94C81}" presName="childText" presStyleLbl="revTx" presStyleIdx="2" presStyleCnt="3">
        <dgm:presLayoutVars>
          <dgm:bulletEnabled val="1"/>
        </dgm:presLayoutVars>
      </dgm:prSet>
      <dgm:spPr/>
    </dgm:pt>
  </dgm:ptLst>
  <dgm:cxnLst>
    <dgm:cxn modelId="{33E1FB07-081A-48F1-89DF-A595BAC36979}" type="presOf" srcId="{6BB5D92D-FEC6-452A-8237-6F7DC4A94C81}" destId="{38E1638A-4E42-4E22-AD10-168BC89FA15C}" srcOrd="0" destOrd="0" presId="urn:microsoft.com/office/officeart/2005/8/layout/vList2"/>
    <dgm:cxn modelId="{6367AE08-3B86-4875-826A-48CC5E9513B0}" srcId="{F1DBA8DD-0005-4734-8041-94738945B0AE}" destId="{72B415A2-EBCA-44E2-B144-B7A4C1D9EB65}" srcOrd="1" destOrd="0" parTransId="{AA41D3B9-E53B-4DDF-AD21-19E3646EE4DC}" sibTransId="{ADDAC6D8-B0BA-43E0-91A3-24194847FAFB}"/>
    <dgm:cxn modelId="{7B82F920-46B9-4511-951A-BAE06C868E90}" type="presOf" srcId="{ECC69E2F-2031-4306-AE82-6F0342061E78}" destId="{3008B697-2836-4EF3-8E87-F7A53D27BF7B}" srcOrd="0" destOrd="3" presId="urn:microsoft.com/office/officeart/2005/8/layout/vList2"/>
    <dgm:cxn modelId="{F25E6726-F29E-434B-9EDB-AE1BD174503E}" type="presOf" srcId="{879FF6A9-8A16-4007-9F19-5C54811DB5D2}" destId="{91EA2133-1497-4E40-8618-9CC4B91BEDE8}" srcOrd="0" destOrd="0" presId="urn:microsoft.com/office/officeart/2005/8/layout/vList2"/>
    <dgm:cxn modelId="{2F979E2C-FA35-47AB-9263-6B0625000063}" type="presOf" srcId="{2447D8FC-5DD0-4220-A7C3-DE9EF908E3DD}" destId="{9DF52E83-D629-4A3D-8FA5-3EF19F6BAC11}" srcOrd="0" destOrd="0" presId="urn:microsoft.com/office/officeart/2005/8/layout/vList2"/>
    <dgm:cxn modelId="{1FCCE532-B054-41FB-BAAF-871DC4372503}" srcId="{72B415A2-EBCA-44E2-B144-B7A4C1D9EB65}" destId="{1CC8650D-307A-43A4-ABFB-C94AB3010658}" srcOrd="1" destOrd="0" parTransId="{0FAD4916-FA96-4948-BBB0-E73ADAB3D3AA}" sibTransId="{27E6B63C-CE5A-4B0B-9F45-3304222AFD6B}"/>
    <dgm:cxn modelId="{328A765E-B647-4C9F-8120-52983B490E84}" type="presOf" srcId="{CD93D10A-6AD6-4D0D-B883-6C91F620206C}" destId="{A114CBFE-DC53-42CD-A719-AE35F3B56455}" srcOrd="0" destOrd="0" presId="urn:microsoft.com/office/officeart/2005/8/layout/vList2"/>
    <dgm:cxn modelId="{C3C0A05E-B3A6-4A90-A23B-0992E4F4A817}" srcId="{6BB5D92D-FEC6-452A-8237-6F7DC4A94C81}" destId="{23041FE5-8A4C-4C05-93E2-4EFC86DF2FA6}" srcOrd="2" destOrd="0" parTransId="{CD41E726-0EBD-42C9-AB15-3341F1133558}" sibTransId="{6A572339-A0E7-431B-92A3-8FF8822B940F}"/>
    <dgm:cxn modelId="{2BEC8A43-0B36-4762-8083-9B253DC3807B}" srcId="{2447D8FC-5DD0-4220-A7C3-DE9EF908E3DD}" destId="{CD93D10A-6AD6-4D0D-B883-6C91F620206C}" srcOrd="0" destOrd="0" parTransId="{2CEFC219-D089-4B01-87AB-A27F3DAD35C0}" sibTransId="{02A1CE35-16AC-4BB3-98CC-E41E87F6814F}"/>
    <dgm:cxn modelId="{3C6BBB43-1148-4CFF-9080-28FD88A88108}" srcId="{2447D8FC-5DD0-4220-A7C3-DE9EF908E3DD}" destId="{4EEFEF3A-210B-4E9D-8BF6-7912E3DD2E97}" srcOrd="1" destOrd="0" parTransId="{5DF36E62-0C4E-4589-B934-F7A4B0637C4A}" sibTransId="{E4ABF1D7-4375-4F21-9DFF-6FD6656E7C9F}"/>
    <dgm:cxn modelId="{1D5B0149-EB5B-420D-9B19-E69F06D7ABB4}" srcId="{72B415A2-EBCA-44E2-B144-B7A4C1D9EB65}" destId="{879FF6A9-8A16-4007-9F19-5C54811DB5D2}" srcOrd="0" destOrd="0" parTransId="{7B322B3D-98CD-4E43-A993-08F9510ABA8D}" sibTransId="{E162F20A-F8A4-4342-A73F-122EF6CDD580}"/>
    <dgm:cxn modelId="{37A7E855-5997-4DD4-AE4A-43F2BA5EAE28}" srcId="{2447D8FC-5DD0-4220-A7C3-DE9EF908E3DD}" destId="{5F31D1FE-1F87-4860-B11B-FB60EC0988BF}" srcOrd="2" destOrd="0" parTransId="{3161ADEF-BE28-4C30-81DD-25B4ED491C1B}" sibTransId="{85FF1208-66E8-4FFF-B0FC-13E68CAB18FA}"/>
    <dgm:cxn modelId="{BFAA5D88-C8CE-401B-905E-E7F46B388B40}" type="presOf" srcId="{31F21C6C-6A2F-4846-85AD-2D2244FD12F0}" destId="{3008B697-2836-4EF3-8E87-F7A53D27BF7B}" srcOrd="0" destOrd="0" presId="urn:microsoft.com/office/officeart/2005/8/layout/vList2"/>
    <dgm:cxn modelId="{BE73449A-51E7-421A-9B9C-FD26C0FAAFF8}" type="presOf" srcId="{67765FB6-DE10-4D51-AC05-CE60A0CC3A66}" destId="{3008B697-2836-4EF3-8E87-F7A53D27BF7B}" srcOrd="0" destOrd="1" presId="urn:microsoft.com/office/officeart/2005/8/layout/vList2"/>
    <dgm:cxn modelId="{10EE84A4-6551-444E-B06C-F113D0C1F065}" type="presOf" srcId="{F1DBA8DD-0005-4734-8041-94738945B0AE}" destId="{825DA89A-1561-4E5E-842C-436F1E9EDE71}" srcOrd="0" destOrd="0" presId="urn:microsoft.com/office/officeart/2005/8/layout/vList2"/>
    <dgm:cxn modelId="{1FE899B4-0F9B-4208-BB15-A3CC577A798F}" type="presOf" srcId="{5F31D1FE-1F87-4860-B11B-FB60EC0988BF}" destId="{A114CBFE-DC53-42CD-A719-AE35F3B56455}" srcOrd="0" destOrd="2" presId="urn:microsoft.com/office/officeart/2005/8/layout/vList2"/>
    <dgm:cxn modelId="{682000C4-2AB1-42B1-8D86-16DADD8E8870}" srcId="{6BB5D92D-FEC6-452A-8237-6F7DC4A94C81}" destId="{31F21C6C-6A2F-4846-85AD-2D2244FD12F0}" srcOrd="0" destOrd="0" parTransId="{825A9C36-374C-4A6F-9175-06ED5E134D9A}" sibTransId="{4A441B87-7B7B-430F-92E8-A81CB7D2214A}"/>
    <dgm:cxn modelId="{9FE32ACB-601D-47F3-A5C1-93817AA2BA6B}" type="presOf" srcId="{1CC8650D-307A-43A4-ABFB-C94AB3010658}" destId="{91EA2133-1497-4E40-8618-9CC4B91BEDE8}" srcOrd="0" destOrd="1" presId="urn:microsoft.com/office/officeart/2005/8/layout/vList2"/>
    <dgm:cxn modelId="{DC5E57CF-9F00-4499-ADAF-09790565295D}" srcId="{F1DBA8DD-0005-4734-8041-94738945B0AE}" destId="{6BB5D92D-FEC6-452A-8237-6F7DC4A94C81}" srcOrd="2" destOrd="0" parTransId="{A7005AA2-C8E3-4CA9-908E-235ECBE7639F}" sibTransId="{E727F2C1-C061-4903-9B34-6E30AC154055}"/>
    <dgm:cxn modelId="{2AD1C7D9-7E06-4067-82C7-65A6851CBC51}" type="presOf" srcId="{4EEFEF3A-210B-4E9D-8BF6-7912E3DD2E97}" destId="{A114CBFE-DC53-42CD-A719-AE35F3B56455}" srcOrd="0" destOrd="1" presId="urn:microsoft.com/office/officeart/2005/8/layout/vList2"/>
    <dgm:cxn modelId="{CDD61FDD-6FDC-4D0A-B79F-2EE82237ABFD}" srcId="{F1DBA8DD-0005-4734-8041-94738945B0AE}" destId="{2447D8FC-5DD0-4220-A7C3-DE9EF908E3DD}" srcOrd="0" destOrd="0" parTransId="{1C2BF527-69E6-4CA6-845B-53F79EEAE7B4}" sibTransId="{CCDA7CD7-DE09-4078-9BB0-5C7BD80F0753}"/>
    <dgm:cxn modelId="{C36C97E7-7BED-4507-A6FC-D68AFD565264}" srcId="{6BB5D92D-FEC6-452A-8237-6F7DC4A94C81}" destId="{67765FB6-DE10-4D51-AC05-CE60A0CC3A66}" srcOrd="1" destOrd="0" parTransId="{4541DF3D-3371-4830-BD4A-65B16B1E8286}" sibTransId="{03C50232-1491-46F2-BF94-AEE1A8E167E2}"/>
    <dgm:cxn modelId="{420F8AE8-BA67-4212-AC78-514C9ECB6DD6}" srcId="{6BB5D92D-FEC6-452A-8237-6F7DC4A94C81}" destId="{ECC69E2F-2031-4306-AE82-6F0342061E78}" srcOrd="3" destOrd="0" parTransId="{EC6BA9EC-9382-49BC-8B69-79CA2F053CBB}" sibTransId="{96B89F8C-788D-416C-98DB-2B16BA773518}"/>
    <dgm:cxn modelId="{E616F2FD-F912-423C-8051-BC065A2FF287}" type="presOf" srcId="{72B415A2-EBCA-44E2-B144-B7A4C1D9EB65}" destId="{B3306F09-86B8-47AC-9D8C-D5D61EE687C9}" srcOrd="0" destOrd="0" presId="urn:microsoft.com/office/officeart/2005/8/layout/vList2"/>
    <dgm:cxn modelId="{2FE545FF-5D33-4464-8230-4BDAF368FAC8}" type="presOf" srcId="{23041FE5-8A4C-4C05-93E2-4EFC86DF2FA6}" destId="{3008B697-2836-4EF3-8E87-F7A53D27BF7B}" srcOrd="0" destOrd="2" presId="urn:microsoft.com/office/officeart/2005/8/layout/vList2"/>
    <dgm:cxn modelId="{8EDA6E0B-C6EB-4351-813B-63D333D54A7B}" type="presParOf" srcId="{825DA89A-1561-4E5E-842C-436F1E9EDE71}" destId="{9DF52E83-D629-4A3D-8FA5-3EF19F6BAC11}" srcOrd="0" destOrd="0" presId="urn:microsoft.com/office/officeart/2005/8/layout/vList2"/>
    <dgm:cxn modelId="{ED8BD627-771A-4BBA-A305-F67D4ACCAA93}" type="presParOf" srcId="{825DA89A-1561-4E5E-842C-436F1E9EDE71}" destId="{A114CBFE-DC53-42CD-A719-AE35F3B56455}" srcOrd="1" destOrd="0" presId="urn:microsoft.com/office/officeart/2005/8/layout/vList2"/>
    <dgm:cxn modelId="{FE531C6D-89EE-4238-A024-80F9540EF1C9}" type="presParOf" srcId="{825DA89A-1561-4E5E-842C-436F1E9EDE71}" destId="{B3306F09-86B8-47AC-9D8C-D5D61EE687C9}" srcOrd="2" destOrd="0" presId="urn:microsoft.com/office/officeart/2005/8/layout/vList2"/>
    <dgm:cxn modelId="{71FD925B-77A0-4E13-93D5-CB7170C3030E}" type="presParOf" srcId="{825DA89A-1561-4E5E-842C-436F1E9EDE71}" destId="{91EA2133-1497-4E40-8618-9CC4B91BEDE8}" srcOrd="3" destOrd="0" presId="urn:microsoft.com/office/officeart/2005/8/layout/vList2"/>
    <dgm:cxn modelId="{58B475C4-EC20-45CD-BA0E-3583B97A9614}" type="presParOf" srcId="{825DA89A-1561-4E5E-842C-436F1E9EDE71}" destId="{38E1638A-4E42-4E22-AD10-168BC89FA15C}" srcOrd="4" destOrd="0" presId="urn:microsoft.com/office/officeart/2005/8/layout/vList2"/>
    <dgm:cxn modelId="{BC82C840-FC37-4F36-9CEA-D4BB1FB7E1F0}" type="presParOf" srcId="{825DA89A-1561-4E5E-842C-436F1E9EDE71}" destId="{3008B697-2836-4EF3-8E87-F7A53D27BF7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F691BA-4D31-43F1-9A3F-A624C66AAF10}" type="doc">
      <dgm:prSet loTypeId="urn:microsoft.com/office/officeart/2005/8/layout/hList7" loCatId="list" qsTypeId="urn:microsoft.com/office/officeart/2005/8/quickstyle/simple1" qsCatId="simple" csTypeId="urn:microsoft.com/office/officeart/2005/8/colors/colorful5" csCatId="colorful" phldr="1"/>
      <dgm:spPr/>
      <dgm:t>
        <a:bodyPr/>
        <a:lstStyle/>
        <a:p>
          <a:endParaRPr lang="en-AU"/>
        </a:p>
      </dgm:t>
    </dgm:pt>
    <dgm:pt modelId="{DA93718B-E3D3-4BAE-AA2E-DA3334D32BEA}">
      <dgm:prSet custT="1"/>
      <dgm:spPr/>
      <dgm:t>
        <a:bodyPr/>
        <a:lstStyle/>
        <a:p>
          <a:r>
            <a:rPr lang="en-US" sz="1000" b="1">
              <a:latin typeface="Arial" panose="020B0604020202020204"/>
            </a:rPr>
            <a:t>Brush-tailed</a:t>
          </a:r>
          <a:r>
            <a:rPr lang="en-US" sz="1000" b="1"/>
            <a:t> </a:t>
          </a:r>
          <a:r>
            <a:rPr lang="en-US" sz="1000" b="1">
              <a:latin typeface="Arial" panose="020B0604020202020204"/>
            </a:rPr>
            <a:t>mulgara</a:t>
          </a:r>
          <a:endParaRPr lang="en-AU" sz="1000" b="1"/>
        </a:p>
      </dgm:t>
    </dgm:pt>
    <dgm:pt modelId="{9C8B7589-1D5D-45A1-BAFC-036A122D6258}" type="parTrans" cxnId="{E0C0D09B-E9BB-4ECB-93F0-CCE676412364}">
      <dgm:prSet/>
      <dgm:spPr/>
      <dgm:t>
        <a:bodyPr/>
        <a:lstStyle/>
        <a:p>
          <a:endParaRPr lang="en-AU" sz="2000" b="1"/>
        </a:p>
      </dgm:t>
    </dgm:pt>
    <dgm:pt modelId="{46CB83B3-9741-4F92-BDAE-9C013ADB8D45}" type="sibTrans" cxnId="{E0C0D09B-E9BB-4ECB-93F0-CCE676412364}">
      <dgm:prSet/>
      <dgm:spPr/>
      <dgm:t>
        <a:bodyPr/>
        <a:lstStyle/>
        <a:p>
          <a:endParaRPr lang="en-AU" sz="2000" b="1"/>
        </a:p>
      </dgm:t>
    </dgm:pt>
    <dgm:pt modelId="{8CB02565-3D0B-4FE5-BF9C-A5AE2C9A6FEF}">
      <dgm:prSet custT="1"/>
      <dgm:spPr/>
      <dgm:t>
        <a:bodyPr/>
        <a:lstStyle/>
        <a:p>
          <a:r>
            <a:rPr lang="en-US" sz="1000" b="1"/>
            <a:t>Banded </a:t>
          </a:r>
          <a:r>
            <a:rPr lang="en-US" sz="1000" b="1">
              <a:latin typeface="Arial" panose="020B0604020202020204"/>
            </a:rPr>
            <a:t>hare-wallaby</a:t>
          </a:r>
          <a:endParaRPr lang="en-AU" sz="1000" b="1"/>
        </a:p>
      </dgm:t>
    </dgm:pt>
    <dgm:pt modelId="{32018AF7-A528-423E-9EEB-16ADC4DFE7EF}" type="parTrans" cxnId="{32B63CAF-34B9-49D4-BB89-FFEEBE613B8C}">
      <dgm:prSet/>
      <dgm:spPr/>
      <dgm:t>
        <a:bodyPr/>
        <a:lstStyle/>
        <a:p>
          <a:endParaRPr lang="en-AU" sz="2000" b="1"/>
        </a:p>
      </dgm:t>
    </dgm:pt>
    <dgm:pt modelId="{24E1CC16-2B6C-458A-A2C6-65878DEE5390}" type="sibTrans" cxnId="{32B63CAF-34B9-49D4-BB89-FFEEBE613B8C}">
      <dgm:prSet/>
      <dgm:spPr/>
      <dgm:t>
        <a:bodyPr/>
        <a:lstStyle/>
        <a:p>
          <a:endParaRPr lang="en-AU" sz="2000" b="1"/>
        </a:p>
      </dgm:t>
    </dgm:pt>
    <dgm:pt modelId="{A60679BA-31DB-461B-B335-DAE6C238A9A6}">
      <dgm:prSet custT="1"/>
      <dgm:spPr/>
      <dgm:t>
        <a:bodyPr/>
        <a:lstStyle/>
        <a:p>
          <a:r>
            <a:rPr lang="en-US" sz="1000" b="1" err="1"/>
            <a:t>Boodie</a:t>
          </a:r>
          <a:endParaRPr lang="en-AU" sz="1000" b="1"/>
        </a:p>
      </dgm:t>
    </dgm:pt>
    <dgm:pt modelId="{BF1D5D46-D463-47A1-A498-BA76790D1421}" type="parTrans" cxnId="{1FBC9A60-1685-4777-B3CA-608B5EEE9EA1}">
      <dgm:prSet/>
      <dgm:spPr/>
      <dgm:t>
        <a:bodyPr/>
        <a:lstStyle/>
        <a:p>
          <a:endParaRPr lang="en-AU" sz="2000" b="1"/>
        </a:p>
      </dgm:t>
    </dgm:pt>
    <dgm:pt modelId="{4E7A8943-BB2A-4B12-A4CF-68CAEBBE904E}" type="sibTrans" cxnId="{1FBC9A60-1685-4777-B3CA-608B5EEE9EA1}">
      <dgm:prSet/>
      <dgm:spPr/>
      <dgm:t>
        <a:bodyPr/>
        <a:lstStyle/>
        <a:p>
          <a:endParaRPr lang="en-AU" sz="2000" b="1"/>
        </a:p>
      </dgm:t>
    </dgm:pt>
    <dgm:pt modelId="{43ED66DE-ED96-432C-BB4A-37D68E62F621}">
      <dgm:prSet custT="1"/>
      <dgm:spPr/>
      <dgm:t>
        <a:bodyPr/>
        <a:lstStyle/>
        <a:p>
          <a:r>
            <a:rPr lang="en-US" sz="1000" b="1"/>
            <a:t>Chuditch</a:t>
          </a:r>
          <a:endParaRPr lang="en-AU" sz="1000" b="1"/>
        </a:p>
      </dgm:t>
    </dgm:pt>
    <dgm:pt modelId="{65541FD0-57B7-439F-861D-A1273061161D}" type="parTrans" cxnId="{0E59865F-CBD4-4039-AB69-983D3F918D8D}">
      <dgm:prSet/>
      <dgm:spPr/>
      <dgm:t>
        <a:bodyPr/>
        <a:lstStyle/>
        <a:p>
          <a:endParaRPr lang="en-AU" sz="2000" b="1"/>
        </a:p>
      </dgm:t>
    </dgm:pt>
    <dgm:pt modelId="{A3E554CB-F902-4216-848F-08589DBB4758}" type="sibTrans" cxnId="{0E59865F-CBD4-4039-AB69-983D3F918D8D}">
      <dgm:prSet/>
      <dgm:spPr/>
      <dgm:t>
        <a:bodyPr/>
        <a:lstStyle/>
        <a:p>
          <a:endParaRPr lang="en-AU" sz="2000" b="1"/>
        </a:p>
      </dgm:t>
    </dgm:pt>
    <dgm:pt modelId="{242445D7-57F3-412E-8687-D430BE9C34C6}">
      <dgm:prSet custT="1"/>
      <dgm:spPr/>
      <dgm:t>
        <a:bodyPr/>
        <a:lstStyle/>
        <a:p>
          <a:r>
            <a:rPr lang="en-US" sz="1000" b="1"/>
            <a:t>Desert </a:t>
          </a:r>
          <a:r>
            <a:rPr lang="en-US" sz="1000" b="1">
              <a:latin typeface="Arial" panose="020B0604020202020204"/>
            </a:rPr>
            <a:t>mouse</a:t>
          </a:r>
          <a:endParaRPr lang="en-AU" sz="1000" b="1"/>
        </a:p>
      </dgm:t>
    </dgm:pt>
    <dgm:pt modelId="{6F121A54-11B3-48D0-AF7B-2E0A2F1A5750}" type="parTrans" cxnId="{1973AE25-0908-4D0E-B4F2-3EB997B9A52B}">
      <dgm:prSet/>
      <dgm:spPr/>
      <dgm:t>
        <a:bodyPr/>
        <a:lstStyle/>
        <a:p>
          <a:endParaRPr lang="en-AU" sz="2000" b="1"/>
        </a:p>
      </dgm:t>
    </dgm:pt>
    <dgm:pt modelId="{DD2B7DD2-6B4C-4AA3-BE88-324252EAFBD6}" type="sibTrans" cxnId="{1973AE25-0908-4D0E-B4F2-3EB997B9A52B}">
      <dgm:prSet/>
      <dgm:spPr/>
      <dgm:t>
        <a:bodyPr/>
        <a:lstStyle/>
        <a:p>
          <a:endParaRPr lang="en-AU" sz="2000" b="1"/>
        </a:p>
      </dgm:t>
    </dgm:pt>
    <dgm:pt modelId="{C8F6EDE5-84F6-4248-92AC-C8C1A120AB96}">
      <dgm:prSet custT="1"/>
      <dgm:spPr/>
      <dgm:t>
        <a:bodyPr/>
        <a:lstStyle/>
        <a:p>
          <a:r>
            <a:rPr lang="en-US" sz="1000" b="1"/>
            <a:t>Dibbler</a:t>
          </a:r>
          <a:endParaRPr lang="en-AU" sz="1000" b="1"/>
        </a:p>
      </dgm:t>
    </dgm:pt>
    <dgm:pt modelId="{96072767-D390-4219-B909-DA06B1970497}" type="parTrans" cxnId="{CE534B4A-4ABD-468D-8253-124CED0DA69D}">
      <dgm:prSet/>
      <dgm:spPr/>
      <dgm:t>
        <a:bodyPr/>
        <a:lstStyle/>
        <a:p>
          <a:endParaRPr lang="en-AU" sz="2000" b="1"/>
        </a:p>
      </dgm:t>
    </dgm:pt>
    <dgm:pt modelId="{4F0D4BAB-D759-48F3-8B95-EFBB5B1B529C}" type="sibTrans" cxnId="{CE534B4A-4ABD-468D-8253-124CED0DA69D}">
      <dgm:prSet/>
      <dgm:spPr/>
      <dgm:t>
        <a:bodyPr/>
        <a:lstStyle/>
        <a:p>
          <a:endParaRPr lang="en-AU" sz="2000" b="1"/>
        </a:p>
      </dgm:t>
    </dgm:pt>
    <dgm:pt modelId="{FA4F5AC5-347C-4003-BF99-9D0647DF1084}">
      <dgm:prSet custT="1"/>
      <dgm:spPr/>
      <dgm:t>
        <a:bodyPr/>
        <a:lstStyle/>
        <a:p>
          <a:r>
            <a:rPr lang="en-US" sz="1000" b="1"/>
            <a:t>Shark Bay </a:t>
          </a:r>
          <a:r>
            <a:rPr lang="en-US" sz="1000" b="1">
              <a:latin typeface="Arial" panose="020B0604020202020204"/>
            </a:rPr>
            <a:t>bandicoot</a:t>
          </a:r>
          <a:endParaRPr lang="en-AU" sz="1000" b="1"/>
        </a:p>
      </dgm:t>
    </dgm:pt>
    <dgm:pt modelId="{171E4302-79A2-4435-BFBF-B52DCD8B239E}" type="parTrans" cxnId="{8519C0D6-9943-4530-AFB3-5036B19DE500}">
      <dgm:prSet/>
      <dgm:spPr/>
      <dgm:t>
        <a:bodyPr/>
        <a:lstStyle/>
        <a:p>
          <a:endParaRPr lang="en-AU" sz="2000" b="1"/>
        </a:p>
      </dgm:t>
    </dgm:pt>
    <dgm:pt modelId="{BFCEC228-7A30-4599-AA56-5CCCC939535A}" type="sibTrans" cxnId="{8519C0D6-9943-4530-AFB3-5036B19DE500}">
      <dgm:prSet/>
      <dgm:spPr/>
      <dgm:t>
        <a:bodyPr/>
        <a:lstStyle/>
        <a:p>
          <a:endParaRPr lang="en-AU" sz="2000" b="1"/>
        </a:p>
      </dgm:t>
    </dgm:pt>
    <dgm:pt modelId="{25F1EF93-AB37-4987-A7CD-9F75B23081F2}">
      <dgm:prSet custT="1"/>
      <dgm:spPr/>
      <dgm:t>
        <a:bodyPr/>
        <a:lstStyle/>
        <a:p>
          <a:r>
            <a:rPr lang="en-US" sz="1000" b="1"/>
            <a:t>Heath </a:t>
          </a:r>
          <a:r>
            <a:rPr lang="en-US" sz="1000" b="1">
              <a:latin typeface="Arial" panose="020B0604020202020204"/>
            </a:rPr>
            <a:t>mouse</a:t>
          </a:r>
          <a:endParaRPr lang="en-AU" sz="1000" b="1"/>
        </a:p>
      </dgm:t>
    </dgm:pt>
    <dgm:pt modelId="{412C484D-0D93-488C-AB6E-435C15B67817}" type="parTrans" cxnId="{786FF6EB-F685-467F-B99E-CAA164234C91}">
      <dgm:prSet/>
      <dgm:spPr/>
      <dgm:t>
        <a:bodyPr/>
        <a:lstStyle/>
        <a:p>
          <a:endParaRPr lang="en-AU" sz="2000" b="1"/>
        </a:p>
      </dgm:t>
    </dgm:pt>
    <dgm:pt modelId="{55D01D20-83EA-4F09-B8BC-6DFA6E14CC6E}" type="sibTrans" cxnId="{786FF6EB-F685-467F-B99E-CAA164234C91}">
      <dgm:prSet/>
      <dgm:spPr/>
      <dgm:t>
        <a:bodyPr/>
        <a:lstStyle/>
        <a:p>
          <a:endParaRPr lang="en-AU" sz="2000" b="1"/>
        </a:p>
      </dgm:t>
    </dgm:pt>
    <dgm:pt modelId="{9B8C7496-7200-4340-8E68-19F28C75F49D}">
      <dgm:prSet custT="1"/>
      <dgm:spPr/>
      <dgm:t>
        <a:bodyPr/>
        <a:lstStyle/>
        <a:p>
          <a:r>
            <a:rPr lang="en-US" sz="900" b="1"/>
            <a:t>Western </a:t>
          </a:r>
          <a:r>
            <a:rPr lang="en-US" sz="900" b="1">
              <a:latin typeface="Arial" panose="020B0604020202020204"/>
            </a:rPr>
            <a:t>grasswren</a:t>
          </a:r>
          <a:endParaRPr lang="en-AU" sz="900" b="1"/>
        </a:p>
      </dgm:t>
    </dgm:pt>
    <dgm:pt modelId="{477C0B39-9E84-4FEB-B5EF-78273F6B1626}" type="parTrans" cxnId="{98AA7F13-F10F-4A46-BA25-6799E834C51A}">
      <dgm:prSet/>
      <dgm:spPr/>
      <dgm:t>
        <a:bodyPr/>
        <a:lstStyle/>
        <a:p>
          <a:endParaRPr lang="en-AU" sz="2000" b="1"/>
        </a:p>
      </dgm:t>
    </dgm:pt>
    <dgm:pt modelId="{1568CE26-DC26-47C1-A75B-F9CA600D0DCD}" type="sibTrans" cxnId="{98AA7F13-F10F-4A46-BA25-6799E834C51A}">
      <dgm:prSet/>
      <dgm:spPr/>
      <dgm:t>
        <a:bodyPr/>
        <a:lstStyle/>
        <a:p>
          <a:endParaRPr lang="en-AU" sz="2000" b="1"/>
        </a:p>
      </dgm:t>
    </dgm:pt>
    <dgm:pt modelId="{E0F8B1E1-64DF-47C0-8383-5F8C636647E8}">
      <dgm:prSet custT="1"/>
      <dgm:spPr/>
      <dgm:t>
        <a:bodyPr/>
        <a:lstStyle/>
        <a:p>
          <a:r>
            <a:rPr lang="en-US" sz="1000" b="1"/>
            <a:t>Greater </a:t>
          </a:r>
          <a:r>
            <a:rPr lang="en-US" sz="1000" b="1">
              <a:latin typeface="Arial" panose="020B0604020202020204"/>
            </a:rPr>
            <a:t>stick-nest</a:t>
          </a:r>
          <a:r>
            <a:rPr lang="en-US" sz="1000" b="1"/>
            <a:t> </a:t>
          </a:r>
          <a:r>
            <a:rPr lang="en-US" sz="1000" b="1">
              <a:latin typeface="Arial" panose="020B0604020202020204"/>
            </a:rPr>
            <a:t>rat</a:t>
          </a:r>
          <a:endParaRPr lang="en-AU" sz="1000" b="1"/>
        </a:p>
      </dgm:t>
    </dgm:pt>
    <dgm:pt modelId="{33D8929F-06E5-4B66-8288-8ABFE6C952F1}" type="parTrans" cxnId="{B155B44B-563D-4E8B-A8E6-3B9A0C5AD71C}">
      <dgm:prSet/>
      <dgm:spPr/>
      <dgm:t>
        <a:bodyPr/>
        <a:lstStyle/>
        <a:p>
          <a:endParaRPr lang="en-AU" sz="2000" b="1"/>
        </a:p>
      </dgm:t>
    </dgm:pt>
    <dgm:pt modelId="{815DB25D-B412-4C8F-9BC0-228A946CE680}" type="sibTrans" cxnId="{B155B44B-563D-4E8B-A8E6-3B9A0C5AD71C}">
      <dgm:prSet/>
      <dgm:spPr/>
      <dgm:t>
        <a:bodyPr/>
        <a:lstStyle/>
        <a:p>
          <a:endParaRPr lang="en-AU" sz="2000" b="1"/>
        </a:p>
      </dgm:t>
    </dgm:pt>
    <dgm:pt modelId="{87B6EB75-4AC2-4013-9EBD-C73C36D40454}">
      <dgm:prSet custT="1"/>
      <dgm:spPr/>
      <dgm:t>
        <a:bodyPr/>
        <a:lstStyle/>
        <a:p>
          <a:r>
            <a:rPr lang="en-US" sz="1000" b="1"/>
            <a:t>Woylie</a:t>
          </a:r>
          <a:endParaRPr lang="en-AU" sz="1000" b="1"/>
        </a:p>
      </dgm:t>
    </dgm:pt>
    <dgm:pt modelId="{2417060E-AB32-422B-83F6-4ADCC2318DAE}" type="parTrans" cxnId="{FC1AC2C2-0F4A-4010-9077-0CB4622CB6FB}">
      <dgm:prSet/>
      <dgm:spPr/>
      <dgm:t>
        <a:bodyPr/>
        <a:lstStyle/>
        <a:p>
          <a:endParaRPr lang="en-AU" sz="2000" b="1"/>
        </a:p>
      </dgm:t>
    </dgm:pt>
    <dgm:pt modelId="{136557F0-51CE-4F91-9CCA-9ABBD69664D3}" type="sibTrans" cxnId="{FC1AC2C2-0F4A-4010-9077-0CB4622CB6FB}">
      <dgm:prSet/>
      <dgm:spPr/>
      <dgm:t>
        <a:bodyPr/>
        <a:lstStyle/>
        <a:p>
          <a:endParaRPr lang="en-AU" sz="2000" b="1"/>
        </a:p>
      </dgm:t>
    </dgm:pt>
    <dgm:pt modelId="{5858309A-FC9C-4F8B-97E4-51863531936D}">
      <dgm:prSet custT="1"/>
      <dgm:spPr/>
      <dgm:t>
        <a:bodyPr/>
        <a:lstStyle/>
        <a:p>
          <a:r>
            <a:rPr lang="en-US" sz="1000" b="1"/>
            <a:t>Shark Bay </a:t>
          </a:r>
          <a:r>
            <a:rPr lang="en-US" sz="1000" b="1">
              <a:latin typeface="Arial" panose="020B0604020202020204"/>
            </a:rPr>
            <a:t>mouse</a:t>
          </a:r>
          <a:endParaRPr lang="en-AU" sz="1000" b="1"/>
        </a:p>
      </dgm:t>
    </dgm:pt>
    <dgm:pt modelId="{A22575E2-419D-4928-A716-09B8725027AC}" type="parTrans" cxnId="{2E679422-06BE-40C5-9AA9-4644C9185568}">
      <dgm:prSet/>
      <dgm:spPr/>
      <dgm:t>
        <a:bodyPr/>
        <a:lstStyle/>
        <a:p>
          <a:endParaRPr lang="en-AU" sz="2000" b="1"/>
        </a:p>
      </dgm:t>
    </dgm:pt>
    <dgm:pt modelId="{4A603424-34BA-4C86-81A1-CC7EC51E5B03}" type="sibTrans" cxnId="{2E679422-06BE-40C5-9AA9-4644C9185568}">
      <dgm:prSet/>
      <dgm:spPr/>
      <dgm:t>
        <a:bodyPr/>
        <a:lstStyle/>
        <a:p>
          <a:endParaRPr lang="en-AU" sz="2000" b="1"/>
        </a:p>
      </dgm:t>
    </dgm:pt>
    <dgm:pt modelId="{2649FA28-1E62-465C-8554-B061A84A1949}">
      <dgm:prSet custT="1"/>
      <dgm:spPr/>
      <dgm:t>
        <a:bodyPr/>
        <a:lstStyle/>
        <a:p>
          <a:r>
            <a:rPr lang="en-US" sz="1000" b="1"/>
            <a:t>Rufous </a:t>
          </a:r>
          <a:r>
            <a:rPr lang="en-US" sz="1000" b="1">
              <a:latin typeface="Arial" panose="020B0604020202020204"/>
            </a:rPr>
            <a:t>hare-wallaby</a:t>
          </a:r>
          <a:endParaRPr lang="en-AU" sz="1000" b="1"/>
        </a:p>
      </dgm:t>
    </dgm:pt>
    <dgm:pt modelId="{6FF3EAAE-424D-4645-BB3C-6F0EFDE6C681}" type="parTrans" cxnId="{0B622838-6BE5-4489-AF2A-D1B52729A801}">
      <dgm:prSet/>
      <dgm:spPr/>
      <dgm:t>
        <a:bodyPr/>
        <a:lstStyle/>
        <a:p>
          <a:endParaRPr lang="en-AU" sz="2000" b="1"/>
        </a:p>
      </dgm:t>
    </dgm:pt>
    <dgm:pt modelId="{65B4E42A-5048-49B5-B7CE-AD5034AC71DC}" type="sibTrans" cxnId="{0B622838-6BE5-4489-AF2A-D1B52729A801}">
      <dgm:prSet/>
      <dgm:spPr/>
      <dgm:t>
        <a:bodyPr/>
        <a:lstStyle/>
        <a:p>
          <a:endParaRPr lang="en-AU" sz="2000" b="1"/>
        </a:p>
      </dgm:t>
    </dgm:pt>
    <dgm:pt modelId="{AB4FB94C-EFD9-4AC8-8C85-B5D853FEF643}" type="pres">
      <dgm:prSet presAssocID="{D5F691BA-4D31-43F1-9A3F-A624C66AAF10}" presName="Name0" presStyleCnt="0">
        <dgm:presLayoutVars>
          <dgm:dir/>
          <dgm:resizeHandles val="exact"/>
        </dgm:presLayoutVars>
      </dgm:prSet>
      <dgm:spPr/>
    </dgm:pt>
    <dgm:pt modelId="{B56CD54E-9516-415F-BB83-E6556D1E2B88}" type="pres">
      <dgm:prSet presAssocID="{D5F691BA-4D31-43F1-9A3F-A624C66AAF10}" presName="fgShape" presStyleLbl="fgShp" presStyleIdx="0" presStyleCnt="1"/>
      <dgm:spPr>
        <a:noFill/>
        <a:ln>
          <a:noFill/>
        </a:ln>
      </dgm:spPr>
    </dgm:pt>
    <dgm:pt modelId="{3197E81A-2A77-4A51-BB2C-F5EFD496B040}" type="pres">
      <dgm:prSet presAssocID="{D5F691BA-4D31-43F1-9A3F-A624C66AAF10}" presName="linComp" presStyleCnt="0"/>
      <dgm:spPr/>
    </dgm:pt>
    <dgm:pt modelId="{CE52CE30-84DE-468A-B597-1A68E8BD0743}" type="pres">
      <dgm:prSet presAssocID="{DA93718B-E3D3-4BAE-AA2E-DA3334D32BEA}" presName="compNode" presStyleCnt="0"/>
      <dgm:spPr/>
    </dgm:pt>
    <dgm:pt modelId="{B9F5443E-1BD9-4C6D-A609-02E1F3B29E44}" type="pres">
      <dgm:prSet presAssocID="{DA93718B-E3D3-4BAE-AA2E-DA3334D32BEA}" presName="bkgdShape" presStyleLbl="node1" presStyleIdx="0" presStyleCnt="13"/>
      <dgm:spPr/>
    </dgm:pt>
    <dgm:pt modelId="{29AE0C75-D9F3-44CA-87B9-CA8FC33E96BC}" type="pres">
      <dgm:prSet presAssocID="{DA93718B-E3D3-4BAE-AA2E-DA3334D32BEA}" presName="nodeTx" presStyleLbl="node1" presStyleIdx="0" presStyleCnt="13">
        <dgm:presLayoutVars>
          <dgm:bulletEnabled val="1"/>
        </dgm:presLayoutVars>
      </dgm:prSet>
      <dgm:spPr/>
    </dgm:pt>
    <dgm:pt modelId="{A6F057B2-A9A9-4923-BFF6-7C52C6164FF4}" type="pres">
      <dgm:prSet presAssocID="{DA93718B-E3D3-4BAE-AA2E-DA3334D32BEA}" presName="invisiNode" presStyleLbl="node1" presStyleIdx="0" presStyleCnt="13"/>
      <dgm:spPr/>
    </dgm:pt>
    <dgm:pt modelId="{EBFFD32C-7C7A-4DA4-BF68-12BBA93A17DD}" type="pres">
      <dgm:prSet presAssocID="{DA93718B-E3D3-4BAE-AA2E-DA3334D32BEA}" presName="imagNode" presStyleLbl="fgImgPlace1" presStyleIdx="0" presStyleCnt="13"/>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16FFDEB5-CE1A-4EC0-9661-692DC8C0488F}" type="pres">
      <dgm:prSet presAssocID="{46CB83B3-9741-4F92-BDAE-9C013ADB8D45}" presName="sibTrans" presStyleLbl="sibTrans2D1" presStyleIdx="0" presStyleCnt="0"/>
      <dgm:spPr/>
    </dgm:pt>
    <dgm:pt modelId="{F0187AB8-07DE-4401-9146-BE98D6C4F024}" type="pres">
      <dgm:prSet presAssocID="{8CB02565-3D0B-4FE5-BF9C-A5AE2C9A6FEF}" presName="compNode" presStyleCnt="0"/>
      <dgm:spPr/>
    </dgm:pt>
    <dgm:pt modelId="{91C13CF3-85F8-47CC-AFF0-EAC648DB1517}" type="pres">
      <dgm:prSet presAssocID="{8CB02565-3D0B-4FE5-BF9C-A5AE2C9A6FEF}" presName="bkgdShape" presStyleLbl="node1" presStyleIdx="1" presStyleCnt="13"/>
      <dgm:spPr/>
    </dgm:pt>
    <dgm:pt modelId="{D2C4F896-3FB6-4A01-A9A9-97E0C8C5D01C}" type="pres">
      <dgm:prSet presAssocID="{8CB02565-3D0B-4FE5-BF9C-A5AE2C9A6FEF}" presName="nodeTx" presStyleLbl="node1" presStyleIdx="1" presStyleCnt="13">
        <dgm:presLayoutVars>
          <dgm:bulletEnabled val="1"/>
        </dgm:presLayoutVars>
      </dgm:prSet>
      <dgm:spPr/>
    </dgm:pt>
    <dgm:pt modelId="{ADCD2B4D-FF82-43F7-9296-AB2FEEEAF9CD}" type="pres">
      <dgm:prSet presAssocID="{8CB02565-3D0B-4FE5-BF9C-A5AE2C9A6FEF}" presName="invisiNode" presStyleLbl="node1" presStyleIdx="1" presStyleCnt="13"/>
      <dgm:spPr/>
    </dgm:pt>
    <dgm:pt modelId="{4160F05D-5CA1-449A-8B39-CB052249BE73}" type="pres">
      <dgm:prSet presAssocID="{8CB02565-3D0B-4FE5-BF9C-A5AE2C9A6FEF}" presName="imagNode" presStyleLbl="fgImgPlace1" presStyleIdx="1" presStyleCnt="13"/>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3E667A2B-1078-42C1-A5B6-E27263225266}" type="pres">
      <dgm:prSet presAssocID="{24E1CC16-2B6C-458A-A2C6-65878DEE5390}" presName="sibTrans" presStyleLbl="sibTrans2D1" presStyleIdx="0" presStyleCnt="0"/>
      <dgm:spPr/>
    </dgm:pt>
    <dgm:pt modelId="{F69C7392-FB43-41F3-A0D3-23E7DA705FB9}" type="pres">
      <dgm:prSet presAssocID="{A60679BA-31DB-461B-B335-DAE6C238A9A6}" presName="compNode" presStyleCnt="0"/>
      <dgm:spPr/>
    </dgm:pt>
    <dgm:pt modelId="{0B7F361C-F9C7-4208-9DC3-8C6AD8DAD481}" type="pres">
      <dgm:prSet presAssocID="{A60679BA-31DB-461B-B335-DAE6C238A9A6}" presName="bkgdShape" presStyleLbl="node1" presStyleIdx="2" presStyleCnt="13"/>
      <dgm:spPr/>
    </dgm:pt>
    <dgm:pt modelId="{BC22FDD9-5624-4204-9EF6-2564091EBB1A}" type="pres">
      <dgm:prSet presAssocID="{A60679BA-31DB-461B-B335-DAE6C238A9A6}" presName="nodeTx" presStyleLbl="node1" presStyleIdx="2" presStyleCnt="13">
        <dgm:presLayoutVars>
          <dgm:bulletEnabled val="1"/>
        </dgm:presLayoutVars>
      </dgm:prSet>
      <dgm:spPr/>
    </dgm:pt>
    <dgm:pt modelId="{D47D3BB6-0334-4B37-86F0-6EDB4E4F986D}" type="pres">
      <dgm:prSet presAssocID="{A60679BA-31DB-461B-B335-DAE6C238A9A6}" presName="invisiNode" presStyleLbl="node1" presStyleIdx="2" presStyleCnt="13"/>
      <dgm:spPr/>
    </dgm:pt>
    <dgm:pt modelId="{71E9B3D2-401F-4B0F-8B0B-00AC9A5D6AEF}" type="pres">
      <dgm:prSet presAssocID="{A60679BA-31DB-461B-B335-DAE6C238A9A6}" presName="imagNode" presStyleLbl="fgImgPlace1" presStyleIdx="2" presStyleCnt="13"/>
      <dgm:spPr>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7F7A39B4-53D5-45C1-B382-2A06EA91BD92}" type="pres">
      <dgm:prSet presAssocID="{4E7A8943-BB2A-4B12-A4CF-68CAEBBE904E}" presName="sibTrans" presStyleLbl="sibTrans2D1" presStyleIdx="0" presStyleCnt="0"/>
      <dgm:spPr/>
    </dgm:pt>
    <dgm:pt modelId="{63336124-F43E-4A91-ACC6-9A95E17EFAC1}" type="pres">
      <dgm:prSet presAssocID="{43ED66DE-ED96-432C-BB4A-37D68E62F621}" presName="compNode" presStyleCnt="0"/>
      <dgm:spPr/>
    </dgm:pt>
    <dgm:pt modelId="{6FB4B6B5-1DAC-4346-B2DA-9F64D9BD0560}" type="pres">
      <dgm:prSet presAssocID="{43ED66DE-ED96-432C-BB4A-37D68E62F621}" presName="bkgdShape" presStyleLbl="node1" presStyleIdx="3" presStyleCnt="13"/>
      <dgm:spPr/>
    </dgm:pt>
    <dgm:pt modelId="{C10B7623-22A8-4BFC-849A-3D596D46D02D}" type="pres">
      <dgm:prSet presAssocID="{43ED66DE-ED96-432C-BB4A-37D68E62F621}" presName="nodeTx" presStyleLbl="node1" presStyleIdx="3" presStyleCnt="13">
        <dgm:presLayoutVars>
          <dgm:bulletEnabled val="1"/>
        </dgm:presLayoutVars>
      </dgm:prSet>
      <dgm:spPr/>
    </dgm:pt>
    <dgm:pt modelId="{3BB076D8-B255-4D70-BC86-8F155A13F4FA}" type="pres">
      <dgm:prSet presAssocID="{43ED66DE-ED96-432C-BB4A-37D68E62F621}" presName="invisiNode" presStyleLbl="node1" presStyleIdx="3" presStyleCnt="13"/>
      <dgm:spPr/>
    </dgm:pt>
    <dgm:pt modelId="{EAE5D885-147E-459B-8677-1BF2BD589A6E}" type="pres">
      <dgm:prSet presAssocID="{43ED66DE-ED96-432C-BB4A-37D68E62F621}" presName="imagNode" presStyleLbl="fgImgPlace1" presStyleIdx="3" presStyleCnt="13"/>
      <dgm:spPr>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E1562454-4A08-4855-BA08-CD23D2746A1A}" type="pres">
      <dgm:prSet presAssocID="{A3E554CB-F902-4216-848F-08589DBB4758}" presName="sibTrans" presStyleLbl="sibTrans2D1" presStyleIdx="0" presStyleCnt="0"/>
      <dgm:spPr/>
    </dgm:pt>
    <dgm:pt modelId="{D4FE3B9A-9889-4DE3-BA48-7E628B82A446}" type="pres">
      <dgm:prSet presAssocID="{242445D7-57F3-412E-8687-D430BE9C34C6}" presName="compNode" presStyleCnt="0"/>
      <dgm:spPr/>
    </dgm:pt>
    <dgm:pt modelId="{B0362FE4-5C80-4D12-9132-11780D893D77}" type="pres">
      <dgm:prSet presAssocID="{242445D7-57F3-412E-8687-D430BE9C34C6}" presName="bkgdShape" presStyleLbl="node1" presStyleIdx="4" presStyleCnt="13"/>
      <dgm:spPr/>
    </dgm:pt>
    <dgm:pt modelId="{4D4710D5-DFED-446B-A781-9073AAC50A61}" type="pres">
      <dgm:prSet presAssocID="{242445D7-57F3-412E-8687-D430BE9C34C6}" presName="nodeTx" presStyleLbl="node1" presStyleIdx="4" presStyleCnt="13">
        <dgm:presLayoutVars>
          <dgm:bulletEnabled val="1"/>
        </dgm:presLayoutVars>
      </dgm:prSet>
      <dgm:spPr/>
    </dgm:pt>
    <dgm:pt modelId="{62826F15-0DB1-4697-A278-79629D13FF95}" type="pres">
      <dgm:prSet presAssocID="{242445D7-57F3-412E-8687-D430BE9C34C6}" presName="invisiNode" presStyleLbl="node1" presStyleIdx="4" presStyleCnt="13"/>
      <dgm:spPr/>
    </dgm:pt>
    <dgm:pt modelId="{58E6C08F-438F-4550-9B13-AF6637FBE18C}" type="pres">
      <dgm:prSet presAssocID="{242445D7-57F3-412E-8687-D430BE9C34C6}" presName="imagNode" presStyleLbl="fgImgPlace1" presStyleIdx="4" presStyleCnt="13"/>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D5AF6623-4A43-45F8-BDC6-5DC8E65AC2E2}" type="pres">
      <dgm:prSet presAssocID="{DD2B7DD2-6B4C-4AA3-BE88-324252EAFBD6}" presName="sibTrans" presStyleLbl="sibTrans2D1" presStyleIdx="0" presStyleCnt="0"/>
      <dgm:spPr/>
    </dgm:pt>
    <dgm:pt modelId="{4E35BC4F-D628-401A-AEDA-FF31BADD8908}" type="pres">
      <dgm:prSet presAssocID="{C8F6EDE5-84F6-4248-92AC-C8C1A120AB96}" presName="compNode" presStyleCnt="0"/>
      <dgm:spPr/>
    </dgm:pt>
    <dgm:pt modelId="{687539FF-D1A7-4E50-9E34-CBC3364991E9}" type="pres">
      <dgm:prSet presAssocID="{C8F6EDE5-84F6-4248-92AC-C8C1A120AB96}" presName="bkgdShape" presStyleLbl="node1" presStyleIdx="5" presStyleCnt="13"/>
      <dgm:spPr/>
    </dgm:pt>
    <dgm:pt modelId="{D68BDE0B-716E-4902-9043-A20FC812C0E9}" type="pres">
      <dgm:prSet presAssocID="{C8F6EDE5-84F6-4248-92AC-C8C1A120AB96}" presName="nodeTx" presStyleLbl="node1" presStyleIdx="5" presStyleCnt="13">
        <dgm:presLayoutVars>
          <dgm:bulletEnabled val="1"/>
        </dgm:presLayoutVars>
      </dgm:prSet>
      <dgm:spPr/>
    </dgm:pt>
    <dgm:pt modelId="{F7AB333A-7DB0-4D0A-B2E2-61842D866260}" type="pres">
      <dgm:prSet presAssocID="{C8F6EDE5-84F6-4248-92AC-C8C1A120AB96}" presName="invisiNode" presStyleLbl="node1" presStyleIdx="5" presStyleCnt="13"/>
      <dgm:spPr/>
    </dgm:pt>
    <dgm:pt modelId="{B3264584-6ED9-4771-A845-5C8247B4FADC}" type="pres">
      <dgm:prSet presAssocID="{C8F6EDE5-84F6-4248-92AC-C8C1A120AB96}" presName="imagNode" presStyleLbl="fgImgPlace1" presStyleIdx="5" presStyleCnt="13"/>
      <dgm:spPr>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pt>
    <dgm:pt modelId="{30DCBB47-9243-4AE6-8EB0-7E9525FF0949}" type="pres">
      <dgm:prSet presAssocID="{4F0D4BAB-D759-48F3-8B95-EFBB5B1B529C}" presName="sibTrans" presStyleLbl="sibTrans2D1" presStyleIdx="0" presStyleCnt="0"/>
      <dgm:spPr/>
    </dgm:pt>
    <dgm:pt modelId="{2E092357-5296-4C76-B3A2-375CBAA4EF0E}" type="pres">
      <dgm:prSet presAssocID="{FA4F5AC5-347C-4003-BF99-9D0647DF1084}" presName="compNode" presStyleCnt="0"/>
      <dgm:spPr/>
    </dgm:pt>
    <dgm:pt modelId="{96A1DFF6-04E3-412D-B126-F48F40442B57}" type="pres">
      <dgm:prSet presAssocID="{FA4F5AC5-347C-4003-BF99-9D0647DF1084}" presName="bkgdShape" presStyleLbl="node1" presStyleIdx="6" presStyleCnt="13"/>
      <dgm:spPr/>
    </dgm:pt>
    <dgm:pt modelId="{1DB447BD-A8BD-4FE6-9D0C-2E4E16A3425C}" type="pres">
      <dgm:prSet presAssocID="{FA4F5AC5-347C-4003-BF99-9D0647DF1084}" presName="nodeTx" presStyleLbl="node1" presStyleIdx="6" presStyleCnt="13">
        <dgm:presLayoutVars>
          <dgm:bulletEnabled val="1"/>
        </dgm:presLayoutVars>
      </dgm:prSet>
      <dgm:spPr/>
    </dgm:pt>
    <dgm:pt modelId="{8550DB4D-7EEE-4539-985D-B814DC15D26E}" type="pres">
      <dgm:prSet presAssocID="{FA4F5AC5-347C-4003-BF99-9D0647DF1084}" presName="invisiNode" presStyleLbl="node1" presStyleIdx="6" presStyleCnt="13"/>
      <dgm:spPr/>
    </dgm:pt>
    <dgm:pt modelId="{0BB9A52A-5F8D-4635-B518-EF1A58E3D4C8}" type="pres">
      <dgm:prSet presAssocID="{FA4F5AC5-347C-4003-BF99-9D0647DF1084}" presName="imagNode" presStyleLbl="fgImgPlace1" presStyleIdx="6" presStyleCnt="13"/>
      <dgm:spPr>
        <a:blipFill>
          <a:blip xmlns:r="http://schemas.openxmlformats.org/officeDocument/2006/relationships" r:embed="rId7" cstate="print">
            <a:extLst>
              <a:ext uri="{28A0092B-C50C-407E-A947-70E740481C1C}">
                <a14:useLocalDpi xmlns:a14="http://schemas.microsoft.com/office/drawing/2010/main"/>
              </a:ext>
            </a:extLst>
          </a:blip>
          <a:srcRect/>
          <a:stretch>
            <a:fillRect/>
          </a:stretch>
        </a:blipFill>
      </dgm:spPr>
    </dgm:pt>
    <dgm:pt modelId="{2B9F4C04-618D-4738-AA96-E7DFAAEF3EF4}" type="pres">
      <dgm:prSet presAssocID="{BFCEC228-7A30-4599-AA56-5CCCC939535A}" presName="sibTrans" presStyleLbl="sibTrans2D1" presStyleIdx="0" presStyleCnt="0"/>
      <dgm:spPr/>
    </dgm:pt>
    <dgm:pt modelId="{381DA690-5090-4F8E-B740-283F0C69DEC6}" type="pres">
      <dgm:prSet presAssocID="{25F1EF93-AB37-4987-A7CD-9F75B23081F2}" presName="compNode" presStyleCnt="0"/>
      <dgm:spPr/>
    </dgm:pt>
    <dgm:pt modelId="{5ED44599-07E5-4DF1-9E32-69F0BF72A288}" type="pres">
      <dgm:prSet presAssocID="{25F1EF93-AB37-4987-A7CD-9F75B23081F2}" presName="bkgdShape" presStyleLbl="node1" presStyleIdx="7" presStyleCnt="13"/>
      <dgm:spPr/>
    </dgm:pt>
    <dgm:pt modelId="{5B25B247-0DF8-44C4-9701-B4C9CCE0C5E4}" type="pres">
      <dgm:prSet presAssocID="{25F1EF93-AB37-4987-A7CD-9F75B23081F2}" presName="nodeTx" presStyleLbl="node1" presStyleIdx="7" presStyleCnt="13">
        <dgm:presLayoutVars>
          <dgm:bulletEnabled val="1"/>
        </dgm:presLayoutVars>
      </dgm:prSet>
      <dgm:spPr/>
    </dgm:pt>
    <dgm:pt modelId="{D2344FE5-252B-439F-B531-C3BF95B45108}" type="pres">
      <dgm:prSet presAssocID="{25F1EF93-AB37-4987-A7CD-9F75B23081F2}" presName="invisiNode" presStyleLbl="node1" presStyleIdx="7" presStyleCnt="13"/>
      <dgm:spPr/>
    </dgm:pt>
    <dgm:pt modelId="{AE628A9E-2003-49D4-AD61-A0706EA96461}" type="pres">
      <dgm:prSet presAssocID="{25F1EF93-AB37-4987-A7CD-9F75B23081F2}" presName="imagNode" presStyleLbl="fgImgPlace1" presStyleIdx="7" presStyleCnt="13"/>
      <dgm:spPr>
        <a:blipFill>
          <a:blip xmlns:r="http://schemas.openxmlformats.org/officeDocument/2006/relationships" r:embed="rId8" cstate="print">
            <a:extLst>
              <a:ext uri="{28A0092B-C50C-407E-A947-70E740481C1C}">
                <a14:useLocalDpi xmlns:a14="http://schemas.microsoft.com/office/drawing/2010/main"/>
              </a:ext>
            </a:extLst>
          </a:blip>
          <a:srcRect/>
          <a:stretch>
            <a:fillRect/>
          </a:stretch>
        </a:blipFill>
      </dgm:spPr>
    </dgm:pt>
    <dgm:pt modelId="{50B13B47-04C2-4FF5-9239-4A94756EFFE2}" type="pres">
      <dgm:prSet presAssocID="{55D01D20-83EA-4F09-B8BC-6DFA6E14CC6E}" presName="sibTrans" presStyleLbl="sibTrans2D1" presStyleIdx="0" presStyleCnt="0"/>
      <dgm:spPr/>
    </dgm:pt>
    <dgm:pt modelId="{A7DCCEDA-4C93-4B01-9B80-DB0D1D968350}" type="pres">
      <dgm:prSet presAssocID="{9B8C7496-7200-4340-8E68-19F28C75F49D}" presName="compNode" presStyleCnt="0"/>
      <dgm:spPr/>
    </dgm:pt>
    <dgm:pt modelId="{292AE8EC-06C5-4F0F-9A27-B32855DC5532}" type="pres">
      <dgm:prSet presAssocID="{9B8C7496-7200-4340-8E68-19F28C75F49D}" presName="bkgdShape" presStyleLbl="node1" presStyleIdx="8" presStyleCnt="13"/>
      <dgm:spPr/>
    </dgm:pt>
    <dgm:pt modelId="{981BAC52-386F-4A73-B8F0-8A159B840D56}" type="pres">
      <dgm:prSet presAssocID="{9B8C7496-7200-4340-8E68-19F28C75F49D}" presName="nodeTx" presStyleLbl="node1" presStyleIdx="8" presStyleCnt="13">
        <dgm:presLayoutVars>
          <dgm:bulletEnabled val="1"/>
        </dgm:presLayoutVars>
      </dgm:prSet>
      <dgm:spPr/>
    </dgm:pt>
    <dgm:pt modelId="{A7E9A697-752A-4EE3-9367-98266DBCE82A}" type="pres">
      <dgm:prSet presAssocID="{9B8C7496-7200-4340-8E68-19F28C75F49D}" presName="invisiNode" presStyleLbl="node1" presStyleIdx="8" presStyleCnt="13"/>
      <dgm:spPr/>
    </dgm:pt>
    <dgm:pt modelId="{C79186B2-4375-4D5A-A75D-9AA5F49C445C}" type="pres">
      <dgm:prSet presAssocID="{9B8C7496-7200-4340-8E68-19F28C75F49D}" presName="imagNode" presStyleLbl="fgImgPlace1" presStyleIdx="8" presStyleCnt="13"/>
      <dgm:spPr>
        <a:blipFill rotWithShape="1">
          <a:blip xmlns:r="http://schemas.openxmlformats.org/officeDocument/2006/relationships" r:embed="rId9" cstate="print">
            <a:extLst>
              <a:ext uri="{28A0092B-C50C-407E-A947-70E740481C1C}">
                <a14:useLocalDpi xmlns:a14="http://schemas.microsoft.com/office/drawing/2010/main"/>
              </a:ext>
            </a:extLst>
          </a:blip>
          <a:srcRect/>
          <a:stretch>
            <a:fillRect/>
          </a:stretch>
        </a:blipFill>
      </dgm:spPr>
    </dgm:pt>
    <dgm:pt modelId="{A287859F-6E9E-46DF-B8BA-AAA592F3ED64}" type="pres">
      <dgm:prSet presAssocID="{1568CE26-DC26-47C1-A75B-F9CA600D0DCD}" presName="sibTrans" presStyleLbl="sibTrans2D1" presStyleIdx="0" presStyleCnt="0"/>
      <dgm:spPr/>
    </dgm:pt>
    <dgm:pt modelId="{FD9F6095-778E-4B7A-BD4E-BC598B5A32AA}" type="pres">
      <dgm:prSet presAssocID="{E0F8B1E1-64DF-47C0-8383-5F8C636647E8}" presName="compNode" presStyleCnt="0"/>
      <dgm:spPr/>
    </dgm:pt>
    <dgm:pt modelId="{A933D139-B31A-47CC-B17E-92CB17B7B910}" type="pres">
      <dgm:prSet presAssocID="{E0F8B1E1-64DF-47C0-8383-5F8C636647E8}" presName="bkgdShape" presStyleLbl="node1" presStyleIdx="9" presStyleCnt="13"/>
      <dgm:spPr/>
    </dgm:pt>
    <dgm:pt modelId="{4F5CA4DB-EAE8-4433-A1F3-143D8300C863}" type="pres">
      <dgm:prSet presAssocID="{E0F8B1E1-64DF-47C0-8383-5F8C636647E8}" presName="nodeTx" presStyleLbl="node1" presStyleIdx="9" presStyleCnt="13">
        <dgm:presLayoutVars>
          <dgm:bulletEnabled val="1"/>
        </dgm:presLayoutVars>
      </dgm:prSet>
      <dgm:spPr/>
    </dgm:pt>
    <dgm:pt modelId="{FE3D8D90-7CBA-467B-97B7-2F47428128BC}" type="pres">
      <dgm:prSet presAssocID="{E0F8B1E1-64DF-47C0-8383-5F8C636647E8}" presName="invisiNode" presStyleLbl="node1" presStyleIdx="9" presStyleCnt="13"/>
      <dgm:spPr/>
    </dgm:pt>
    <dgm:pt modelId="{0C0FAFDC-963D-4C71-B85D-308CC44D1C14}" type="pres">
      <dgm:prSet presAssocID="{E0F8B1E1-64DF-47C0-8383-5F8C636647E8}" presName="imagNode" presStyleLbl="fgImgPlace1" presStyleIdx="9" presStyleCnt="13"/>
      <dgm:spPr>
        <a:blipFill>
          <a:blip xmlns:r="http://schemas.openxmlformats.org/officeDocument/2006/relationships" r:embed="rId10" cstate="print">
            <a:extLst>
              <a:ext uri="{28A0092B-C50C-407E-A947-70E740481C1C}">
                <a14:useLocalDpi xmlns:a14="http://schemas.microsoft.com/office/drawing/2010/main"/>
              </a:ext>
            </a:extLst>
          </a:blip>
          <a:srcRect/>
          <a:stretch>
            <a:fillRect/>
          </a:stretch>
        </a:blipFill>
      </dgm:spPr>
    </dgm:pt>
    <dgm:pt modelId="{B716213C-96B9-4C08-8E81-DDF2ED1B80C5}" type="pres">
      <dgm:prSet presAssocID="{815DB25D-B412-4C8F-9BC0-228A946CE680}" presName="sibTrans" presStyleLbl="sibTrans2D1" presStyleIdx="0" presStyleCnt="0"/>
      <dgm:spPr/>
    </dgm:pt>
    <dgm:pt modelId="{C2260399-E54A-48B1-AB89-BFAEC3801F2B}" type="pres">
      <dgm:prSet presAssocID="{87B6EB75-4AC2-4013-9EBD-C73C36D40454}" presName="compNode" presStyleCnt="0"/>
      <dgm:spPr/>
    </dgm:pt>
    <dgm:pt modelId="{7DD9CBE0-8BDC-4AFB-9D4B-2A922C83DB9E}" type="pres">
      <dgm:prSet presAssocID="{87B6EB75-4AC2-4013-9EBD-C73C36D40454}" presName="bkgdShape" presStyleLbl="node1" presStyleIdx="10" presStyleCnt="13"/>
      <dgm:spPr/>
    </dgm:pt>
    <dgm:pt modelId="{F90A8E7A-DDBF-46EA-94D7-9694067EEB86}" type="pres">
      <dgm:prSet presAssocID="{87B6EB75-4AC2-4013-9EBD-C73C36D40454}" presName="nodeTx" presStyleLbl="node1" presStyleIdx="10" presStyleCnt="13">
        <dgm:presLayoutVars>
          <dgm:bulletEnabled val="1"/>
        </dgm:presLayoutVars>
      </dgm:prSet>
      <dgm:spPr/>
    </dgm:pt>
    <dgm:pt modelId="{4949FA9E-1F81-4457-9ED1-82AD97D14215}" type="pres">
      <dgm:prSet presAssocID="{87B6EB75-4AC2-4013-9EBD-C73C36D40454}" presName="invisiNode" presStyleLbl="node1" presStyleIdx="10" presStyleCnt="13"/>
      <dgm:spPr/>
    </dgm:pt>
    <dgm:pt modelId="{DC75DCDA-F356-4EA8-8EB8-826420DFD6C6}" type="pres">
      <dgm:prSet presAssocID="{87B6EB75-4AC2-4013-9EBD-C73C36D40454}" presName="imagNode" presStyleLbl="fgImgPlace1" presStyleIdx="10" presStyleCnt="13"/>
      <dgm:spPr>
        <a:blipFill>
          <a:blip xmlns:r="http://schemas.openxmlformats.org/officeDocument/2006/relationships" r:embed="rId11" cstate="print">
            <a:extLst>
              <a:ext uri="{28A0092B-C50C-407E-A947-70E740481C1C}">
                <a14:useLocalDpi xmlns:a14="http://schemas.microsoft.com/office/drawing/2010/main"/>
              </a:ext>
            </a:extLst>
          </a:blip>
          <a:srcRect/>
          <a:stretch>
            <a:fillRect/>
          </a:stretch>
        </a:blipFill>
      </dgm:spPr>
    </dgm:pt>
    <dgm:pt modelId="{FD188FDE-4BFC-4675-B132-DC796DF9815D}" type="pres">
      <dgm:prSet presAssocID="{136557F0-51CE-4F91-9CCA-9ABBD69664D3}" presName="sibTrans" presStyleLbl="sibTrans2D1" presStyleIdx="0" presStyleCnt="0"/>
      <dgm:spPr/>
    </dgm:pt>
    <dgm:pt modelId="{DBCD89AD-64FE-412E-B96A-4E55FEBF4A28}" type="pres">
      <dgm:prSet presAssocID="{5858309A-FC9C-4F8B-97E4-51863531936D}" presName="compNode" presStyleCnt="0"/>
      <dgm:spPr/>
    </dgm:pt>
    <dgm:pt modelId="{86EC60F4-67B2-41A7-963F-8440A0E7AC16}" type="pres">
      <dgm:prSet presAssocID="{5858309A-FC9C-4F8B-97E4-51863531936D}" presName="bkgdShape" presStyleLbl="node1" presStyleIdx="11" presStyleCnt="13"/>
      <dgm:spPr/>
    </dgm:pt>
    <dgm:pt modelId="{D62E5CCD-FD7A-4485-8051-178EED7996B3}" type="pres">
      <dgm:prSet presAssocID="{5858309A-FC9C-4F8B-97E4-51863531936D}" presName="nodeTx" presStyleLbl="node1" presStyleIdx="11" presStyleCnt="13">
        <dgm:presLayoutVars>
          <dgm:bulletEnabled val="1"/>
        </dgm:presLayoutVars>
      </dgm:prSet>
      <dgm:spPr/>
    </dgm:pt>
    <dgm:pt modelId="{84E0FBBB-BBCD-49D6-A4A1-8D5966ADC0AD}" type="pres">
      <dgm:prSet presAssocID="{5858309A-FC9C-4F8B-97E4-51863531936D}" presName="invisiNode" presStyleLbl="node1" presStyleIdx="11" presStyleCnt="13"/>
      <dgm:spPr/>
    </dgm:pt>
    <dgm:pt modelId="{89B577BF-5AEA-4EF6-9405-20BE637C9B3A}" type="pres">
      <dgm:prSet presAssocID="{5858309A-FC9C-4F8B-97E4-51863531936D}" presName="imagNode" presStyleLbl="fgImgPlace1" presStyleIdx="11" presStyleCnt="13"/>
      <dgm:spPr>
        <a:blipFill rotWithShape="1">
          <a:blip xmlns:r="http://schemas.openxmlformats.org/officeDocument/2006/relationships" r:embed="rId12" cstate="print">
            <a:extLst>
              <a:ext uri="{28A0092B-C50C-407E-A947-70E740481C1C}">
                <a14:useLocalDpi xmlns:a14="http://schemas.microsoft.com/office/drawing/2010/main"/>
              </a:ext>
            </a:extLst>
          </a:blip>
          <a:srcRect/>
          <a:stretch>
            <a:fillRect/>
          </a:stretch>
        </a:blipFill>
      </dgm:spPr>
    </dgm:pt>
    <dgm:pt modelId="{BF06AA0D-FB38-4AF6-B7A6-94A169BE4CC0}" type="pres">
      <dgm:prSet presAssocID="{4A603424-34BA-4C86-81A1-CC7EC51E5B03}" presName="sibTrans" presStyleLbl="sibTrans2D1" presStyleIdx="0" presStyleCnt="0"/>
      <dgm:spPr/>
    </dgm:pt>
    <dgm:pt modelId="{CB8B44EE-FFF3-4339-BF70-1A7E66F7B811}" type="pres">
      <dgm:prSet presAssocID="{2649FA28-1E62-465C-8554-B061A84A1949}" presName="compNode" presStyleCnt="0"/>
      <dgm:spPr/>
    </dgm:pt>
    <dgm:pt modelId="{D9213191-82A3-40C1-A7D3-B52783AC4D21}" type="pres">
      <dgm:prSet presAssocID="{2649FA28-1E62-465C-8554-B061A84A1949}" presName="bkgdShape" presStyleLbl="node1" presStyleIdx="12" presStyleCnt="13"/>
      <dgm:spPr/>
    </dgm:pt>
    <dgm:pt modelId="{A3B2582A-8159-4CC6-A59A-C909D90D71C0}" type="pres">
      <dgm:prSet presAssocID="{2649FA28-1E62-465C-8554-B061A84A1949}" presName="nodeTx" presStyleLbl="node1" presStyleIdx="12" presStyleCnt="13">
        <dgm:presLayoutVars>
          <dgm:bulletEnabled val="1"/>
        </dgm:presLayoutVars>
      </dgm:prSet>
      <dgm:spPr/>
    </dgm:pt>
    <dgm:pt modelId="{933FF971-0C68-45C2-A486-72FD03602450}" type="pres">
      <dgm:prSet presAssocID="{2649FA28-1E62-465C-8554-B061A84A1949}" presName="invisiNode" presStyleLbl="node1" presStyleIdx="12" presStyleCnt="13"/>
      <dgm:spPr/>
    </dgm:pt>
    <dgm:pt modelId="{19B8F84C-2216-4107-99D8-717524AA93DE}" type="pres">
      <dgm:prSet presAssocID="{2649FA28-1E62-465C-8554-B061A84A1949}" presName="imagNode" presStyleLbl="fgImgPlace1" presStyleIdx="12" presStyleCnt="13"/>
      <dgm:spPr>
        <a:blipFill>
          <a:blip xmlns:r="http://schemas.openxmlformats.org/officeDocument/2006/relationships" r:embed="rId13" cstate="print">
            <a:extLst>
              <a:ext uri="{28A0092B-C50C-407E-A947-70E740481C1C}">
                <a14:useLocalDpi xmlns:a14="http://schemas.microsoft.com/office/drawing/2010/main"/>
              </a:ext>
            </a:extLst>
          </a:blip>
          <a:srcRect/>
          <a:stretch>
            <a:fillRect/>
          </a:stretch>
        </a:blipFill>
      </dgm:spPr>
    </dgm:pt>
  </dgm:ptLst>
  <dgm:cxnLst>
    <dgm:cxn modelId="{B3105600-0E48-463A-ACB5-54E1A32EE5A2}" type="presOf" srcId="{2649FA28-1E62-465C-8554-B061A84A1949}" destId="{A3B2582A-8159-4CC6-A59A-C909D90D71C0}" srcOrd="1" destOrd="0" presId="urn:microsoft.com/office/officeart/2005/8/layout/hList7"/>
    <dgm:cxn modelId="{113AAE02-6E5C-445B-86E7-FA020A36AD40}" type="presOf" srcId="{46CB83B3-9741-4F92-BDAE-9C013ADB8D45}" destId="{16FFDEB5-CE1A-4EC0-9661-692DC8C0488F}" srcOrd="0" destOrd="0" presId="urn:microsoft.com/office/officeart/2005/8/layout/hList7"/>
    <dgm:cxn modelId="{3374BB10-4508-4F1A-BB4A-3D604AA93A30}" type="presOf" srcId="{43ED66DE-ED96-432C-BB4A-37D68E62F621}" destId="{C10B7623-22A8-4BFC-849A-3D596D46D02D}" srcOrd="1" destOrd="0" presId="urn:microsoft.com/office/officeart/2005/8/layout/hList7"/>
    <dgm:cxn modelId="{98AA7F13-F10F-4A46-BA25-6799E834C51A}" srcId="{D5F691BA-4D31-43F1-9A3F-A624C66AAF10}" destId="{9B8C7496-7200-4340-8E68-19F28C75F49D}" srcOrd="8" destOrd="0" parTransId="{477C0B39-9E84-4FEB-B5EF-78273F6B1626}" sibTransId="{1568CE26-DC26-47C1-A75B-F9CA600D0DCD}"/>
    <dgm:cxn modelId="{9222BB13-BDC6-4AA9-B10A-C29B9CA21CD8}" type="presOf" srcId="{A60679BA-31DB-461B-B335-DAE6C238A9A6}" destId="{0B7F361C-F9C7-4208-9DC3-8C6AD8DAD481}" srcOrd="0" destOrd="0" presId="urn:microsoft.com/office/officeart/2005/8/layout/hList7"/>
    <dgm:cxn modelId="{2E679422-06BE-40C5-9AA9-4644C9185568}" srcId="{D5F691BA-4D31-43F1-9A3F-A624C66AAF10}" destId="{5858309A-FC9C-4F8B-97E4-51863531936D}" srcOrd="11" destOrd="0" parTransId="{A22575E2-419D-4928-A716-09B8725027AC}" sibTransId="{4A603424-34BA-4C86-81A1-CC7EC51E5B03}"/>
    <dgm:cxn modelId="{1973AE25-0908-4D0E-B4F2-3EB997B9A52B}" srcId="{D5F691BA-4D31-43F1-9A3F-A624C66AAF10}" destId="{242445D7-57F3-412E-8687-D430BE9C34C6}" srcOrd="4" destOrd="0" parTransId="{6F121A54-11B3-48D0-AF7B-2E0A2F1A5750}" sibTransId="{DD2B7DD2-6B4C-4AA3-BE88-324252EAFBD6}"/>
    <dgm:cxn modelId="{03515A27-A8CD-4DF3-B712-1C3CDB8078BC}" type="presOf" srcId="{2649FA28-1E62-465C-8554-B061A84A1949}" destId="{D9213191-82A3-40C1-A7D3-B52783AC4D21}" srcOrd="0" destOrd="0" presId="urn:microsoft.com/office/officeart/2005/8/layout/hList7"/>
    <dgm:cxn modelId="{33B0062B-69D0-43D5-AC7C-08B7632770D3}" type="presOf" srcId="{242445D7-57F3-412E-8687-D430BE9C34C6}" destId="{4D4710D5-DFED-446B-A781-9073AAC50A61}" srcOrd="1" destOrd="0" presId="urn:microsoft.com/office/officeart/2005/8/layout/hList7"/>
    <dgm:cxn modelId="{CDFCFE2D-0DAD-495F-AE09-FA5877AE7EF3}" type="presOf" srcId="{A3E554CB-F902-4216-848F-08589DBB4758}" destId="{E1562454-4A08-4855-BA08-CD23D2746A1A}" srcOrd="0" destOrd="0" presId="urn:microsoft.com/office/officeart/2005/8/layout/hList7"/>
    <dgm:cxn modelId="{0B622838-6BE5-4489-AF2A-D1B52729A801}" srcId="{D5F691BA-4D31-43F1-9A3F-A624C66AAF10}" destId="{2649FA28-1E62-465C-8554-B061A84A1949}" srcOrd="12" destOrd="0" parTransId="{6FF3EAAE-424D-4645-BB3C-6F0EFDE6C681}" sibTransId="{65B4E42A-5048-49B5-B7CE-AD5034AC71DC}"/>
    <dgm:cxn modelId="{E644663D-D1B7-46AD-B133-4A775DD94D3D}" type="presOf" srcId="{FA4F5AC5-347C-4003-BF99-9D0647DF1084}" destId="{96A1DFF6-04E3-412D-B126-F48F40442B57}" srcOrd="0" destOrd="0" presId="urn:microsoft.com/office/officeart/2005/8/layout/hList7"/>
    <dgm:cxn modelId="{B291985B-3FED-4BEF-8775-560839945FD3}" type="presOf" srcId="{9B8C7496-7200-4340-8E68-19F28C75F49D}" destId="{292AE8EC-06C5-4F0F-9A27-B32855DC5532}" srcOrd="0" destOrd="0" presId="urn:microsoft.com/office/officeart/2005/8/layout/hList7"/>
    <dgm:cxn modelId="{0E59865F-CBD4-4039-AB69-983D3F918D8D}" srcId="{D5F691BA-4D31-43F1-9A3F-A624C66AAF10}" destId="{43ED66DE-ED96-432C-BB4A-37D68E62F621}" srcOrd="3" destOrd="0" parTransId="{65541FD0-57B7-439F-861D-A1273061161D}" sibTransId="{A3E554CB-F902-4216-848F-08589DBB4758}"/>
    <dgm:cxn modelId="{1FBC9A60-1685-4777-B3CA-608B5EEE9EA1}" srcId="{D5F691BA-4D31-43F1-9A3F-A624C66AAF10}" destId="{A60679BA-31DB-461B-B335-DAE6C238A9A6}" srcOrd="2" destOrd="0" parTransId="{BF1D5D46-D463-47A1-A498-BA76790D1421}" sibTransId="{4E7A8943-BB2A-4B12-A4CF-68CAEBBE904E}"/>
    <dgm:cxn modelId="{4B7BB541-96AE-4585-B11D-FB9E9AB4326E}" type="presOf" srcId="{136557F0-51CE-4F91-9CCA-9ABBD69664D3}" destId="{FD188FDE-4BFC-4675-B132-DC796DF9815D}" srcOrd="0" destOrd="0" presId="urn:microsoft.com/office/officeart/2005/8/layout/hList7"/>
    <dgm:cxn modelId="{21BCA045-784E-4D85-A226-92FC24682904}" type="presOf" srcId="{87B6EB75-4AC2-4013-9EBD-C73C36D40454}" destId="{7DD9CBE0-8BDC-4AFB-9D4B-2A922C83DB9E}" srcOrd="0" destOrd="0" presId="urn:microsoft.com/office/officeart/2005/8/layout/hList7"/>
    <dgm:cxn modelId="{B3154149-18B3-4282-B72A-7B119B1F54F4}" type="presOf" srcId="{E0F8B1E1-64DF-47C0-8383-5F8C636647E8}" destId="{4F5CA4DB-EAE8-4433-A1F3-143D8300C863}" srcOrd="1" destOrd="0" presId="urn:microsoft.com/office/officeart/2005/8/layout/hList7"/>
    <dgm:cxn modelId="{1CCE3B6A-CC03-4B7E-ABFF-4D5E41EACEB9}" type="presOf" srcId="{1568CE26-DC26-47C1-A75B-F9CA600D0DCD}" destId="{A287859F-6E9E-46DF-B8BA-AAA592F3ED64}" srcOrd="0" destOrd="0" presId="urn:microsoft.com/office/officeart/2005/8/layout/hList7"/>
    <dgm:cxn modelId="{CE534B4A-4ABD-468D-8253-124CED0DA69D}" srcId="{D5F691BA-4D31-43F1-9A3F-A624C66AAF10}" destId="{C8F6EDE5-84F6-4248-92AC-C8C1A120AB96}" srcOrd="5" destOrd="0" parTransId="{96072767-D390-4219-B909-DA06B1970497}" sibTransId="{4F0D4BAB-D759-48F3-8B95-EFBB5B1B529C}"/>
    <dgm:cxn modelId="{E877554A-21AF-46B3-A342-F5EC4E32C0C9}" type="presOf" srcId="{BFCEC228-7A30-4599-AA56-5CCCC939535A}" destId="{2B9F4C04-618D-4738-AA96-E7DFAAEF3EF4}" srcOrd="0" destOrd="0" presId="urn:microsoft.com/office/officeart/2005/8/layout/hList7"/>
    <dgm:cxn modelId="{B155B44B-563D-4E8B-A8E6-3B9A0C5AD71C}" srcId="{D5F691BA-4D31-43F1-9A3F-A624C66AAF10}" destId="{E0F8B1E1-64DF-47C0-8383-5F8C636647E8}" srcOrd="9" destOrd="0" parTransId="{33D8929F-06E5-4B66-8288-8ABFE6C952F1}" sibTransId="{815DB25D-B412-4C8F-9BC0-228A946CE680}"/>
    <dgm:cxn modelId="{076F5470-A449-4D7E-83B3-46478104CA09}" type="presOf" srcId="{E0F8B1E1-64DF-47C0-8383-5F8C636647E8}" destId="{A933D139-B31A-47CC-B17E-92CB17B7B910}" srcOrd="0" destOrd="0" presId="urn:microsoft.com/office/officeart/2005/8/layout/hList7"/>
    <dgm:cxn modelId="{807EE172-29E2-4C7B-9B7F-133A29798DFD}" type="presOf" srcId="{DA93718B-E3D3-4BAE-AA2E-DA3334D32BEA}" destId="{29AE0C75-D9F3-44CA-87B9-CA8FC33E96BC}" srcOrd="1" destOrd="0" presId="urn:microsoft.com/office/officeart/2005/8/layout/hList7"/>
    <dgm:cxn modelId="{D702BD57-67AE-4A41-BD69-21E34E29633D}" type="presOf" srcId="{8CB02565-3D0B-4FE5-BF9C-A5AE2C9A6FEF}" destId="{D2C4F896-3FB6-4A01-A9A9-97E0C8C5D01C}" srcOrd="1" destOrd="0" presId="urn:microsoft.com/office/officeart/2005/8/layout/hList7"/>
    <dgm:cxn modelId="{08E92258-5DA2-44C7-98DE-49ECEF1BD1CB}" type="presOf" srcId="{4A603424-34BA-4C86-81A1-CC7EC51E5B03}" destId="{BF06AA0D-FB38-4AF6-B7A6-94A169BE4CC0}" srcOrd="0" destOrd="0" presId="urn:microsoft.com/office/officeart/2005/8/layout/hList7"/>
    <dgm:cxn modelId="{0C99EA7C-241E-4A66-B739-DBE2C279BA41}" type="presOf" srcId="{5858309A-FC9C-4F8B-97E4-51863531936D}" destId="{D62E5CCD-FD7A-4485-8051-178EED7996B3}" srcOrd="1" destOrd="0" presId="urn:microsoft.com/office/officeart/2005/8/layout/hList7"/>
    <dgm:cxn modelId="{7F2EB880-9AC5-4A33-939E-05862ECF493F}" type="presOf" srcId="{A60679BA-31DB-461B-B335-DAE6C238A9A6}" destId="{BC22FDD9-5624-4204-9EF6-2564091EBB1A}" srcOrd="1" destOrd="0" presId="urn:microsoft.com/office/officeart/2005/8/layout/hList7"/>
    <dgm:cxn modelId="{D0490783-BBB9-4C59-852F-B6FDAF0CAFFD}" type="presOf" srcId="{DD2B7DD2-6B4C-4AA3-BE88-324252EAFBD6}" destId="{D5AF6623-4A43-45F8-BDC6-5DC8E65AC2E2}" srcOrd="0" destOrd="0" presId="urn:microsoft.com/office/officeart/2005/8/layout/hList7"/>
    <dgm:cxn modelId="{3F396B83-1563-4729-8E7A-8DC97CB5F405}" type="presOf" srcId="{43ED66DE-ED96-432C-BB4A-37D68E62F621}" destId="{6FB4B6B5-1DAC-4346-B2DA-9F64D9BD0560}" srcOrd="0" destOrd="0" presId="urn:microsoft.com/office/officeart/2005/8/layout/hList7"/>
    <dgm:cxn modelId="{4BBDAE83-5239-40EA-84B4-F39B5EA66C99}" type="presOf" srcId="{4E7A8943-BB2A-4B12-A4CF-68CAEBBE904E}" destId="{7F7A39B4-53D5-45C1-B382-2A06EA91BD92}" srcOrd="0" destOrd="0" presId="urn:microsoft.com/office/officeart/2005/8/layout/hList7"/>
    <dgm:cxn modelId="{E235808B-8C06-42E4-A657-F7ACBE3FD69B}" type="presOf" srcId="{87B6EB75-4AC2-4013-9EBD-C73C36D40454}" destId="{F90A8E7A-DDBF-46EA-94D7-9694067EEB86}" srcOrd="1" destOrd="0" presId="urn:microsoft.com/office/officeart/2005/8/layout/hList7"/>
    <dgm:cxn modelId="{2A619A91-8010-4EC1-B356-B7172ED59C1D}" type="presOf" srcId="{25F1EF93-AB37-4987-A7CD-9F75B23081F2}" destId="{5ED44599-07E5-4DF1-9E32-69F0BF72A288}" srcOrd="0" destOrd="0" presId="urn:microsoft.com/office/officeart/2005/8/layout/hList7"/>
    <dgm:cxn modelId="{D1F18B97-83F8-476B-991E-BA52FCC572BE}" type="presOf" srcId="{815DB25D-B412-4C8F-9BC0-228A946CE680}" destId="{B716213C-96B9-4C08-8E81-DDF2ED1B80C5}" srcOrd="0" destOrd="0" presId="urn:microsoft.com/office/officeart/2005/8/layout/hList7"/>
    <dgm:cxn modelId="{E0C0D09B-E9BB-4ECB-93F0-CCE676412364}" srcId="{D5F691BA-4D31-43F1-9A3F-A624C66AAF10}" destId="{DA93718B-E3D3-4BAE-AA2E-DA3334D32BEA}" srcOrd="0" destOrd="0" parTransId="{9C8B7589-1D5D-45A1-BAFC-036A122D6258}" sibTransId="{46CB83B3-9741-4F92-BDAE-9C013ADB8D45}"/>
    <dgm:cxn modelId="{AE7EE5A3-27D3-4890-9B2F-11C6DA896476}" type="presOf" srcId="{C8F6EDE5-84F6-4248-92AC-C8C1A120AB96}" destId="{687539FF-D1A7-4E50-9E34-CBC3364991E9}" srcOrd="0" destOrd="0" presId="urn:microsoft.com/office/officeart/2005/8/layout/hList7"/>
    <dgm:cxn modelId="{B94812A5-AECE-459E-9C70-28F1BD3D3E32}" type="presOf" srcId="{24E1CC16-2B6C-458A-A2C6-65878DEE5390}" destId="{3E667A2B-1078-42C1-A5B6-E27263225266}" srcOrd="0" destOrd="0" presId="urn:microsoft.com/office/officeart/2005/8/layout/hList7"/>
    <dgm:cxn modelId="{3C9DC9AE-3798-4D6D-B45D-199E3247D6DA}" type="presOf" srcId="{C8F6EDE5-84F6-4248-92AC-C8C1A120AB96}" destId="{D68BDE0B-716E-4902-9043-A20FC812C0E9}" srcOrd="1" destOrd="0" presId="urn:microsoft.com/office/officeart/2005/8/layout/hList7"/>
    <dgm:cxn modelId="{32B63CAF-34B9-49D4-BB89-FFEEBE613B8C}" srcId="{D5F691BA-4D31-43F1-9A3F-A624C66AAF10}" destId="{8CB02565-3D0B-4FE5-BF9C-A5AE2C9A6FEF}" srcOrd="1" destOrd="0" parTransId="{32018AF7-A528-423E-9EEB-16ADC4DFE7EF}" sibTransId="{24E1CC16-2B6C-458A-A2C6-65878DEE5390}"/>
    <dgm:cxn modelId="{4BE2D5BB-78A7-4B8E-88AA-D832127FEAF9}" type="presOf" srcId="{9B8C7496-7200-4340-8E68-19F28C75F49D}" destId="{981BAC52-386F-4A73-B8F0-8A159B840D56}" srcOrd="1" destOrd="0" presId="urn:microsoft.com/office/officeart/2005/8/layout/hList7"/>
    <dgm:cxn modelId="{FC1AC2C2-0F4A-4010-9077-0CB4622CB6FB}" srcId="{D5F691BA-4D31-43F1-9A3F-A624C66AAF10}" destId="{87B6EB75-4AC2-4013-9EBD-C73C36D40454}" srcOrd="10" destOrd="0" parTransId="{2417060E-AB32-422B-83F6-4ADCC2318DAE}" sibTransId="{136557F0-51CE-4F91-9CCA-9ABBD69664D3}"/>
    <dgm:cxn modelId="{EBA4EBC4-385C-4EC8-9AF5-942CDE0AFDBF}" type="presOf" srcId="{25F1EF93-AB37-4987-A7CD-9F75B23081F2}" destId="{5B25B247-0DF8-44C4-9701-B4C9CCE0C5E4}" srcOrd="1" destOrd="0" presId="urn:microsoft.com/office/officeart/2005/8/layout/hList7"/>
    <dgm:cxn modelId="{D739F0D0-2306-4FBB-89B6-5A65B4E7131C}" type="presOf" srcId="{242445D7-57F3-412E-8687-D430BE9C34C6}" destId="{B0362FE4-5C80-4D12-9132-11780D893D77}" srcOrd="0" destOrd="0" presId="urn:microsoft.com/office/officeart/2005/8/layout/hList7"/>
    <dgm:cxn modelId="{D5C51AD3-07FD-4180-9B4D-11C859F00859}" type="presOf" srcId="{4F0D4BAB-D759-48F3-8B95-EFBB5B1B529C}" destId="{30DCBB47-9243-4AE6-8EB0-7E9525FF0949}" srcOrd="0" destOrd="0" presId="urn:microsoft.com/office/officeart/2005/8/layout/hList7"/>
    <dgm:cxn modelId="{8519C0D6-9943-4530-AFB3-5036B19DE500}" srcId="{D5F691BA-4D31-43F1-9A3F-A624C66AAF10}" destId="{FA4F5AC5-347C-4003-BF99-9D0647DF1084}" srcOrd="6" destOrd="0" parTransId="{171E4302-79A2-4435-BFBF-B52DCD8B239E}" sibTransId="{BFCEC228-7A30-4599-AA56-5CCCC939535A}"/>
    <dgm:cxn modelId="{57680BD9-C243-4C26-82FE-4E47843F13BB}" type="presOf" srcId="{5858309A-FC9C-4F8B-97E4-51863531936D}" destId="{86EC60F4-67B2-41A7-963F-8440A0E7AC16}" srcOrd="0" destOrd="0" presId="urn:microsoft.com/office/officeart/2005/8/layout/hList7"/>
    <dgm:cxn modelId="{0CEFD8DD-368A-45A9-B6EA-A0AD60AC5F61}" type="presOf" srcId="{8CB02565-3D0B-4FE5-BF9C-A5AE2C9A6FEF}" destId="{91C13CF3-85F8-47CC-AFF0-EAC648DB1517}" srcOrd="0" destOrd="0" presId="urn:microsoft.com/office/officeart/2005/8/layout/hList7"/>
    <dgm:cxn modelId="{786FF6EB-F685-467F-B99E-CAA164234C91}" srcId="{D5F691BA-4D31-43F1-9A3F-A624C66AAF10}" destId="{25F1EF93-AB37-4987-A7CD-9F75B23081F2}" srcOrd="7" destOrd="0" parTransId="{412C484D-0D93-488C-AB6E-435C15B67817}" sibTransId="{55D01D20-83EA-4F09-B8BC-6DFA6E14CC6E}"/>
    <dgm:cxn modelId="{8E8AA6F0-FE8A-4665-B1C4-52056FF09EA0}" type="presOf" srcId="{FA4F5AC5-347C-4003-BF99-9D0647DF1084}" destId="{1DB447BD-A8BD-4FE6-9D0C-2E4E16A3425C}" srcOrd="1" destOrd="0" presId="urn:microsoft.com/office/officeart/2005/8/layout/hList7"/>
    <dgm:cxn modelId="{707906FA-12FA-4E8D-AEB7-6EE15D2CBB25}" type="presOf" srcId="{D5F691BA-4D31-43F1-9A3F-A624C66AAF10}" destId="{AB4FB94C-EFD9-4AC8-8C85-B5D853FEF643}" srcOrd="0" destOrd="0" presId="urn:microsoft.com/office/officeart/2005/8/layout/hList7"/>
    <dgm:cxn modelId="{A6BE9EFC-AF6F-4DEE-A132-5D3059395A22}" type="presOf" srcId="{55D01D20-83EA-4F09-B8BC-6DFA6E14CC6E}" destId="{50B13B47-04C2-4FF5-9239-4A94756EFFE2}" srcOrd="0" destOrd="0" presId="urn:microsoft.com/office/officeart/2005/8/layout/hList7"/>
    <dgm:cxn modelId="{BD8B39FF-B0E8-4BEF-9153-B6FA13BAC8F9}" type="presOf" srcId="{DA93718B-E3D3-4BAE-AA2E-DA3334D32BEA}" destId="{B9F5443E-1BD9-4C6D-A609-02E1F3B29E44}" srcOrd="0" destOrd="0" presId="urn:microsoft.com/office/officeart/2005/8/layout/hList7"/>
    <dgm:cxn modelId="{7C2E51F7-8E32-45EB-98B2-989DCFBF6A8E}" type="presParOf" srcId="{AB4FB94C-EFD9-4AC8-8C85-B5D853FEF643}" destId="{B56CD54E-9516-415F-BB83-E6556D1E2B88}" srcOrd="0" destOrd="0" presId="urn:microsoft.com/office/officeart/2005/8/layout/hList7"/>
    <dgm:cxn modelId="{386B9E2D-6285-4A93-B83F-28B9D9397A91}" type="presParOf" srcId="{AB4FB94C-EFD9-4AC8-8C85-B5D853FEF643}" destId="{3197E81A-2A77-4A51-BB2C-F5EFD496B040}" srcOrd="1" destOrd="0" presId="urn:microsoft.com/office/officeart/2005/8/layout/hList7"/>
    <dgm:cxn modelId="{3EC37A24-0699-45D9-98EA-2AE2E9F214CB}" type="presParOf" srcId="{3197E81A-2A77-4A51-BB2C-F5EFD496B040}" destId="{CE52CE30-84DE-468A-B597-1A68E8BD0743}" srcOrd="0" destOrd="0" presId="urn:microsoft.com/office/officeart/2005/8/layout/hList7"/>
    <dgm:cxn modelId="{ECF7F5B9-04AB-48A6-AC54-3A2B12A2B95B}" type="presParOf" srcId="{CE52CE30-84DE-468A-B597-1A68E8BD0743}" destId="{B9F5443E-1BD9-4C6D-A609-02E1F3B29E44}" srcOrd="0" destOrd="0" presId="urn:microsoft.com/office/officeart/2005/8/layout/hList7"/>
    <dgm:cxn modelId="{F5648BD5-6F8E-4DA0-9104-E9F5B622898F}" type="presParOf" srcId="{CE52CE30-84DE-468A-B597-1A68E8BD0743}" destId="{29AE0C75-D9F3-44CA-87B9-CA8FC33E96BC}" srcOrd="1" destOrd="0" presId="urn:microsoft.com/office/officeart/2005/8/layout/hList7"/>
    <dgm:cxn modelId="{9267696D-5B49-48A3-9490-A8A3EA140126}" type="presParOf" srcId="{CE52CE30-84DE-468A-B597-1A68E8BD0743}" destId="{A6F057B2-A9A9-4923-BFF6-7C52C6164FF4}" srcOrd="2" destOrd="0" presId="urn:microsoft.com/office/officeart/2005/8/layout/hList7"/>
    <dgm:cxn modelId="{64C29438-C58B-4755-9727-82AF03A3C6E3}" type="presParOf" srcId="{CE52CE30-84DE-468A-B597-1A68E8BD0743}" destId="{EBFFD32C-7C7A-4DA4-BF68-12BBA93A17DD}" srcOrd="3" destOrd="0" presId="urn:microsoft.com/office/officeart/2005/8/layout/hList7"/>
    <dgm:cxn modelId="{C16037D5-A659-4C9E-BC8E-5D9B57B50370}" type="presParOf" srcId="{3197E81A-2A77-4A51-BB2C-F5EFD496B040}" destId="{16FFDEB5-CE1A-4EC0-9661-692DC8C0488F}" srcOrd="1" destOrd="0" presId="urn:microsoft.com/office/officeart/2005/8/layout/hList7"/>
    <dgm:cxn modelId="{08E1953C-0724-4FA8-92A9-1342DBCC9032}" type="presParOf" srcId="{3197E81A-2A77-4A51-BB2C-F5EFD496B040}" destId="{F0187AB8-07DE-4401-9146-BE98D6C4F024}" srcOrd="2" destOrd="0" presId="urn:microsoft.com/office/officeart/2005/8/layout/hList7"/>
    <dgm:cxn modelId="{99CA29ED-D634-4ABB-8DAE-70D77BD10949}" type="presParOf" srcId="{F0187AB8-07DE-4401-9146-BE98D6C4F024}" destId="{91C13CF3-85F8-47CC-AFF0-EAC648DB1517}" srcOrd="0" destOrd="0" presId="urn:microsoft.com/office/officeart/2005/8/layout/hList7"/>
    <dgm:cxn modelId="{5B056B30-E213-4F58-BDBA-A3948DECA07F}" type="presParOf" srcId="{F0187AB8-07DE-4401-9146-BE98D6C4F024}" destId="{D2C4F896-3FB6-4A01-A9A9-97E0C8C5D01C}" srcOrd="1" destOrd="0" presId="urn:microsoft.com/office/officeart/2005/8/layout/hList7"/>
    <dgm:cxn modelId="{B612F96F-7963-4448-8F84-50F3B13006F5}" type="presParOf" srcId="{F0187AB8-07DE-4401-9146-BE98D6C4F024}" destId="{ADCD2B4D-FF82-43F7-9296-AB2FEEEAF9CD}" srcOrd="2" destOrd="0" presId="urn:microsoft.com/office/officeart/2005/8/layout/hList7"/>
    <dgm:cxn modelId="{23FC9DBF-D0CA-484A-871C-FA51CA0D2455}" type="presParOf" srcId="{F0187AB8-07DE-4401-9146-BE98D6C4F024}" destId="{4160F05D-5CA1-449A-8B39-CB052249BE73}" srcOrd="3" destOrd="0" presId="urn:microsoft.com/office/officeart/2005/8/layout/hList7"/>
    <dgm:cxn modelId="{1E18967E-66D8-417C-B2D7-621B569400B1}" type="presParOf" srcId="{3197E81A-2A77-4A51-BB2C-F5EFD496B040}" destId="{3E667A2B-1078-42C1-A5B6-E27263225266}" srcOrd="3" destOrd="0" presId="urn:microsoft.com/office/officeart/2005/8/layout/hList7"/>
    <dgm:cxn modelId="{29EDA449-0B1C-4E90-87CC-C9E3CD42F2DC}" type="presParOf" srcId="{3197E81A-2A77-4A51-BB2C-F5EFD496B040}" destId="{F69C7392-FB43-41F3-A0D3-23E7DA705FB9}" srcOrd="4" destOrd="0" presId="urn:microsoft.com/office/officeart/2005/8/layout/hList7"/>
    <dgm:cxn modelId="{F0796A29-A88E-4FCC-A9E6-245C11088E9A}" type="presParOf" srcId="{F69C7392-FB43-41F3-A0D3-23E7DA705FB9}" destId="{0B7F361C-F9C7-4208-9DC3-8C6AD8DAD481}" srcOrd="0" destOrd="0" presId="urn:microsoft.com/office/officeart/2005/8/layout/hList7"/>
    <dgm:cxn modelId="{A6ADE8DC-25D9-4274-9906-6DAE175075FD}" type="presParOf" srcId="{F69C7392-FB43-41F3-A0D3-23E7DA705FB9}" destId="{BC22FDD9-5624-4204-9EF6-2564091EBB1A}" srcOrd="1" destOrd="0" presId="urn:microsoft.com/office/officeart/2005/8/layout/hList7"/>
    <dgm:cxn modelId="{04743575-2CB9-4A96-A071-0334F2546698}" type="presParOf" srcId="{F69C7392-FB43-41F3-A0D3-23E7DA705FB9}" destId="{D47D3BB6-0334-4B37-86F0-6EDB4E4F986D}" srcOrd="2" destOrd="0" presId="urn:microsoft.com/office/officeart/2005/8/layout/hList7"/>
    <dgm:cxn modelId="{C29DAC74-2573-463E-9DBF-A8789E8FE509}" type="presParOf" srcId="{F69C7392-FB43-41F3-A0D3-23E7DA705FB9}" destId="{71E9B3D2-401F-4B0F-8B0B-00AC9A5D6AEF}" srcOrd="3" destOrd="0" presId="urn:microsoft.com/office/officeart/2005/8/layout/hList7"/>
    <dgm:cxn modelId="{BD2BCEEC-A3F0-4935-A15C-4BF2C2D999AF}" type="presParOf" srcId="{3197E81A-2A77-4A51-BB2C-F5EFD496B040}" destId="{7F7A39B4-53D5-45C1-B382-2A06EA91BD92}" srcOrd="5" destOrd="0" presId="urn:microsoft.com/office/officeart/2005/8/layout/hList7"/>
    <dgm:cxn modelId="{F5F31DF3-748C-44DB-B05C-B6EABDC3F217}" type="presParOf" srcId="{3197E81A-2A77-4A51-BB2C-F5EFD496B040}" destId="{63336124-F43E-4A91-ACC6-9A95E17EFAC1}" srcOrd="6" destOrd="0" presId="urn:microsoft.com/office/officeart/2005/8/layout/hList7"/>
    <dgm:cxn modelId="{74686228-B0EB-467F-B2C3-E5AC523CDB6E}" type="presParOf" srcId="{63336124-F43E-4A91-ACC6-9A95E17EFAC1}" destId="{6FB4B6B5-1DAC-4346-B2DA-9F64D9BD0560}" srcOrd="0" destOrd="0" presId="urn:microsoft.com/office/officeart/2005/8/layout/hList7"/>
    <dgm:cxn modelId="{763B5920-7703-49C4-B1E3-0DD61DDFBD91}" type="presParOf" srcId="{63336124-F43E-4A91-ACC6-9A95E17EFAC1}" destId="{C10B7623-22A8-4BFC-849A-3D596D46D02D}" srcOrd="1" destOrd="0" presId="urn:microsoft.com/office/officeart/2005/8/layout/hList7"/>
    <dgm:cxn modelId="{6D148AE6-A921-4DC4-BFA1-C7808B4BAF8A}" type="presParOf" srcId="{63336124-F43E-4A91-ACC6-9A95E17EFAC1}" destId="{3BB076D8-B255-4D70-BC86-8F155A13F4FA}" srcOrd="2" destOrd="0" presId="urn:microsoft.com/office/officeart/2005/8/layout/hList7"/>
    <dgm:cxn modelId="{92670742-1E47-4093-BFE8-73E82D519E73}" type="presParOf" srcId="{63336124-F43E-4A91-ACC6-9A95E17EFAC1}" destId="{EAE5D885-147E-459B-8677-1BF2BD589A6E}" srcOrd="3" destOrd="0" presId="urn:microsoft.com/office/officeart/2005/8/layout/hList7"/>
    <dgm:cxn modelId="{01DF0A87-8290-433A-AA5F-4BB427019190}" type="presParOf" srcId="{3197E81A-2A77-4A51-BB2C-F5EFD496B040}" destId="{E1562454-4A08-4855-BA08-CD23D2746A1A}" srcOrd="7" destOrd="0" presId="urn:microsoft.com/office/officeart/2005/8/layout/hList7"/>
    <dgm:cxn modelId="{63A7F13C-A4D7-4797-9319-6D0DC5FDF0D0}" type="presParOf" srcId="{3197E81A-2A77-4A51-BB2C-F5EFD496B040}" destId="{D4FE3B9A-9889-4DE3-BA48-7E628B82A446}" srcOrd="8" destOrd="0" presId="urn:microsoft.com/office/officeart/2005/8/layout/hList7"/>
    <dgm:cxn modelId="{9FB27C71-2FB5-4FD8-B2CC-454C06A2C628}" type="presParOf" srcId="{D4FE3B9A-9889-4DE3-BA48-7E628B82A446}" destId="{B0362FE4-5C80-4D12-9132-11780D893D77}" srcOrd="0" destOrd="0" presId="urn:microsoft.com/office/officeart/2005/8/layout/hList7"/>
    <dgm:cxn modelId="{6D2AFF1C-B19A-4F2A-B137-2302C73E5AB0}" type="presParOf" srcId="{D4FE3B9A-9889-4DE3-BA48-7E628B82A446}" destId="{4D4710D5-DFED-446B-A781-9073AAC50A61}" srcOrd="1" destOrd="0" presId="urn:microsoft.com/office/officeart/2005/8/layout/hList7"/>
    <dgm:cxn modelId="{5320E0D9-24BA-4B71-950D-A2E0936C32DD}" type="presParOf" srcId="{D4FE3B9A-9889-4DE3-BA48-7E628B82A446}" destId="{62826F15-0DB1-4697-A278-79629D13FF95}" srcOrd="2" destOrd="0" presId="urn:microsoft.com/office/officeart/2005/8/layout/hList7"/>
    <dgm:cxn modelId="{412D75DB-DB7D-48A1-8262-C383F5432E3F}" type="presParOf" srcId="{D4FE3B9A-9889-4DE3-BA48-7E628B82A446}" destId="{58E6C08F-438F-4550-9B13-AF6637FBE18C}" srcOrd="3" destOrd="0" presId="urn:microsoft.com/office/officeart/2005/8/layout/hList7"/>
    <dgm:cxn modelId="{FC968B36-CAC8-4207-B680-AE1BA11924E1}" type="presParOf" srcId="{3197E81A-2A77-4A51-BB2C-F5EFD496B040}" destId="{D5AF6623-4A43-45F8-BDC6-5DC8E65AC2E2}" srcOrd="9" destOrd="0" presId="urn:microsoft.com/office/officeart/2005/8/layout/hList7"/>
    <dgm:cxn modelId="{1ABF171A-9846-4BA6-9BC2-8BDD541462DB}" type="presParOf" srcId="{3197E81A-2A77-4A51-BB2C-F5EFD496B040}" destId="{4E35BC4F-D628-401A-AEDA-FF31BADD8908}" srcOrd="10" destOrd="0" presId="urn:microsoft.com/office/officeart/2005/8/layout/hList7"/>
    <dgm:cxn modelId="{46DD725E-FDE3-4598-AFDA-BB0259648F47}" type="presParOf" srcId="{4E35BC4F-D628-401A-AEDA-FF31BADD8908}" destId="{687539FF-D1A7-4E50-9E34-CBC3364991E9}" srcOrd="0" destOrd="0" presId="urn:microsoft.com/office/officeart/2005/8/layout/hList7"/>
    <dgm:cxn modelId="{45AAA1B2-69F2-48B1-93BB-BA8C305C29FD}" type="presParOf" srcId="{4E35BC4F-D628-401A-AEDA-FF31BADD8908}" destId="{D68BDE0B-716E-4902-9043-A20FC812C0E9}" srcOrd="1" destOrd="0" presId="urn:microsoft.com/office/officeart/2005/8/layout/hList7"/>
    <dgm:cxn modelId="{A2C2E2FF-C222-45D3-85FD-A7F01AF06AE0}" type="presParOf" srcId="{4E35BC4F-D628-401A-AEDA-FF31BADD8908}" destId="{F7AB333A-7DB0-4D0A-B2E2-61842D866260}" srcOrd="2" destOrd="0" presId="urn:microsoft.com/office/officeart/2005/8/layout/hList7"/>
    <dgm:cxn modelId="{4ACADADB-B674-493B-815B-8B48E835B485}" type="presParOf" srcId="{4E35BC4F-D628-401A-AEDA-FF31BADD8908}" destId="{B3264584-6ED9-4771-A845-5C8247B4FADC}" srcOrd="3" destOrd="0" presId="urn:microsoft.com/office/officeart/2005/8/layout/hList7"/>
    <dgm:cxn modelId="{F1465A4E-8FF7-4BDD-A84F-D35859400A90}" type="presParOf" srcId="{3197E81A-2A77-4A51-BB2C-F5EFD496B040}" destId="{30DCBB47-9243-4AE6-8EB0-7E9525FF0949}" srcOrd="11" destOrd="0" presId="urn:microsoft.com/office/officeart/2005/8/layout/hList7"/>
    <dgm:cxn modelId="{DB79AF50-A8C2-4BC2-B8CD-4A37A0D01D79}" type="presParOf" srcId="{3197E81A-2A77-4A51-BB2C-F5EFD496B040}" destId="{2E092357-5296-4C76-B3A2-375CBAA4EF0E}" srcOrd="12" destOrd="0" presId="urn:microsoft.com/office/officeart/2005/8/layout/hList7"/>
    <dgm:cxn modelId="{357C28DF-64D8-4D45-A7A3-346EBE19CF9E}" type="presParOf" srcId="{2E092357-5296-4C76-B3A2-375CBAA4EF0E}" destId="{96A1DFF6-04E3-412D-B126-F48F40442B57}" srcOrd="0" destOrd="0" presId="urn:microsoft.com/office/officeart/2005/8/layout/hList7"/>
    <dgm:cxn modelId="{8614FF26-3A27-4631-94AD-72A5D941A11A}" type="presParOf" srcId="{2E092357-5296-4C76-B3A2-375CBAA4EF0E}" destId="{1DB447BD-A8BD-4FE6-9D0C-2E4E16A3425C}" srcOrd="1" destOrd="0" presId="urn:microsoft.com/office/officeart/2005/8/layout/hList7"/>
    <dgm:cxn modelId="{2254055F-803F-4448-9D28-5395BCEB2613}" type="presParOf" srcId="{2E092357-5296-4C76-B3A2-375CBAA4EF0E}" destId="{8550DB4D-7EEE-4539-985D-B814DC15D26E}" srcOrd="2" destOrd="0" presId="urn:microsoft.com/office/officeart/2005/8/layout/hList7"/>
    <dgm:cxn modelId="{A9FFB4EA-9F34-438F-9CEB-1DC3357719A2}" type="presParOf" srcId="{2E092357-5296-4C76-B3A2-375CBAA4EF0E}" destId="{0BB9A52A-5F8D-4635-B518-EF1A58E3D4C8}" srcOrd="3" destOrd="0" presId="urn:microsoft.com/office/officeart/2005/8/layout/hList7"/>
    <dgm:cxn modelId="{230CB8D4-D5E8-46DD-A03B-413F426C1381}" type="presParOf" srcId="{3197E81A-2A77-4A51-BB2C-F5EFD496B040}" destId="{2B9F4C04-618D-4738-AA96-E7DFAAEF3EF4}" srcOrd="13" destOrd="0" presId="urn:microsoft.com/office/officeart/2005/8/layout/hList7"/>
    <dgm:cxn modelId="{337EC9B2-F1EC-45B6-B7F2-DFD10A68DDEB}" type="presParOf" srcId="{3197E81A-2A77-4A51-BB2C-F5EFD496B040}" destId="{381DA690-5090-4F8E-B740-283F0C69DEC6}" srcOrd="14" destOrd="0" presId="urn:microsoft.com/office/officeart/2005/8/layout/hList7"/>
    <dgm:cxn modelId="{892A7EDB-21AE-4063-AA81-5D631A18BD52}" type="presParOf" srcId="{381DA690-5090-4F8E-B740-283F0C69DEC6}" destId="{5ED44599-07E5-4DF1-9E32-69F0BF72A288}" srcOrd="0" destOrd="0" presId="urn:microsoft.com/office/officeart/2005/8/layout/hList7"/>
    <dgm:cxn modelId="{5CC321C8-500C-4AE4-B50D-CBE25BA86725}" type="presParOf" srcId="{381DA690-5090-4F8E-B740-283F0C69DEC6}" destId="{5B25B247-0DF8-44C4-9701-B4C9CCE0C5E4}" srcOrd="1" destOrd="0" presId="urn:microsoft.com/office/officeart/2005/8/layout/hList7"/>
    <dgm:cxn modelId="{5EDF7680-FA34-4ECF-970C-DD807E7C02E1}" type="presParOf" srcId="{381DA690-5090-4F8E-B740-283F0C69DEC6}" destId="{D2344FE5-252B-439F-B531-C3BF95B45108}" srcOrd="2" destOrd="0" presId="urn:microsoft.com/office/officeart/2005/8/layout/hList7"/>
    <dgm:cxn modelId="{E650ED1C-26D5-4C85-9FB0-12F5BC7BDFA8}" type="presParOf" srcId="{381DA690-5090-4F8E-B740-283F0C69DEC6}" destId="{AE628A9E-2003-49D4-AD61-A0706EA96461}" srcOrd="3" destOrd="0" presId="urn:microsoft.com/office/officeart/2005/8/layout/hList7"/>
    <dgm:cxn modelId="{B8322E16-1211-4230-8800-4DC7B7BB7DB3}" type="presParOf" srcId="{3197E81A-2A77-4A51-BB2C-F5EFD496B040}" destId="{50B13B47-04C2-4FF5-9239-4A94756EFFE2}" srcOrd="15" destOrd="0" presId="urn:microsoft.com/office/officeart/2005/8/layout/hList7"/>
    <dgm:cxn modelId="{9925BA10-F1AF-4B57-AA7E-CDD5742F8EC4}" type="presParOf" srcId="{3197E81A-2A77-4A51-BB2C-F5EFD496B040}" destId="{A7DCCEDA-4C93-4B01-9B80-DB0D1D968350}" srcOrd="16" destOrd="0" presId="urn:microsoft.com/office/officeart/2005/8/layout/hList7"/>
    <dgm:cxn modelId="{EC83CC38-3284-44A8-B5DC-A6E408D855E0}" type="presParOf" srcId="{A7DCCEDA-4C93-4B01-9B80-DB0D1D968350}" destId="{292AE8EC-06C5-4F0F-9A27-B32855DC5532}" srcOrd="0" destOrd="0" presId="urn:microsoft.com/office/officeart/2005/8/layout/hList7"/>
    <dgm:cxn modelId="{84697829-8B7D-4179-8C01-A93F73B7666D}" type="presParOf" srcId="{A7DCCEDA-4C93-4B01-9B80-DB0D1D968350}" destId="{981BAC52-386F-4A73-B8F0-8A159B840D56}" srcOrd="1" destOrd="0" presId="urn:microsoft.com/office/officeart/2005/8/layout/hList7"/>
    <dgm:cxn modelId="{7A58FFA7-3E08-4C14-93BD-02057B2F0692}" type="presParOf" srcId="{A7DCCEDA-4C93-4B01-9B80-DB0D1D968350}" destId="{A7E9A697-752A-4EE3-9367-98266DBCE82A}" srcOrd="2" destOrd="0" presId="urn:microsoft.com/office/officeart/2005/8/layout/hList7"/>
    <dgm:cxn modelId="{F1977A47-4898-4F5F-BF9A-D82805989154}" type="presParOf" srcId="{A7DCCEDA-4C93-4B01-9B80-DB0D1D968350}" destId="{C79186B2-4375-4D5A-A75D-9AA5F49C445C}" srcOrd="3" destOrd="0" presId="urn:microsoft.com/office/officeart/2005/8/layout/hList7"/>
    <dgm:cxn modelId="{95F8DEE1-20EA-48AA-B75F-9A0CA4D43CAA}" type="presParOf" srcId="{3197E81A-2A77-4A51-BB2C-F5EFD496B040}" destId="{A287859F-6E9E-46DF-B8BA-AAA592F3ED64}" srcOrd="17" destOrd="0" presId="urn:microsoft.com/office/officeart/2005/8/layout/hList7"/>
    <dgm:cxn modelId="{AB777D4A-8CB2-49A0-864D-CE327C2D0F0D}" type="presParOf" srcId="{3197E81A-2A77-4A51-BB2C-F5EFD496B040}" destId="{FD9F6095-778E-4B7A-BD4E-BC598B5A32AA}" srcOrd="18" destOrd="0" presId="urn:microsoft.com/office/officeart/2005/8/layout/hList7"/>
    <dgm:cxn modelId="{F0933E64-ABB4-4FD0-A87D-5BF45512F70D}" type="presParOf" srcId="{FD9F6095-778E-4B7A-BD4E-BC598B5A32AA}" destId="{A933D139-B31A-47CC-B17E-92CB17B7B910}" srcOrd="0" destOrd="0" presId="urn:microsoft.com/office/officeart/2005/8/layout/hList7"/>
    <dgm:cxn modelId="{B9C0A070-A3D5-4D17-BF80-6426BE4688F6}" type="presParOf" srcId="{FD9F6095-778E-4B7A-BD4E-BC598B5A32AA}" destId="{4F5CA4DB-EAE8-4433-A1F3-143D8300C863}" srcOrd="1" destOrd="0" presId="urn:microsoft.com/office/officeart/2005/8/layout/hList7"/>
    <dgm:cxn modelId="{1C87DC37-8CAA-4708-AD4E-CF6F20FC77DE}" type="presParOf" srcId="{FD9F6095-778E-4B7A-BD4E-BC598B5A32AA}" destId="{FE3D8D90-7CBA-467B-97B7-2F47428128BC}" srcOrd="2" destOrd="0" presId="urn:microsoft.com/office/officeart/2005/8/layout/hList7"/>
    <dgm:cxn modelId="{B0581009-E4EE-42E6-B0A7-706ADD82FDC6}" type="presParOf" srcId="{FD9F6095-778E-4B7A-BD4E-BC598B5A32AA}" destId="{0C0FAFDC-963D-4C71-B85D-308CC44D1C14}" srcOrd="3" destOrd="0" presId="urn:microsoft.com/office/officeart/2005/8/layout/hList7"/>
    <dgm:cxn modelId="{89A24941-80C2-47F4-8A22-142949CF3DB0}" type="presParOf" srcId="{3197E81A-2A77-4A51-BB2C-F5EFD496B040}" destId="{B716213C-96B9-4C08-8E81-DDF2ED1B80C5}" srcOrd="19" destOrd="0" presId="urn:microsoft.com/office/officeart/2005/8/layout/hList7"/>
    <dgm:cxn modelId="{B62E20A1-0256-4B8B-9F0E-08AFBA75F81B}" type="presParOf" srcId="{3197E81A-2A77-4A51-BB2C-F5EFD496B040}" destId="{C2260399-E54A-48B1-AB89-BFAEC3801F2B}" srcOrd="20" destOrd="0" presId="urn:microsoft.com/office/officeart/2005/8/layout/hList7"/>
    <dgm:cxn modelId="{747D0C4C-E4BF-43EA-A270-14D0CE4452FC}" type="presParOf" srcId="{C2260399-E54A-48B1-AB89-BFAEC3801F2B}" destId="{7DD9CBE0-8BDC-4AFB-9D4B-2A922C83DB9E}" srcOrd="0" destOrd="0" presId="urn:microsoft.com/office/officeart/2005/8/layout/hList7"/>
    <dgm:cxn modelId="{395C695F-49C6-445D-A1DD-39E0DC7ACCF4}" type="presParOf" srcId="{C2260399-E54A-48B1-AB89-BFAEC3801F2B}" destId="{F90A8E7A-DDBF-46EA-94D7-9694067EEB86}" srcOrd="1" destOrd="0" presId="urn:microsoft.com/office/officeart/2005/8/layout/hList7"/>
    <dgm:cxn modelId="{B51648AE-66F6-435D-8C0F-47091154E7C9}" type="presParOf" srcId="{C2260399-E54A-48B1-AB89-BFAEC3801F2B}" destId="{4949FA9E-1F81-4457-9ED1-82AD97D14215}" srcOrd="2" destOrd="0" presId="urn:microsoft.com/office/officeart/2005/8/layout/hList7"/>
    <dgm:cxn modelId="{E8C894F2-C058-4988-87A0-DA2A7122E797}" type="presParOf" srcId="{C2260399-E54A-48B1-AB89-BFAEC3801F2B}" destId="{DC75DCDA-F356-4EA8-8EB8-826420DFD6C6}" srcOrd="3" destOrd="0" presId="urn:microsoft.com/office/officeart/2005/8/layout/hList7"/>
    <dgm:cxn modelId="{44D91C79-81EE-4FA4-B639-740B2794B251}" type="presParOf" srcId="{3197E81A-2A77-4A51-BB2C-F5EFD496B040}" destId="{FD188FDE-4BFC-4675-B132-DC796DF9815D}" srcOrd="21" destOrd="0" presId="urn:microsoft.com/office/officeart/2005/8/layout/hList7"/>
    <dgm:cxn modelId="{834C6ED3-9274-4C74-BDFC-D6ACD6E0578D}" type="presParOf" srcId="{3197E81A-2A77-4A51-BB2C-F5EFD496B040}" destId="{DBCD89AD-64FE-412E-B96A-4E55FEBF4A28}" srcOrd="22" destOrd="0" presId="urn:microsoft.com/office/officeart/2005/8/layout/hList7"/>
    <dgm:cxn modelId="{57BFD4DC-4EC8-4EC0-8AB6-AFB4065FE0CB}" type="presParOf" srcId="{DBCD89AD-64FE-412E-B96A-4E55FEBF4A28}" destId="{86EC60F4-67B2-41A7-963F-8440A0E7AC16}" srcOrd="0" destOrd="0" presId="urn:microsoft.com/office/officeart/2005/8/layout/hList7"/>
    <dgm:cxn modelId="{50218BCD-A79F-4EF9-B347-11DC513B0607}" type="presParOf" srcId="{DBCD89AD-64FE-412E-B96A-4E55FEBF4A28}" destId="{D62E5CCD-FD7A-4485-8051-178EED7996B3}" srcOrd="1" destOrd="0" presId="urn:microsoft.com/office/officeart/2005/8/layout/hList7"/>
    <dgm:cxn modelId="{33E6F0FA-3FE1-4F48-B130-53F095737C29}" type="presParOf" srcId="{DBCD89AD-64FE-412E-B96A-4E55FEBF4A28}" destId="{84E0FBBB-BBCD-49D6-A4A1-8D5966ADC0AD}" srcOrd="2" destOrd="0" presId="urn:microsoft.com/office/officeart/2005/8/layout/hList7"/>
    <dgm:cxn modelId="{E94E85DD-D7D7-4DD0-A3F4-8A368A34A79A}" type="presParOf" srcId="{DBCD89AD-64FE-412E-B96A-4E55FEBF4A28}" destId="{89B577BF-5AEA-4EF6-9405-20BE637C9B3A}" srcOrd="3" destOrd="0" presId="urn:microsoft.com/office/officeart/2005/8/layout/hList7"/>
    <dgm:cxn modelId="{85D45732-2157-478C-91EB-5D60DBDE972F}" type="presParOf" srcId="{3197E81A-2A77-4A51-BB2C-F5EFD496B040}" destId="{BF06AA0D-FB38-4AF6-B7A6-94A169BE4CC0}" srcOrd="23" destOrd="0" presId="urn:microsoft.com/office/officeart/2005/8/layout/hList7"/>
    <dgm:cxn modelId="{F8EEE7B0-38E7-41F3-AC8B-80A249F77299}" type="presParOf" srcId="{3197E81A-2A77-4A51-BB2C-F5EFD496B040}" destId="{CB8B44EE-FFF3-4339-BF70-1A7E66F7B811}" srcOrd="24" destOrd="0" presId="urn:microsoft.com/office/officeart/2005/8/layout/hList7"/>
    <dgm:cxn modelId="{19003B11-6DBB-4130-989A-F3EF69DF1D07}" type="presParOf" srcId="{CB8B44EE-FFF3-4339-BF70-1A7E66F7B811}" destId="{D9213191-82A3-40C1-A7D3-B52783AC4D21}" srcOrd="0" destOrd="0" presId="urn:microsoft.com/office/officeart/2005/8/layout/hList7"/>
    <dgm:cxn modelId="{DCAD2AF6-A308-4668-8483-1CB92AB9C3AC}" type="presParOf" srcId="{CB8B44EE-FFF3-4339-BF70-1A7E66F7B811}" destId="{A3B2582A-8159-4CC6-A59A-C909D90D71C0}" srcOrd="1" destOrd="0" presId="urn:microsoft.com/office/officeart/2005/8/layout/hList7"/>
    <dgm:cxn modelId="{5791302C-3BF8-44E9-8D7C-3F1F94702BD7}" type="presParOf" srcId="{CB8B44EE-FFF3-4339-BF70-1A7E66F7B811}" destId="{933FF971-0C68-45C2-A486-72FD03602450}" srcOrd="2" destOrd="0" presId="urn:microsoft.com/office/officeart/2005/8/layout/hList7"/>
    <dgm:cxn modelId="{93A0BF3B-E15E-4A16-B214-FBF7C752DE20}" type="presParOf" srcId="{CB8B44EE-FFF3-4339-BF70-1A7E66F7B811}" destId="{19B8F84C-2216-4107-99D8-717524AA93DE}"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F691BA-4D31-43F1-9A3F-A624C66AAF10}" type="doc">
      <dgm:prSet loTypeId="urn:microsoft.com/office/officeart/2005/8/layout/hList7" loCatId="list" qsTypeId="urn:microsoft.com/office/officeart/2005/8/quickstyle/simple1" qsCatId="simple" csTypeId="urn:microsoft.com/office/officeart/2005/8/colors/colorful5" csCatId="colorful" phldr="1"/>
      <dgm:spPr/>
      <dgm:t>
        <a:bodyPr/>
        <a:lstStyle/>
        <a:p>
          <a:endParaRPr lang="en-AU"/>
        </a:p>
      </dgm:t>
    </dgm:pt>
    <dgm:pt modelId="{DA93718B-E3D3-4BAE-AA2E-DA3334D32BEA}">
      <dgm:prSet custT="1"/>
      <dgm:spPr/>
      <dgm:t>
        <a:bodyPr/>
        <a:lstStyle/>
        <a:p>
          <a:r>
            <a:rPr lang="en-US" sz="1000" b="1">
              <a:latin typeface="Arial" panose="020B0604020202020204"/>
            </a:rPr>
            <a:t>Brush-tailed</a:t>
          </a:r>
          <a:r>
            <a:rPr lang="en-US" sz="1000" b="1"/>
            <a:t> </a:t>
          </a:r>
          <a:r>
            <a:rPr lang="en-US" sz="1000" b="1">
              <a:latin typeface="Arial" panose="020B0604020202020204"/>
            </a:rPr>
            <a:t>mulgara</a:t>
          </a:r>
          <a:endParaRPr lang="en-AU" sz="1000" b="1"/>
        </a:p>
      </dgm:t>
    </dgm:pt>
    <dgm:pt modelId="{9C8B7589-1D5D-45A1-BAFC-036A122D6258}" type="parTrans" cxnId="{E0C0D09B-E9BB-4ECB-93F0-CCE676412364}">
      <dgm:prSet/>
      <dgm:spPr/>
      <dgm:t>
        <a:bodyPr/>
        <a:lstStyle/>
        <a:p>
          <a:endParaRPr lang="en-AU" sz="2000" b="1"/>
        </a:p>
      </dgm:t>
    </dgm:pt>
    <dgm:pt modelId="{46CB83B3-9741-4F92-BDAE-9C013ADB8D45}" type="sibTrans" cxnId="{E0C0D09B-E9BB-4ECB-93F0-CCE676412364}">
      <dgm:prSet/>
      <dgm:spPr/>
      <dgm:t>
        <a:bodyPr/>
        <a:lstStyle/>
        <a:p>
          <a:endParaRPr lang="en-AU" sz="2000" b="1"/>
        </a:p>
      </dgm:t>
    </dgm:pt>
    <dgm:pt modelId="{8CB02565-3D0B-4FE5-BF9C-A5AE2C9A6FEF}">
      <dgm:prSet custT="1"/>
      <dgm:spPr/>
      <dgm:t>
        <a:bodyPr/>
        <a:lstStyle/>
        <a:p>
          <a:r>
            <a:rPr lang="en-US" sz="1000" b="1"/>
            <a:t>Banded </a:t>
          </a:r>
          <a:r>
            <a:rPr lang="en-US" sz="1000" b="1">
              <a:latin typeface="Arial" panose="020B0604020202020204"/>
            </a:rPr>
            <a:t>hare-wallaby</a:t>
          </a:r>
          <a:endParaRPr lang="en-AU" sz="1000" b="1"/>
        </a:p>
      </dgm:t>
    </dgm:pt>
    <dgm:pt modelId="{32018AF7-A528-423E-9EEB-16ADC4DFE7EF}" type="parTrans" cxnId="{32B63CAF-34B9-49D4-BB89-FFEEBE613B8C}">
      <dgm:prSet/>
      <dgm:spPr/>
      <dgm:t>
        <a:bodyPr/>
        <a:lstStyle/>
        <a:p>
          <a:endParaRPr lang="en-AU" sz="2000" b="1"/>
        </a:p>
      </dgm:t>
    </dgm:pt>
    <dgm:pt modelId="{24E1CC16-2B6C-458A-A2C6-65878DEE5390}" type="sibTrans" cxnId="{32B63CAF-34B9-49D4-BB89-FFEEBE613B8C}">
      <dgm:prSet/>
      <dgm:spPr/>
      <dgm:t>
        <a:bodyPr/>
        <a:lstStyle/>
        <a:p>
          <a:endParaRPr lang="en-AU" sz="2000" b="1"/>
        </a:p>
      </dgm:t>
    </dgm:pt>
    <dgm:pt modelId="{A60679BA-31DB-461B-B335-DAE6C238A9A6}">
      <dgm:prSet custT="1"/>
      <dgm:spPr/>
      <dgm:t>
        <a:bodyPr/>
        <a:lstStyle/>
        <a:p>
          <a:r>
            <a:rPr lang="en-US" sz="1000" b="1" err="1"/>
            <a:t>Boodie</a:t>
          </a:r>
          <a:endParaRPr lang="en-AU" sz="1000" b="1"/>
        </a:p>
      </dgm:t>
    </dgm:pt>
    <dgm:pt modelId="{BF1D5D46-D463-47A1-A498-BA76790D1421}" type="parTrans" cxnId="{1FBC9A60-1685-4777-B3CA-608B5EEE9EA1}">
      <dgm:prSet/>
      <dgm:spPr/>
      <dgm:t>
        <a:bodyPr/>
        <a:lstStyle/>
        <a:p>
          <a:endParaRPr lang="en-AU" sz="2000" b="1"/>
        </a:p>
      </dgm:t>
    </dgm:pt>
    <dgm:pt modelId="{4E7A8943-BB2A-4B12-A4CF-68CAEBBE904E}" type="sibTrans" cxnId="{1FBC9A60-1685-4777-B3CA-608B5EEE9EA1}">
      <dgm:prSet/>
      <dgm:spPr/>
      <dgm:t>
        <a:bodyPr/>
        <a:lstStyle/>
        <a:p>
          <a:endParaRPr lang="en-AU" sz="2000" b="1"/>
        </a:p>
      </dgm:t>
    </dgm:pt>
    <dgm:pt modelId="{43ED66DE-ED96-432C-BB4A-37D68E62F621}">
      <dgm:prSet custT="1"/>
      <dgm:spPr/>
      <dgm:t>
        <a:bodyPr/>
        <a:lstStyle/>
        <a:p>
          <a:r>
            <a:rPr lang="en-US" sz="1000" b="1"/>
            <a:t>Chuditch</a:t>
          </a:r>
          <a:endParaRPr lang="en-AU" sz="1000" b="1"/>
        </a:p>
      </dgm:t>
    </dgm:pt>
    <dgm:pt modelId="{65541FD0-57B7-439F-861D-A1273061161D}" type="parTrans" cxnId="{0E59865F-CBD4-4039-AB69-983D3F918D8D}">
      <dgm:prSet/>
      <dgm:spPr/>
      <dgm:t>
        <a:bodyPr/>
        <a:lstStyle/>
        <a:p>
          <a:endParaRPr lang="en-AU" sz="2000" b="1"/>
        </a:p>
      </dgm:t>
    </dgm:pt>
    <dgm:pt modelId="{A3E554CB-F902-4216-848F-08589DBB4758}" type="sibTrans" cxnId="{0E59865F-CBD4-4039-AB69-983D3F918D8D}">
      <dgm:prSet/>
      <dgm:spPr/>
      <dgm:t>
        <a:bodyPr/>
        <a:lstStyle/>
        <a:p>
          <a:endParaRPr lang="en-AU" sz="2000" b="1"/>
        </a:p>
      </dgm:t>
    </dgm:pt>
    <dgm:pt modelId="{242445D7-57F3-412E-8687-D430BE9C34C6}">
      <dgm:prSet custT="1"/>
      <dgm:spPr/>
      <dgm:t>
        <a:bodyPr/>
        <a:lstStyle/>
        <a:p>
          <a:r>
            <a:rPr lang="en-US" sz="1000" b="1"/>
            <a:t>Desert </a:t>
          </a:r>
          <a:r>
            <a:rPr lang="en-US" sz="1000" b="1">
              <a:latin typeface="Arial" panose="020B0604020202020204"/>
            </a:rPr>
            <a:t>mouse</a:t>
          </a:r>
          <a:endParaRPr lang="en-AU" sz="1000" b="1"/>
        </a:p>
      </dgm:t>
    </dgm:pt>
    <dgm:pt modelId="{6F121A54-11B3-48D0-AF7B-2E0A2F1A5750}" type="parTrans" cxnId="{1973AE25-0908-4D0E-B4F2-3EB997B9A52B}">
      <dgm:prSet/>
      <dgm:spPr/>
      <dgm:t>
        <a:bodyPr/>
        <a:lstStyle/>
        <a:p>
          <a:endParaRPr lang="en-AU" sz="2000" b="1"/>
        </a:p>
      </dgm:t>
    </dgm:pt>
    <dgm:pt modelId="{DD2B7DD2-6B4C-4AA3-BE88-324252EAFBD6}" type="sibTrans" cxnId="{1973AE25-0908-4D0E-B4F2-3EB997B9A52B}">
      <dgm:prSet/>
      <dgm:spPr/>
      <dgm:t>
        <a:bodyPr/>
        <a:lstStyle/>
        <a:p>
          <a:endParaRPr lang="en-AU" sz="2000" b="1"/>
        </a:p>
      </dgm:t>
    </dgm:pt>
    <dgm:pt modelId="{C8F6EDE5-84F6-4248-92AC-C8C1A120AB96}">
      <dgm:prSet custT="1"/>
      <dgm:spPr/>
      <dgm:t>
        <a:bodyPr/>
        <a:lstStyle/>
        <a:p>
          <a:r>
            <a:rPr lang="en-US" sz="1000" b="1"/>
            <a:t>Dibbler</a:t>
          </a:r>
          <a:endParaRPr lang="en-AU" sz="1000" b="1"/>
        </a:p>
      </dgm:t>
    </dgm:pt>
    <dgm:pt modelId="{96072767-D390-4219-B909-DA06B1970497}" type="parTrans" cxnId="{CE534B4A-4ABD-468D-8253-124CED0DA69D}">
      <dgm:prSet/>
      <dgm:spPr/>
      <dgm:t>
        <a:bodyPr/>
        <a:lstStyle/>
        <a:p>
          <a:endParaRPr lang="en-AU" sz="2000" b="1"/>
        </a:p>
      </dgm:t>
    </dgm:pt>
    <dgm:pt modelId="{4F0D4BAB-D759-48F3-8B95-EFBB5B1B529C}" type="sibTrans" cxnId="{CE534B4A-4ABD-468D-8253-124CED0DA69D}">
      <dgm:prSet/>
      <dgm:spPr/>
      <dgm:t>
        <a:bodyPr/>
        <a:lstStyle/>
        <a:p>
          <a:endParaRPr lang="en-AU" sz="2000" b="1"/>
        </a:p>
      </dgm:t>
    </dgm:pt>
    <dgm:pt modelId="{FA4F5AC5-347C-4003-BF99-9D0647DF1084}">
      <dgm:prSet custT="1"/>
      <dgm:spPr/>
      <dgm:t>
        <a:bodyPr/>
        <a:lstStyle/>
        <a:p>
          <a:r>
            <a:rPr lang="en-US" sz="1000" b="1"/>
            <a:t>Shark Bay </a:t>
          </a:r>
          <a:r>
            <a:rPr lang="en-US" sz="1000" b="1">
              <a:latin typeface="Arial" panose="020B0604020202020204"/>
            </a:rPr>
            <a:t>bandicoot</a:t>
          </a:r>
          <a:endParaRPr lang="en-AU" sz="1000" b="1"/>
        </a:p>
      </dgm:t>
    </dgm:pt>
    <dgm:pt modelId="{171E4302-79A2-4435-BFBF-B52DCD8B239E}" type="parTrans" cxnId="{8519C0D6-9943-4530-AFB3-5036B19DE500}">
      <dgm:prSet/>
      <dgm:spPr/>
      <dgm:t>
        <a:bodyPr/>
        <a:lstStyle/>
        <a:p>
          <a:endParaRPr lang="en-AU" sz="2000" b="1"/>
        </a:p>
      </dgm:t>
    </dgm:pt>
    <dgm:pt modelId="{BFCEC228-7A30-4599-AA56-5CCCC939535A}" type="sibTrans" cxnId="{8519C0D6-9943-4530-AFB3-5036B19DE500}">
      <dgm:prSet/>
      <dgm:spPr/>
      <dgm:t>
        <a:bodyPr/>
        <a:lstStyle/>
        <a:p>
          <a:endParaRPr lang="en-AU" sz="2000" b="1"/>
        </a:p>
      </dgm:t>
    </dgm:pt>
    <dgm:pt modelId="{25F1EF93-AB37-4987-A7CD-9F75B23081F2}">
      <dgm:prSet custT="1"/>
      <dgm:spPr/>
      <dgm:t>
        <a:bodyPr/>
        <a:lstStyle/>
        <a:p>
          <a:r>
            <a:rPr lang="en-US" sz="1000" b="1"/>
            <a:t>Heath </a:t>
          </a:r>
          <a:r>
            <a:rPr lang="en-US" sz="1000" b="1">
              <a:latin typeface="Arial" panose="020B0604020202020204"/>
            </a:rPr>
            <a:t>mouse</a:t>
          </a:r>
          <a:endParaRPr lang="en-AU" sz="1000" b="1"/>
        </a:p>
      </dgm:t>
    </dgm:pt>
    <dgm:pt modelId="{412C484D-0D93-488C-AB6E-435C15B67817}" type="parTrans" cxnId="{786FF6EB-F685-467F-B99E-CAA164234C91}">
      <dgm:prSet/>
      <dgm:spPr/>
      <dgm:t>
        <a:bodyPr/>
        <a:lstStyle/>
        <a:p>
          <a:endParaRPr lang="en-AU" sz="2000" b="1"/>
        </a:p>
      </dgm:t>
    </dgm:pt>
    <dgm:pt modelId="{55D01D20-83EA-4F09-B8BC-6DFA6E14CC6E}" type="sibTrans" cxnId="{786FF6EB-F685-467F-B99E-CAA164234C91}">
      <dgm:prSet/>
      <dgm:spPr/>
      <dgm:t>
        <a:bodyPr/>
        <a:lstStyle/>
        <a:p>
          <a:endParaRPr lang="en-AU" sz="2000" b="1"/>
        </a:p>
      </dgm:t>
    </dgm:pt>
    <dgm:pt modelId="{9B8C7496-7200-4340-8E68-19F28C75F49D}">
      <dgm:prSet custT="1"/>
      <dgm:spPr/>
      <dgm:t>
        <a:bodyPr/>
        <a:lstStyle/>
        <a:p>
          <a:r>
            <a:rPr lang="en-US" sz="900" b="1"/>
            <a:t>Western </a:t>
          </a:r>
          <a:r>
            <a:rPr lang="en-US" sz="900" b="1">
              <a:latin typeface="Arial" panose="020B0604020202020204"/>
            </a:rPr>
            <a:t>grasswren</a:t>
          </a:r>
          <a:endParaRPr lang="en-AU" sz="900" b="1"/>
        </a:p>
      </dgm:t>
    </dgm:pt>
    <dgm:pt modelId="{477C0B39-9E84-4FEB-B5EF-78273F6B1626}" type="parTrans" cxnId="{98AA7F13-F10F-4A46-BA25-6799E834C51A}">
      <dgm:prSet/>
      <dgm:spPr/>
      <dgm:t>
        <a:bodyPr/>
        <a:lstStyle/>
        <a:p>
          <a:endParaRPr lang="en-AU" sz="2000" b="1"/>
        </a:p>
      </dgm:t>
    </dgm:pt>
    <dgm:pt modelId="{1568CE26-DC26-47C1-A75B-F9CA600D0DCD}" type="sibTrans" cxnId="{98AA7F13-F10F-4A46-BA25-6799E834C51A}">
      <dgm:prSet/>
      <dgm:spPr/>
      <dgm:t>
        <a:bodyPr/>
        <a:lstStyle/>
        <a:p>
          <a:endParaRPr lang="en-AU" sz="2000" b="1"/>
        </a:p>
      </dgm:t>
    </dgm:pt>
    <dgm:pt modelId="{E0F8B1E1-64DF-47C0-8383-5F8C636647E8}">
      <dgm:prSet custT="1"/>
      <dgm:spPr/>
      <dgm:t>
        <a:bodyPr/>
        <a:lstStyle/>
        <a:p>
          <a:r>
            <a:rPr lang="en-US" sz="1000" b="1"/>
            <a:t>Greater </a:t>
          </a:r>
          <a:r>
            <a:rPr lang="en-US" sz="1000" b="1">
              <a:latin typeface="Arial" panose="020B0604020202020204"/>
            </a:rPr>
            <a:t>stick-nest</a:t>
          </a:r>
          <a:r>
            <a:rPr lang="en-US" sz="1000" b="1"/>
            <a:t> </a:t>
          </a:r>
          <a:r>
            <a:rPr lang="en-US" sz="1000" b="1">
              <a:latin typeface="Arial" panose="020B0604020202020204"/>
            </a:rPr>
            <a:t>rat</a:t>
          </a:r>
          <a:endParaRPr lang="en-AU" sz="1000" b="1"/>
        </a:p>
      </dgm:t>
    </dgm:pt>
    <dgm:pt modelId="{33D8929F-06E5-4B66-8288-8ABFE6C952F1}" type="parTrans" cxnId="{B155B44B-563D-4E8B-A8E6-3B9A0C5AD71C}">
      <dgm:prSet/>
      <dgm:spPr/>
      <dgm:t>
        <a:bodyPr/>
        <a:lstStyle/>
        <a:p>
          <a:endParaRPr lang="en-AU" sz="2000" b="1"/>
        </a:p>
      </dgm:t>
    </dgm:pt>
    <dgm:pt modelId="{815DB25D-B412-4C8F-9BC0-228A946CE680}" type="sibTrans" cxnId="{B155B44B-563D-4E8B-A8E6-3B9A0C5AD71C}">
      <dgm:prSet/>
      <dgm:spPr/>
      <dgm:t>
        <a:bodyPr/>
        <a:lstStyle/>
        <a:p>
          <a:endParaRPr lang="en-AU" sz="2000" b="1"/>
        </a:p>
      </dgm:t>
    </dgm:pt>
    <dgm:pt modelId="{87B6EB75-4AC2-4013-9EBD-C73C36D40454}">
      <dgm:prSet custT="1"/>
      <dgm:spPr/>
      <dgm:t>
        <a:bodyPr/>
        <a:lstStyle/>
        <a:p>
          <a:r>
            <a:rPr lang="en-US" sz="1000" b="1"/>
            <a:t>Woylie</a:t>
          </a:r>
          <a:endParaRPr lang="en-AU" sz="1000" b="1"/>
        </a:p>
      </dgm:t>
    </dgm:pt>
    <dgm:pt modelId="{2417060E-AB32-422B-83F6-4ADCC2318DAE}" type="parTrans" cxnId="{FC1AC2C2-0F4A-4010-9077-0CB4622CB6FB}">
      <dgm:prSet/>
      <dgm:spPr/>
      <dgm:t>
        <a:bodyPr/>
        <a:lstStyle/>
        <a:p>
          <a:endParaRPr lang="en-AU" sz="2000" b="1"/>
        </a:p>
      </dgm:t>
    </dgm:pt>
    <dgm:pt modelId="{136557F0-51CE-4F91-9CCA-9ABBD69664D3}" type="sibTrans" cxnId="{FC1AC2C2-0F4A-4010-9077-0CB4622CB6FB}">
      <dgm:prSet/>
      <dgm:spPr/>
      <dgm:t>
        <a:bodyPr/>
        <a:lstStyle/>
        <a:p>
          <a:endParaRPr lang="en-AU" sz="2000" b="1"/>
        </a:p>
      </dgm:t>
    </dgm:pt>
    <dgm:pt modelId="{5858309A-FC9C-4F8B-97E4-51863531936D}">
      <dgm:prSet custT="1"/>
      <dgm:spPr/>
      <dgm:t>
        <a:bodyPr/>
        <a:lstStyle/>
        <a:p>
          <a:r>
            <a:rPr lang="en-US" sz="1000" b="1"/>
            <a:t>Shark Bay </a:t>
          </a:r>
          <a:r>
            <a:rPr lang="en-US" sz="1000" b="1">
              <a:latin typeface="Arial" panose="020B0604020202020204"/>
            </a:rPr>
            <a:t>mouse</a:t>
          </a:r>
          <a:endParaRPr lang="en-AU" sz="1000" b="1"/>
        </a:p>
      </dgm:t>
    </dgm:pt>
    <dgm:pt modelId="{A22575E2-419D-4928-A716-09B8725027AC}" type="parTrans" cxnId="{2E679422-06BE-40C5-9AA9-4644C9185568}">
      <dgm:prSet/>
      <dgm:spPr/>
      <dgm:t>
        <a:bodyPr/>
        <a:lstStyle/>
        <a:p>
          <a:endParaRPr lang="en-AU" sz="2000" b="1"/>
        </a:p>
      </dgm:t>
    </dgm:pt>
    <dgm:pt modelId="{4A603424-34BA-4C86-81A1-CC7EC51E5B03}" type="sibTrans" cxnId="{2E679422-06BE-40C5-9AA9-4644C9185568}">
      <dgm:prSet/>
      <dgm:spPr/>
      <dgm:t>
        <a:bodyPr/>
        <a:lstStyle/>
        <a:p>
          <a:endParaRPr lang="en-AU" sz="2000" b="1"/>
        </a:p>
      </dgm:t>
    </dgm:pt>
    <dgm:pt modelId="{2649FA28-1E62-465C-8554-B061A84A1949}">
      <dgm:prSet custT="1"/>
      <dgm:spPr/>
      <dgm:t>
        <a:bodyPr/>
        <a:lstStyle/>
        <a:p>
          <a:r>
            <a:rPr lang="en-US" sz="1000" b="1"/>
            <a:t>Rufous </a:t>
          </a:r>
          <a:r>
            <a:rPr lang="en-US" sz="1000" b="1">
              <a:latin typeface="Arial" panose="020B0604020202020204"/>
            </a:rPr>
            <a:t>hare-wallaby</a:t>
          </a:r>
          <a:endParaRPr lang="en-AU" sz="1000" b="1"/>
        </a:p>
      </dgm:t>
    </dgm:pt>
    <dgm:pt modelId="{6FF3EAAE-424D-4645-BB3C-6F0EFDE6C681}" type="parTrans" cxnId="{0B622838-6BE5-4489-AF2A-D1B52729A801}">
      <dgm:prSet/>
      <dgm:spPr/>
      <dgm:t>
        <a:bodyPr/>
        <a:lstStyle/>
        <a:p>
          <a:endParaRPr lang="en-AU" sz="2000" b="1"/>
        </a:p>
      </dgm:t>
    </dgm:pt>
    <dgm:pt modelId="{65B4E42A-5048-49B5-B7CE-AD5034AC71DC}" type="sibTrans" cxnId="{0B622838-6BE5-4489-AF2A-D1B52729A801}">
      <dgm:prSet/>
      <dgm:spPr/>
      <dgm:t>
        <a:bodyPr/>
        <a:lstStyle/>
        <a:p>
          <a:endParaRPr lang="en-AU" sz="2000" b="1"/>
        </a:p>
      </dgm:t>
    </dgm:pt>
    <dgm:pt modelId="{AB4FB94C-EFD9-4AC8-8C85-B5D853FEF643}" type="pres">
      <dgm:prSet presAssocID="{D5F691BA-4D31-43F1-9A3F-A624C66AAF10}" presName="Name0" presStyleCnt="0">
        <dgm:presLayoutVars>
          <dgm:dir/>
          <dgm:resizeHandles val="exact"/>
        </dgm:presLayoutVars>
      </dgm:prSet>
      <dgm:spPr/>
    </dgm:pt>
    <dgm:pt modelId="{B56CD54E-9516-415F-BB83-E6556D1E2B88}" type="pres">
      <dgm:prSet presAssocID="{D5F691BA-4D31-43F1-9A3F-A624C66AAF10}" presName="fgShape" presStyleLbl="fgShp" presStyleIdx="0" presStyleCnt="1"/>
      <dgm:spPr>
        <a:noFill/>
        <a:ln>
          <a:noFill/>
        </a:ln>
      </dgm:spPr>
    </dgm:pt>
    <dgm:pt modelId="{3197E81A-2A77-4A51-BB2C-F5EFD496B040}" type="pres">
      <dgm:prSet presAssocID="{D5F691BA-4D31-43F1-9A3F-A624C66AAF10}" presName="linComp" presStyleCnt="0"/>
      <dgm:spPr/>
    </dgm:pt>
    <dgm:pt modelId="{CE52CE30-84DE-468A-B597-1A68E8BD0743}" type="pres">
      <dgm:prSet presAssocID="{DA93718B-E3D3-4BAE-AA2E-DA3334D32BEA}" presName="compNode" presStyleCnt="0"/>
      <dgm:spPr/>
    </dgm:pt>
    <dgm:pt modelId="{B9F5443E-1BD9-4C6D-A609-02E1F3B29E44}" type="pres">
      <dgm:prSet presAssocID="{DA93718B-E3D3-4BAE-AA2E-DA3334D32BEA}" presName="bkgdShape" presStyleLbl="node1" presStyleIdx="0" presStyleCnt="13"/>
      <dgm:spPr/>
    </dgm:pt>
    <dgm:pt modelId="{29AE0C75-D9F3-44CA-87B9-CA8FC33E96BC}" type="pres">
      <dgm:prSet presAssocID="{DA93718B-E3D3-4BAE-AA2E-DA3334D32BEA}" presName="nodeTx" presStyleLbl="node1" presStyleIdx="0" presStyleCnt="13">
        <dgm:presLayoutVars>
          <dgm:bulletEnabled val="1"/>
        </dgm:presLayoutVars>
      </dgm:prSet>
      <dgm:spPr/>
    </dgm:pt>
    <dgm:pt modelId="{A6F057B2-A9A9-4923-BFF6-7C52C6164FF4}" type="pres">
      <dgm:prSet presAssocID="{DA93718B-E3D3-4BAE-AA2E-DA3334D32BEA}" presName="invisiNode" presStyleLbl="node1" presStyleIdx="0" presStyleCnt="13"/>
      <dgm:spPr/>
    </dgm:pt>
    <dgm:pt modelId="{EBFFD32C-7C7A-4DA4-BF68-12BBA93A17DD}" type="pres">
      <dgm:prSet presAssocID="{DA93718B-E3D3-4BAE-AA2E-DA3334D32BEA}" presName="imagNode" presStyleLbl="fgImgPlace1" presStyleIdx="0" presStyleCnt="13"/>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16FFDEB5-CE1A-4EC0-9661-692DC8C0488F}" type="pres">
      <dgm:prSet presAssocID="{46CB83B3-9741-4F92-BDAE-9C013ADB8D45}" presName="sibTrans" presStyleLbl="sibTrans2D1" presStyleIdx="0" presStyleCnt="0"/>
      <dgm:spPr/>
    </dgm:pt>
    <dgm:pt modelId="{F0187AB8-07DE-4401-9146-BE98D6C4F024}" type="pres">
      <dgm:prSet presAssocID="{8CB02565-3D0B-4FE5-BF9C-A5AE2C9A6FEF}" presName="compNode" presStyleCnt="0"/>
      <dgm:spPr/>
    </dgm:pt>
    <dgm:pt modelId="{91C13CF3-85F8-47CC-AFF0-EAC648DB1517}" type="pres">
      <dgm:prSet presAssocID="{8CB02565-3D0B-4FE5-BF9C-A5AE2C9A6FEF}" presName="bkgdShape" presStyleLbl="node1" presStyleIdx="1" presStyleCnt="13"/>
      <dgm:spPr/>
    </dgm:pt>
    <dgm:pt modelId="{D2C4F896-3FB6-4A01-A9A9-97E0C8C5D01C}" type="pres">
      <dgm:prSet presAssocID="{8CB02565-3D0B-4FE5-BF9C-A5AE2C9A6FEF}" presName="nodeTx" presStyleLbl="node1" presStyleIdx="1" presStyleCnt="13">
        <dgm:presLayoutVars>
          <dgm:bulletEnabled val="1"/>
        </dgm:presLayoutVars>
      </dgm:prSet>
      <dgm:spPr/>
    </dgm:pt>
    <dgm:pt modelId="{ADCD2B4D-FF82-43F7-9296-AB2FEEEAF9CD}" type="pres">
      <dgm:prSet presAssocID="{8CB02565-3D0B-4FE5-BF9C-A5AE2C9A6FEF}" presName="invisiNode" presStyleLbl="node1" presStyleIdx="1" presStyleCnt="13"/>
      <dgm:spPr/>
    </dgm:pt>
    <dgm:pt modelId="{4160F05D-5CA1-449A-8B39-CB052249BE73}" type="pres">
      <dgm:prSet presAssocID="{8CB02565-3D0B-4FE5-BF9C-A5AE2C9A6FEF}" presName="imagNode" presStyleLbl="fgImgPlace1" presStyleIdx="1" presStyleCnt="13"/>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3E667A2B-1078-42C1-A5B6-E27263225266}" type="pres">
      <dgm:prSet presAssocID="{24E1CC16-2B6C-458A-A2C6-65878DEE5390}" presName="sibTrans" presStyleLbl="sibTrans2D1" presStyleIdx="0" presStyleCnt="0"/>
      <dgm:spPr/>
    </dgm:pt>
    <dgm:pt modelId="{F69C7392-FB43-41F3-A0D3-23E7DA705FB9}" type="pres">
      <dgm:prSet presAssocID="{A60679BA-31DB-461B-B335-DAE6C238A9A6}" presName="compNode" presStyleCnt="0"/>
      <dgm:spPr/>
    </dgm:pt>
    <dgm:pt modelId="{0B7F361C-F9C7-4208-9DC3-8C6AD8DAD481}" type="pres">
      <dgm:prSet presAssocID="{A60679BA-31DB-461B-B335-DAE6C238A9A6}" presName="bkgdShape" presStyleLbl="node1" presStyleIdx="2" presStyleCnt="13"/>
      <dgm:spPr/>
    </dgm:pt>
    <dgm:pt modelId="{BC22FDD9-5624-4204-9EF6-2564091EBB1A}" type="pres">
      <dgm:prSet presAssocID="{A60679BA-31DB-461B-B335-DAE6C238A9A6}" presName="nodeTx" presStyleLbl="node1" presStyleIdx="2" presStyleCnt="13">
        <dgm:presLayoutVars>
          <dgm:bulletEnabled val="1"/>
        </dgm:presLayoutVars>
      </dgm:prSet>
      <dgm:spPr/>
    </dgm:pt>
    <dgm:pt modelId="{D47D3BB6-0334-4B37-86F0-6EDB4E4F986D}" type="pres">
      <dgm:prSet presAssocID="{A60679BA-31DB-461B-B335-DAE6C238A9A6}" presName="invisiNode" presStyleLbl="node1" presStyleIdx="2" presStyleCnt="13"/>
      <dgm:spPr/>
    </dgm:pt>
    <dgm:pt modelId="{71E9B3D2-401F-4B0F-8B0B-00AC9A5D6AEF}" type="pres">
      <dgm:prSet presAssocID="{A60679BA-31DB-461B-B335-DAE6C238A9A6}" presName="imagNode" presStyleLbl="fgImgPlace1" presStyleIdx="2" presStyleCnt="13"/>
      <dgm:spPr>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7F7A39B4-53D5-45C1-B382-2A06EA91BD92}" type="pres">
      <dgm:prSet presAssocID="{4E7A8943-BB2A-4B12-A4CF-68CAEBBE904E}" presName="sibTrans" presStyleLbl="sibTrans2D1" presStyleIdx="0" presStyleCnt="0"/>
      <dgm:spPr/>
    </dgm:pt>
    <dgm:pt modelId="{63336124-F43E-4A91-ACC6-9A95E17EFAC1}" type="pres">
      <dgm:prSet presAssocID="{43ED66DE-ED96-432C-BB4A-37D68E62F621}" presName="compNode" presStyleCnt="0"/>
      <dgm:spPr/>
    </dgm:pt>
    <dgm:pt modelId="{6FB4B6B5-1DAC-4346-B2DA-9F64D9BD0560}" type="pres">
      <dgm:prSet presAssocID="{43ED66DE-ED96-432C-BB4A-37D68E62F621}" presName="bkgdShape" presStyleLbl="node1" presStyleIdx="3" presStyleCnt="13"/>
      <dgm:spPr/>
    </dgm:pt>
    <dgm:pt modelId="{C10B7623-22A8-4BFC-849A-3D596D46D02D}" type="pres">
      <dgm:prSet presAssocID="{43ED66DE-ED96-432C-BB4A-37D68E62F621}" presName="nodeTx" presStyleLbl="node1" presStyleIdx="3" presStyleCnt="13">
        <dgm:presLayoutVars>
          <dgm:bulletEnabled val="1"/>
        </dgm:presLayoutVars>
      </dgm:prSet>
      <dgm:spPr/>
    </dgm:pt>
    <dgm:pt modelId="{3BB076D8-B255-4D70-BC86-8F155A13F4FA}" type="pres">
      <dgm:prSet presAssocID="{43ED66DE-ED96-432C-BB4A-37D68E62F621}" presName="invisiNode" presStyleLbl="node1" presStyleIdx="3" presStyleCnt="13"/>
      <dgm:spPr/>
    </dgm:pt>
    <dgm:pt modelId="{EAE5D885-147E-459B-8677-1BF2BD589A6E}" type="pres">
      <dgm:prSet presAssocID="{43ED66DE-ED96-432C-BB4A-37D68E62F621}" presName="imagNode" presStyleLbl="fgImgPlace1" presStyleIdx="3" presStyleCnt="13"/>
      <dgm:spPr>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E1562454-4A08-4855-BA08-CD23D2746A1A}" type="pres">
      <dgm:prSet presAssocID="{A3E554CB-F902-4216-848F-08589DBB4758}" presName="sibTrans" presStyleLbl="sibTrans2D1" presStyleIdx="0" presStyleCnt="0"/>
      <dgm:spPr/>
    </dgm:pt>
    <dgm:pt modelId="{D4FE3B9A-9889-4DE3-BA48-7E628B82A446}" type="pres">
      <dgm:prSet presAssocID="{242445D7-57F3-412E-8687-D430BE9C34C6}" presName="compNode" presStyleCnt="0"/>
      <dgm:spPr/>
    </dgm:pt>
    <dgm:pt modelId="{B0362FE4-5C80-4D12-9132-11780D893D77}" type="pres">
      <dgm:prSet presAssocID="{242445D7-57F3-412E-8687-D430BE9C34C6}" presName="bkgdShape" presStyleLbl="node1" presStyleIdx="4" presStyleCnt="13"/>
      <dgm:spPr/>
    </dgm:pt>
    <dgm:pt modelId="{4D4710D5-DFED-446B-A781-9073AAC50A61}" type="pres">
      <dgm:prSet presAssocID="{242445D7-57F3-412E-8687-D430BE9C34C6}" presName="nodeTx" presStyleLbl="node1" presStyleIdx="4" presStyleCnt="13">
        <dgm:presLayoutVars>
          <dgm:bulletEnabled val="1"/>
        </dgm:presLayoutVars>
      </dgm:prSet>
      <dgm:spPr/>
    </dgm:pt>
    <dgm:pt modelId="{62826F15-0DB1-4697-A278-79629D13FF95}" type="pres">
      <dgm:prSet presAssocID="{242445D7-57F3-412E-8687-D430BE9C34C6}" presName="invisiNode" presStyleLbl="node1" presStyleIdx="4" presStyleCnt="13"/>
      <dgm:spPr/>
    </dgm:pt>
    <dgm:pt modelId="{58E6C08F-438F-4550-9B13-AF6637FBE18C}" type="pres">
      <dgm:prSet presAssocID="{242445D7-57F3-412E-8687-D430BE9C34C6}" presName="imagNode" presStyleLbl="fgImgPlace1" presStyleIdx="4" presStyleCnt="13"/>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D5AF6623-4A43-45F8-BDC6-5DC8E65AC2E2}" type="pres">
      <dgm:prSet presAssocID="{DD2B7DD2-6B4C-4AA3-BE88-324252EAFBD6}" presName="sibTrans" presStyleLbl="sibTrans2D1" presStyleIdx="0" presStyleCnt="0"/>
      <dgm:spPr/>
    </dgm:pt>
    <dgm:pt modelId="{4E35BC4F-D628-401A-AEDA-FF31BADD8908}" type="pres">
      <dgm:prSet presAssocID="{C8F6EDE5-84F6-4248-92AC-C8C1A120AB96}" presName="compNode" presStyleCnt="0"/>
      <dgm:spPr/>
    </dgm:pt>
    <dgm:pt modelId="{687539FF-D1A7-4E50-9E34-CBC3364991E9}" type="pres">
      <dgm:prSet presAssocID="{C8F6EDE5-84F6-4248-92AC-C8C1A120AB96}" presName="bkgdShape" presStyleLbl="node1" presStyleIdx="5" presStyleCnt="13"/>
      <dgm:spPr/>
    </dgm:pt>
    <dgm:pt modelId="{D68BDE0B-716E-4902-9043-A20FC812C0E9}" type="pres">
      <dgm:prSet presAssocID="{C8F6EDE5-84F6-4248-92AC-C8C1A120AB96}" presName="nodeTx" presStyleLbl="node1" presStyleIdx="5" presStyleCnt="13">
        <dgm:presLayoutVars>
          <dgm:bulletEnabled val="1"/>
        </dgm:presLayoutVars>
      </dgm:prSet>
      <dgm:spPr/>
    </dgm:pt>
    <dgm:pt modelId="{F7AB333A-7DB0-4D0A-B2E2-61842D866260}" type="pres">
      <dgm:prSet presAssocID="{C8F6EDE5-84F6-4248-92AC-C8C1A120AB96}" presName="invisiNode" presStyleLbl="node1" presStyleIdx="5" presStyleCnt="13"/>
      <dgm:spPr/>
    </dgm:pt>
    <dgm:pt modelId="{B3264584-6ED9-4771-A845-5C8247B4FADC}" type="pres">
      <dgm:prSet presAssocID="{C8F6EDE5-84F6-4248-92AC-C8C1A120AB96}" presName="imagNode" presStyleLbl="fgImgPlace1" presStyleIdx="5" presStyleCnt="13"/>
      <dgm:spPr>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pt>
    <dgm:pt modelId="{30DCBB47-9243-4AE6-8EB0-7E9525FF0949}" type="pres">
      <dgm:prSet presAssocID="{4F0D4BAB-D759-48F3-8B95-EFBB5B1B529C}" presName="sibTrans" presStyleLbl="sibTrans2D1" presStyleIdx="0" presStyleCnt="0"/>
      <dgm:spPr/>
    </dgm:pt>
    <dgm:pt modelId="{2E092357-5296-4C76-B3A2-375CBAA4EF0E}" type="pres">
      <dgm:prSet presAssocID="{FA4F5AC5-347C-4003-BF99-9D0647DF1084}" presName="compNode" presStyleCnt="0"/>
      <dgm:spPr/>
    </dgm:pt>
    <dgm:pt modelId="{96A1DFF6-04E3-412D-B126-F48F40442B57}" type="pres">
      <dgm:prSet presAssocID="{FA4F5AC5-347C-4003-BF99-9D0647DF1084}" presName="bkgdShape" presStyleLbl="node1" presStyleIdx="6" presStyleCnt="13"/>
      <dgm:spPr/>
    </dgm:pt>
    <dgm:pt modelId="{1DB447BD-A8BD-4FE6-9D0C-2E4E16A3425C}" type="pres">
      <dgm:prSet presAssocID="{FA4F5AC5-347C-4003-BF99-9D0647DF1084}" presName="nodeTx" presStyleLbl="node1" presStyleIdx="6" presStyleCnt="13">
        <dgm:presLayoutVars>
          <dgm:bulletEnabled val="1"/>
        </dgm:presLayoutVars>
      </dgm:prSet>
      <dgm:spPr/>
    </dgm:pt>
    <dgm:pt modelId="{8550DB4D-7EEE-4539-985D-B814DC15D26E}" type="pres">
      <dgm:prSet presAssocID="{FA4F5AC5-347C-4003-BF99-9D0647DF1084}" presName="invisiNode" presStyleLbl="node1" presStyleIdx="6" presStyleCnt="13"/>
      <dgm:spPr/>
    </dgm:pt>
    <dgm:pt modelId="{0BB9A52A-5F8D-4635-B518-EF1A58E3D4C8}" type="pres">
      <dgm:prSet presAssocID="{FA4F5AC5-347C-4003-BF99-9D0647DF1084}" presName="imagNode" presStyleLbl="fgImgPlace1" presStyleIdx="6" presStyleCnt="13"/>
      <dgm:spPr>
        <a:blipFill>
          <a:blip xmlns:r="http://schemas.openxmlformats.org/officeDocument/2006/relationships" r:embed="rId7" cstate="print">
            <a:extLst>
              <a:ext uri="{28A0092B-C50C-407E-A947-70E740481C1C}">
                <a14:useLocalDpi xmlns:a14="http://schemas.microsoft.com/office/drawing/2010/main"/>
              </a:ext>
            </a:extLst>
          </a:blip>
          <a:srcRect/>
          <a:stretch>
            <a:fillRect/>
          </a:stretch>
        </a:blipFill>
      </dgm:spPr>
    </dgm:pt>
    <dgm:pt modelId="{2B9F4C04-618D-4738-AA96-E7DFAAEF3EF4}" type="pres">
      <dgm:prSet presAssocID="{BFCEC228-7A30-4599-AA56-5CCCC939535A}" presName="sibTrans" presStyleLbl="sibTrans2D1" presStyleIdx="0" presStyleCnt="0"/>
      <dgm:spPr/>
    </dgm:pt>
    <dgm:pt modelId="{381DA690-5090-4F8E-B740-283F0C69DEC6}" type="pres">
      <dgm:prSet presAssocID="{25F1EF93-AB37-4987-A7CD-9F75B23081F2}" presName="compNode" presStyleCnt="0"/>
      <dgm:spPr/>
    </dgm:pt>
    <dgm:pt modelId="{5ED44599-07E5-4DF1-9E32-69F0BF72A288}" type="pres">
      <dgm:prSet presAssocID="{25F1EF93-AB37-4987-A7CD-9F75B23081F2}" presName="bkgdShape" presStyleLbl="node1" presStyleIdx="7" presStyleCnt="13"/>
      <dgm:spPr/>
    </dgm:pt>
    <dgm:pt modelId="{5B25B247-0DF8-44C4-9701-B4C9CCE0C5E4}" type="pres">
      <dgm:prSet presAssocID="{25F1EF93-AB37-4987-A7CD-9F75B23081F2}" presName="nodeTx" presStyleLbl="node1" presStyleIdx="7" presStyleCnt="13">
        <dgm:presLayoutVars>
          <dgm:bulletEnabled val="1"/>
        </dgm:presLayoutVars>
      </dgm:prSet>
      <dgm:spPr/>
    </dgm:pt>
    <dgm:pt modelId="{D2344FE5-252B-439F-B531-C3BF95B45108}" type="pres">
      <dgm:prSet presAssocID="{25F1EF93-AB37-4987-A7CD-9F75B23081F2}" presName="invisiNode" presStyleLbl="node1" presStyleIdx="7" presStyleCnt="13"/>
      <dgm:spPr/>
    </dgm:pt>
    <dgm:pt modelId="{AE628A9E-2003-49D4-AD61-A0706EA96461}" type="pres">
      <dgm:prSet presAssocID="{25F1EF93-AB37-4987-A7CD-9F75B23081F2}" presName="imagNode" presStyleLbl="fgImgPlace1" presStyleIdx="7" presStyleCnt="13"/>
      <dgm:spPr>
        <a:blipFill>
          <a:blip xmlns:r="http://schemas.openxmlformats.org/officeDocument/2006/relationships" r:embed="rId8" cstate="print">
            <a:extLst>
              <a:ext uri="{28A0092B-C50C-407E-A947-70E740481C1C}">
                <a14:useLocalDpi xmlns:a14="http://schemas.microsoft.com/office/drawing/2010/main"/>
              </a:ext>
            </a:extLst>
          </a:blip>
          <a:srcRect/>
          <a:stretch>
            <a:fillRect/>
          </a:stretch>
        </a:blipFill>
      </dgm:spPr>
    </dgm:pt>
    <dgm:pt modelId="{50B13B47-04C2-4FF5-9239-4A94756EFFE2}" type="pres">
      <dgm:prSet presAssocID="{55D01D20-83EA-4F09-B8BC-6DFA6E14CC6E}" presName="sibTrans" presStyleLbl="sibTrans2D1" presStyleIdx="0" presStyleCnt="0"/>
      <dgm:spPr/>
    </dgm:pt>
    <dgm:pt modelId="{A7DCCEDA-4C93-4B01-9B80-DB0D1D968350}" type="pres">
      <dgm:prSet presAssocID="{9B8C7496-7200-4340-8E68-19F28C75F49D}" presName="compNode" presStyleCnt="0"/>
      <dgm:spPr/>
    </dgm:pt>
    <dgm:pt modelId="{292AE8EC-06C5-4F0F-9A27-B32855DC5532}" type="pres">
      <dgm:prSet presAssocID="{9B8C7496-7200-4340-8E68-19F28C75F49D}" presName="bkgdShape" presStyleLbl="node1" presStyleIdx="8" presStyleCnt="13"/>
      <dgm:spPr/>
    </dgm:pt>
    <dgm:pt modelId="{981BAC52-386F-4A73-B8F0-8A159B840D56}" type="pres">
      <dgm:prSet presAssocID="{9B8C7496-7200-4340-8E68-19F28C75F49D}" presName="nodeTx" presStyleLbl="node1" presStyleIdx="8" presStyleCnt="13">
        <dgm:presLayoutVars>
          <dgm:bulletEnabled val="1"/>
        </dgm:presLayoutVars>
      </dgm:prSet>
      <dgm:spPr/>
    </dgm:pt>
    <dgm:pt modelId="{A7E9A697-752A-4EE3-9367-98266DBCE82A}" type="pres">
      <dgm:prSet presAssocID="{9B8C7496-7200-4340-8E68-19F28C75F49D}" presName="invisiNode" presStyleLbl="node1" presStyleIdx="8" presStyleCnt="13"/>
      <dgm:spPr/>
    </dgm:pt>
    <dgm:pt modelId="{C79186B2-4375-4D5A-A75D-9AA5F49C445C}" type="pres">
      <dgm:prSet presAssocID="{9B8C7496-7200-4340-8E68-19F28C75F49D}" presName="imagNode" presStyleLbl="fgImgPlace1" presStyleIdx="8" presStyleCnt="13"/>
      <dgm:spPr>
        <a:blipFill rotWithShape="1">
          <a:blip xmlns:r="http://schemas.openxmlformats.org/officeDocument/2006/relationships" r:embed="rId9" cstate="print">
            <a:extLst>
              <a:ext uri="{28A0092B-C50C-407E-A947-70E740481C1C}">
                <a14:useLocalDpi xmlns:a14="http://schemas.microsoft.com/office/drawing/2010/main"/>
              </a:ext>
            </a:extLst>
          </a:blip>
          <a:srcRect/>
          <a:stretch>
            <a:fillRect/>
          </a:stretch>
        </a:blipFill>
      </dgm:spPr>
    </dgm:pt>
    <dgm:pt modelId="{A287859F-6E9E-46DF-B8BA-AAA592F3ED64}" type="pres">
      <dgm:prSet presAssocID="{1568CE26-DC26-47C1-A75B-F9CA600D0DCD}" presName="sibTrans" presStyleLbl="sibTrans2D1" presStyleIdx="0" presStyleCnt="0"/>
      <dgm:spPr/>
    </dgm:pt>
    <dgm:pt modelId="{FD9F6095-778E-4B7A-BD4E-BC598B5A32AA}" type="pres">
      <dgm:prSet presAssocID="{E0F8B1E1-64DF-47C0-8383-5F8C636647E8}" presName="compNode" presStyleCnt="0"/>
      <dgm:spPr/>
    </dgm:pt>
    <dgm:pt modelId="{A933D139-B31A-47CC-B17E-92CB17B7B910}" type="pres">
      <dgm:prSet presAssocID="{E0F8B1E1-64DF-47C0-8383-5F8C636647E8}" presName="bkgdShape" presStyleLbl="node1" presStyleIdx="9" presStyleCnt="13"/>
      <dgm:spPr/>
    </dgm:pt>
    <dgm:pt modelId="{4F5CA4DB-EAE8-4433-A1F3-143D8300C863}" type="pres">
      <dgm:prSet presAssocID="{E0F8B1E1-64DF-47C0-8383-5F8C636647E8}" presName="nodeTx" presStyleLbl="node1" presStyleIdx="9" presStyleCnt="13">
        <dgm:presLayoutVars>
          <dgm:bulletEnabled val="1"/>
        </dgm:presLayoutVars>
      </dgm:prSet>
      <dgm:spPr/>
    </dgm:pt>
    <dgm:pt modelId="{FE3D8D90-7CBA-467B-97B7-2F47428128BC}" type="pres">
      <dgm:prSet presAssocID="{E0F8B1E1-64DF-47C0-8383-5F8C636647E8}" presName="invisiNode" presStyleLbl="node1" presStyleIdx="9" presStyleCnt="13"/>
      <dgm:spPr/>
    </dgm:pt>
    <dgm:pt modelId="{0C0FAFDC-963D-4C71-B85D-308CC44D1C14}" type="pres">
      <dgm:prSet presAssocID="{E0F8B1E1-64DF-47C0-8383-5F8C636647E8}" presName="imagNode" presStyleLbl="fgImgPlace1" presStyleIdx="9" presStyleCnt="13"/>
      <dgm:spPr>
        <a:blipFill>
          <a:blip xmlns:r="http://schemas.openxmlformats.org/officeDocument/2006/relationships" r:embed="rId10" cstate="print">
            <a:extLst>
              <a:ext uri="{28A0092B-C50C-407E-A947-70E740481C1C}">
                <a14:useLocalDpi xmlns:a14="http://schemas.microsoft.com/office/drawing/2010/main"/>
              </a:ext>
            </a:extLst>
          </a:blip>
          <a:srcRect/>
          <a:stretch>
            <a:fillRect/>
          </a:stretch>
        </a:blipFill>
      </dgm:spPr>
    </dgm:pt>
    <dgm:pt modelId="{B716213C-96B9-4C08-8E81-DDF2ED1B80C5}" type="pres">
      <dgm:prSet presAssocID="{815DB25D-B412-4C8F-9BC0-228A946CE680}" presName="sibTrans" presStyleLbl="sibTrans2D1" presStyleIdx="0" presStyleCnt="0"/>
      <dgm:spPr/>
    </dgm:pt>
    <dgm:pt modelId="{C2260399-E54A-48B1-AB89-BFAEC3801F2B}" type="pres">
      <dgm:prSet presAssocID="{87B6EB75-4AC2-4013-9EBD-C73C36D40454}" presName="compNode" presStyleCnt="0"/>
      <dgm:spPr/>
    </dgm:pt>
    <dgm:pt modelId="{7DD9CBE0-8BDC-4AFB-9D4B-2A922C83DB9E}" type="pres">
      <dgm:prSet presAssocID="{87B6EB75-4AC2-4013-9EBD-C73C36D40454}" presName="bkgdShape" presStyleLbl="node1" presStyleIdx="10" presStyleCnt="13"/>
      <dgm:spPr/>
    </dgm:pt>
    <dgm:pt modelId="{F90A8E7A-DDBF-46EA-94D7-9694067EEB86}" type="pres">
      <dgm:prSet presAssocID="{87B6EB75-4AC2-4013-9EBD-C73C36D40454}" presName="nodeTx" presStyleLbl="node1" presStyleIdx="10" presStyleCnt="13">
        <dgm:presLayoutVars>
          <dgm:bulletEnabled val="1"/>
        </dgm:presLayoutVars>
      </dgm:prSet>
      <dgm:spPr/>
    </dgm:pt>
    <dgm:pt modelId="{4949FA9E-1F81-4457-9ED1-82AD97D14215}" type="pres">
      <dgm:prSet presAssocID="{87B6EB75-4AC2-4013-9EBD-C73C36D40454}" presName="invisiNode" presStyleLbl="node1" presStyleIdx="10" presStyleCnt="13"/>
      <dgm:spPr/>
    </dgm:pt>
    <dgm:pt modelId="{DC75DCDA-F356-4EA8-8EB8-826420DFD6C6}" type="pres">
      <dgm:prSet presAssocID="{87B6EB75-4AC2-4013-9EBD-C73C36D40454}" presName="imagNode" presStyleLbl="fgImgPlace1" presStyleIdx="10" presStyleCnt="13"/>
      <dgm:spPr>
        <a:blipFill>
          <a:blip xmlns:r="http://schemas.openxmlformats.org/officeDocument/2006/relationships" r:embed="rId11" cstate="print">
            <a:extLst>
              <a:ext uri="{28A0092B-C50C-407E-A947-70E740481C1C}">
                <a14:useLocalDpi xmlns:a14="http://schemas.microsoft.com/office/drawing/2010/main"/>
              </a:ext>
            </a:extLst>
          </a:blip>
          <a:srcRect/>
          <a:stretch>
            <a:fillRect/>
          </a:stretch>
        </a:blipFill>
      </dgm:spPr>
    </dgm:pt>
    <dgm:pt modelId="{FD188FDE-4BFC-4675-B132-DC796DF9815D}" type="pres">
      <dgm:prSet presAssocID="{136557F0-51CE-4F91-9CCA-9ABBD69664D3}" presName="sibTrans" presStyleLbl="sibTrans2D1" presStyleIdx="0" presStyleCnt="0"/>
      <dgm:spPr/>
    </dgm:pt>
    <dgm:pt modelId="{DBCD89AD-64FE-412E-B96A-4E55FEBF4A28}" type="pres">
      <dgm:prSet presAssocID="{5858309A-FC9C-4F8B-97E4-51863531936D}" presName="compNode" presStyleCnt="0"/>
      <dgm:spPr/>
    </dgm:pt>
    <dgm:pt modelId="{86EC60F4-67B2-41A7-963F-8440A0E7AC16}" type="pres">
      <dgm:prSet presAssocID="{5858309A-FC9C-4F8B-97E4-51863531936D}" presName="bkgdShape" presStyleLbl="node1" presStyleIdx="11" presStyleCnt="13"/>
      <dgm:spPr/>
    </dgm:pt>
    <dgm:pt modelId="{D62E5CCD-FD7A-4485-8051-178EED7996B3}" type="pres">
      <dgm:prSet presAssocID="{5858309A-FC9C-4F8B-97E4-51863531936D}" presName="nodeTx" presStyleLbl="node1" presStyleIdx="11" presStyleCnt="13">
        <dgm:presLayoutVars>
          <dgm:bulletEnabled val="1"/>
        </dgm:presLayoutVars>
      </dgm:prSet>
      <dgm:spPr/>
    </dgm:pt>
    <dgm:pt modelId="{84E0FBBB-BBCD-49D6-A4A1-8D5966ADC0AD}" type="pres">
      <dgm:prSet presAssocID="{5858309A-FC9C-4F8B-97E4-51863531936D}" presName="invisiNode" presStyleLbl="node1" presStyleIdx="11" presStyleCnt="13"/>
      <dgm:spPr/>
    </dgm:pt>
    <dgm:pt modelId="{89B577BF-5AEA-4EF6-9405-20BE637C9B3A}" type="pres">
      <dgm:prSet presAssocID="{5858309A-FC9C-4F8B-97E4-51863531936D}" presName="imagNode" presStyleLbl="fgImgPlace1" presStyleIdx="11" presStyleCnt="13"/>
      <dgm:spPr>
        <a:blipFill rotWithShape="1">
          <a:blip xmlns:r="http://schemas.openxmlformats.org/officeDocument/2006/relationships" r:embed="rId12" cstate="print">
            <a:extLst>
              <a:ext uri="{28A0092B-C50C-407E-A947-70E740481C1C}">
                <a14:useLocalDpi xmlns:a14="http://schemas.microsoft.com/office/drawing/2010/main"/>
              </a:ext>
            </a:extLst>
          </a:blip>
          <a:srcRect/>
          <a:stretch>
            <a:fillRect/>
          </a:stretch>
        </a:blipFill>
      </dgm:spPr>
    </dgm:pt>
    <dgm:pt modelId="{BF06AA0D-FB38-4AF6-B7A6-94A169BE4CC0}" type="pres">
      <dgm:prSet presAssocID="{4A603424-34BA-4C86-81A1-CC7EC51E5B03}" presName="sibTrans" presStyleLbl="sibTrans2D1" presStyleIdx="0" presStyleCnt="0"/>
      <dgm:spPr/>
    </dgm:pt>
    <dgm:pt modelId="{CB8B44EE-FFF3-4339-BF70-1A7E66F7B811}" type="pres">
      <dgm:prSet presAssocID="{2649FA28-1E62-465C-8554-B061A84A1949}" presName="compNode" presStyleCnt="0"/>
      <dgm:spPr/>
    </dgm:pt>
    <dgm:pt modelId="{D9213191-82A3-40C1-A7D3-B52783AC4D21}" type="pres">
      <dgm:prSet presAssocID="{2649FA28-1E62-465C-8554-B061A84A1949}" presName="bkgdShape" presStyleLbl="node1" presStyleIdx="12" presStyleCnt="13"/>
      <dgm:spPr/>
    </dgm:pt>
    <dgm:pt modelId="{A3B2582A-8159-4CC6-A59A-C909D90D71C0}" type="pres">
      <dgm:prSet presAssocID="{2649FA28-1E62-465C-8554-B061A84A1949}" presName="nodeTx" presStyleLbl="node1" presStyleIdx="12" presStyleCnt="13">
        <dgm:presLayoutVars>
          <dgm:bulletEnabled val="1"/>
        </dgm:presLayoutVars>
      </dgm:prSet>
      <dgm:spPr/>
    </dgm:pt>
    <dgm:pt modelId="{933FF971-0C68-45C2-A486-72FD03602450}" type="pres">
      <dgm:prSet presAssocID="{2649FA28-1E62-465C-8554-B061A84A1949}" presName="invisiNode" presStyleLbl="node1" presStyleIdx="12" presStyleCnt="13"/>
      <dgm:spPr/>
    </dgm:pt>
    <dgm:pt modelId="{19B8F84C-2216-4107-99D8-717524AA93DE}" type="pres">
      <dgm:prSet presAssocID="{2649FA28-1E62-465C-8554-B061A84A1949}" presName="imagNode" presStyleLbl="fgImgPlace1" presStyleIdx="12" presStyleCnt="13"/>
      <dgm:spPr>
        <a:blipFill>
          <a:blip xmlns:r="http://schemas.openxmlformats.org/officeDocument/2006/relationships" r:embed="rId13" cstate="print">
            <a:extLst>
              <a:ext uri="{28A0092B-C50C-407E-A947-70E740481C1C}">
                <a14:useLocalDpi xmlns:a14="http://schemas.microsoft.com/office/drawing/2010/main"/>
              </a:ext>
            </a:extLst>
          </a:blip>
          <a:srcRect/>
          <a:stretch>
            <a:fillRect/>
          </a:stretch>
        </a:blipFill>
      </dgm:spPr>
    </dgm:pt>
  </dgm:ptLst>
  <dgm:cxnLst>
    <dgm:cxn modelId="{B3105600-0E48-463A-ACB5-54E1A32EE5A2}" type="presOf" srcId="{2649FA28-1E62-465C-8554-B061A84A1949}" destId="{A3B2582A-8159-4CC6-A59A-C909D90D71C0}" srcOrd="1" destOrd="0" presId="urn:microsoft.com/office/officeart/2005/8/layout/hList7"/>
    <dgm:cxn modelId="{113AAE02-6E5C-445B-86E7-FA020A36AD40}" type="presOf" srcId="{46CB83B3-9741-4F92-BDAE-9C013ADB8D45}" destId="{16FFDEB5-CE1A-4EC0-9661-692DC8C0488F}" srcOrd="0" destOrd="0" presId="urn:microsoft.com/office/officeart/2005/8/layout/hList7"/>
    <dgm:cxn modelId="{3374BB10-4508-4F1A-BB4A-3D604AA93A30}" type="presOf" srcId="{43ED66DE-ED96-432C-BB4A-37D68E62F621}" destId="{C10B7623-22A8-4BFC-849A-3D596D46D02D}" srcOrd="1" destOrd="0" presId="urn:microsoft.com/office/officeart/2005/8/layout/hList7"/>
    <dgm:cxn modelId="{98AA7F13-F10F-4A46-BA25-6799E834C51A}" srcId="{D5F691BA-4D31-43F1-9A3F-A624C66AAF10}" destId="{9B8C7496-7200-4340-8E68-19F28C75F49D}" srcOrd="8" destOrd="0" parTransId="{477C0B39-9E84-4FEB-B5EF-78273F6B1626}" sibTransId="{1568CE26-DC26-47C1-A75B-F9CA600D0DCD}"/>
    <dgm:cxn modelId="{9222BB13-BDC6-4AA9-B10A-C29B9CA21CD8}" type="presOf" srcId="{A60679BA-31DB-461B-B335-DAE6C238A9A6}" destId="{0B7F361C-F9C7-4208-9DC3-8C6AD8DAD481}" srcOrd="0" destOrd="0" presId="urn:microsoft.com/office/officeart/2005/8/layout/hList7"/>
    <dgm:cxn modelId="{2E679422-06BE-40C5-9AA9-4644C9185568}" srcId="{D5F691BA-4D31-43F1-9A3F-A624C66AAF10}" destId="{5858309A-FC9C-4F8B-97E4-51863531936D}" srcOrd="11" destOrd="0" parTransId="{A22575E2-419D-4928-A716-09B8725027AC}" sibTransId="{4A603424-34BA-4C86-81A1-CC7EC51E5B03}"/>
    <dgm:cxn modelId="{1973AE25-0908-4D0E-B4F2-3EB997B9A52B}" srcId="{D5F691BA-4D31-43F1-9A3F-A624C66AAF10}" destId="{242445D7-57F3-412E-8687-D430BE9C34C6}" srcOrd="4" destOrd="0" parTransId="{6F121A54-11B3-48D0-AF7B-2E0A2F1A5750}" sibTransId="{DD2B7DD2-6B4C-4AA3-BE88-324252EAFBD6}"/>
    <dgm:cxn modelId="{03515A27-A8CD-4DF3-B712-1C3CDB8078BC}" type="presOf" srcId="{2649FA28-1E62-465C-8554-B061A84A1949}" destId="{D9213191-82A3-40C1-A7D3-B52783AC4D21}" srcOrd="0" destOrd="0" presId="urn:microsoft.com/office/officeart/2005/8/layout/hList7"/>
    <dgm:cxn modelId="{33B0062B-69D0-43D5-AC7C-08B7632770D3}" type="presOf" srcId="{242445D7-57F3-412E-8687-D430BE9C34C6}" destId="{4D4710D5-DFED-446B-A781-9073AAC50A61}" srcOrd="1" destOrd="0" presId="urn:microsoft.com/office/officeart/2005/8/layout/hList7"/>
    <dgm:cxn modelId="{CDFCFE2D-0DAD-495F-AE09-FA5877AE7EF3}" type="presOf" srcId="{A3E554CB-F902-4216-848F-08589DBB4758}" destId="{E1562454-4A08-4855-BA08-CD23D2746A1A}" srcOrd="0" destOrd="0" presId="urn:microsoft.com/office/officeart/2005/8/layout/hList7"/>
    <dgm:cxn modelId="{0B622838-6BE5-4489-AF2A-D1B52729A801}" srcId="{D5F691BA-4D31-43F1-9A3F-A624C66AAF10}" destId="{2649FA28-1E62-465C-8554-B061A84A1949}" srcOrd="12" destOrd="0" parTransId="{6FF3EAAE-424D-4645-BB3C-6F0EFDE6C681}" sibTransId="{65B4E42A-5048-49B5-B7CE-AD5034AC71DC}"/>
    <dgm:cxn modelId="{E644663D-D1B7-46AD-B133-4A775DD94D3D}" type="presOf" srcId="{FA4F5AC5-347C-4003-BF99-9D0647DF1084}" destId="{96A1DFF6-04E3-412D-B126-F48F40442B57}" srcOrd="0" destOrd="0" presId="urn:microsoft.com/office/officeart/2005/8/layout/hList7"/>
    <dgm:cxn modelId="{B291985B-3FED-4BEF-8775-560839945FD3}" type="presOf" srcId="{9B8C7496-7200-4340-8E68-19F28C75F49D}" destId="{292AE8EC-06C5-4F0F-9A27-B32855DC5532}" srcOrd="0" destOrd="0" presId="urn:microsoft.com/office/officeart/2005/8/layout/hList7"/>
    <dgm:cxn modelId="{0E59865F-CBD4-4039-AB69-983D3F918D8D}" srcId="{D5F691BA-4D31-43F1-9A3F-A624C66AAF10}" destId="{43ED66DE-ED96-432C-BB4A-37D68E62F621}" srcOrd="3" destOrd="0" parTransId="{65541FD0-57B7-439F-861D-A1273061161D}" sibTransId="{A3E554CB-F902-4216-848F-08589DBB4758}"/>
    <dgm:cxn modelId="{1FBC9A60-1685-4777-B3CA-608B5EEE9EA1}" srcId="{D5F691BA-4D31-43F1-9A3F-A624C66AAF10}" destId="{A60679BA-31DB-461B-B335-DAE6C238A9A6}" srcOrd="2" destOrd="0" parTransId="{BF1D5D46-D463-47A1-A498-BA76790D1421}" sibTransId="{4E7A8943-BB2A-4B12-A4CF-68CAEBBE904E}"/>
    <dgm:cxn modelId="{4B7BB541-96AE-4585-B11D-FB9E9AB4326E}" type="presOf" srcId="{136557F0-51CE-4F91-9CCA-9ABBD69664D3}" destId="{FD188FDE-4BFC-4675-B132-DC796DF9815D}" srcOrd="0" destOrd="0" presId="urn:microsoft.com/office/officeart/2005/8/layout/hList7"/>
    <dgm:cxn modelId="{21BCA045-784E-4D85-A226-92FC24682904}" type="presOf" srcId="{87B6EB75-4AC2-4013-9EBD-C73C36D40454}" destId="{7DD9CBE0-8BDC-4AFB-9D4B-2A922C83DB9E}" srcOrd="0" destOrd="0" presId="urn:microsoft.com/office/officeart/2005/8/layout/hList7"/>
    <dgm:cxn modelId="{B3154149-18B3-4282-B72A-7B119B1F54F4}" type="presOf" srcId="{E0F8B1E1-64DF-47C0-8383-5F8C636647E8}" destId="{4F5CA4DB-EAE8-4433-A1F3-143D8300C863}" srcOrd="1" destOrd="0" presId="urn:microsoft.com/office/officeart/2005/8/layout/hList7"/>
    <dgm:cxn modelId="{1CCE3B6A-CC03-4B7E-ABFF-4D5E41EACEB9}" type="presOf" srcId="{1568CE26-DC26-47C1-A75B-F9CA600D0DCD}" destId="{A287859F-6E9E-46DF-B8BA-AAA592F3ED64}" srcOrd="0" destOrd="0" presId="urn:microsoft.com/office/officeart/2005/8/layout/hList7"/>
    <dgm:cxn modelId="{CE534B4A-4ABD-468D-8253-124CED0DA69D}" srcId="{D5F691BA-4D31-43F1-9A3F-A624C66AAF10}" destId="{C8F6EDE5-84F6-4248-92AC-C8C1A120AB96}" srcOrd="5" destOrd="0" parTransId="{96072767-D390-4219-B909-DA06B1970497}" sibTransId="{4F0D4BAB-D759-48F3-8B95-EFBB5B1B529C}"/>
    <dgm:cxn modelId="{E877554A-21AF-46B3-A342-F5EC4E32C0C9}" type="presOf" srcId="{BFCEC228-7A30-4599-AA56-5CCCC939535A}" destId="{2B9F4C04-618D-4738-AA96-E7DFAAEF3EF4}" srcOrd="0" destOrd="0" presId="urn:microsoft.com/office/officeart/2005/8/layout/hList7"/>
    <dgm:cxn modelId="{B155B44B-563D-4E8B-A8E6-3B9A0C5AD71C}" srcId="{D5F691BA-4D31-43F1-9A3F-A624C66AAF10}" destId="{E0F8B1E1-64DF-47C0-8383-5F8C636647E8}" srcOrd="9" destOrd="0" parTransId="{33D8929F-06E5-4B66-8288-8ABFE6C952F1}" sibTransId="{815DB25D-B412-4C8F-9BC0-228A946CE680}"/>
    <dgm:cxn modelId="{076F5470-A449-4D7E-83B3-46478104CA09}" type="presOf" srcId="{E0F8B1E1-64DF-47C0-8383-5F8C636647E8}" destId="{A933D139-B31A-47CC-B17E-92CB17B7B910}" srcOrd="0" destOrd="0" presId="urn:microsoft.com/office/officeart/2005/8/layout/hList7"/>
    <dgm:cxn modelId="{807EE172-29E2-4C7B-9B7F-133A29798DFD}" type="presOf" srcId="{DA93718B-E3D3-4BAE-AA2E-DA3334D32BEA}" destId="{29AE0C75-D9F3-44CA-87B9-CA8FC33E96BC}" srcOrd="1" destOrd="0" presId="urn:microsoft.com/office/officeart/2005/8/layout/hList7"/>
    <dgm:cxn modelId="{D702BD57-67AE-4A41-BD69-21E34E29633D}" type="presOf" srcId="{8CB02565-3D0B-4FE5-BF9C-A5AE2C9A6FEF}" destId="{D2C4F896-3FB6-4A01-A9A9-97E0C8C5D01C}" srcOrd="1" destOrd="0" presId="urn:microsoft.com/office/officeart/2005/8/layout/hList7"/>
    <dgm:cxn modelId="{08E92258-5DA2-44C7-98DE-49ECEF1BD1CB}" type="presOf" srcId="{4A603424-34BA-4C86-81A1-CC7EC51E5B03}" destId="{BF06AA0D-FB38-4AF6-B7A6-94A169BE4CC0}" srcOrd="0" destOrd="0" presId="urn:microsoft.com/office/officeart/2005/8/layout/hList7"/>
    <dgm:cxn modelId="{0C99EA7C-241E-4A66-B739-DBE2C279BA41}" type="presOf" srcId="{5858309A-FC9C-4F8B-97E4-51863531936D}" destId="{D62E5CCD-FD7A-4485-8051-178EED7996B3}" srcOrd="1" destOrd="0" presId="urn:microsoft.com/office/officeart/2005/8/layout/hList7"/>
    <dgm:cxn modelId="{7F2EB880-9AC5-4A33-939E-05862ECF493F}" type="presOf" srcId="{A60679BA-31DB-461B-B335-DAE6C238A9A6}" destId="{BC22FDD9-5624-4204-9EF6-2564091EBB1A}" srcOrd="1" destOrd="0" presId="urn:microsoft.com/office/officeart/2005/8/layout/hList7"/>
    <dgm:cxn modelId="{D0490783-BBB9-4C59-852F-B6FDAF0CAFFD}" type="presOf" srcId="{DD2B7DD2-6B4C-4AA3-BE88-324252EAFBD6}" destId="{D5AF6623-4A43-45F8-BDC6-5DC8E65AC2E2}" srcOrd="0" destOrd="0" presId="urn:microsoft.com/office/officeart/2005/8/layout/hList7"/>
    <dgm:cxn modelId="{3F396B83-1563-4729-8E7A-8DC97CB5F405}" type="presOf" srcId="{43ED66DE-ED96-432C-BB4A-37D68E62F621}" destId="{6FB4B6B5-1DAC-4346-B2DA-9F64D9BD0560}" srcOrd="0" destOrd="0" presId="urn:microsoft.com/office/officeart/2005/8/layout/hList7"/>
    <dgm:cxn modelId="{4BBDAE83-5239-40EA-84B4-F39B5EA66C99}" type="presOf" srcId="{4E7A8943-BB2A-4B12-A4CF-68CAEBBE904E}" destId="{7F7A39B4-53D5-45C1-B382-2A06EA91BD92}" srcOrd="0" destOrd="0" presId="urn:microsoft.com/office/officeart/2005/8/layout/hList7"/>
    <dgm:cxn modelId="{E235808B-8C06-42E4-A657-F7ACBE3FD69B}" type="presOf" srcId="{87B6EB75-4AC2-4013-9EBD-C73C36D40454}" destId="{F90A8E7A-DDBF-46EA-94D7-9694067EEB86}" srcOrd="1" destOrd="0" presId="urn:microsoft.com/office/officeart/2005/8/layout/hList7"/>
    <dgm:cxn modelId="{2A619A91-8010-4EC1-B356-B7172ED59C1D}" type="presOf" srcId="{25F1EF93-AB37-4987-A7CD-9F75B23081F2}" destId="{5ED44599-07E5-4DF1-9E32-69F0BF72A288}" srcOrd="0" destOrd="0" presId="urn:microsoft.com/office/officeart/2005/8/layout/hList7"/>
    <dgm:cxn modelId="{D1F18B97-83F8-476B-991E-BA52FCC572BE}" type="presOf" srcId="{815DB25D-B412-4C8F-9BC0-228A946CE680}" destId="{B716213C-96B9-4C08-8E81-DDF2ED1B80C5}" srcOrd="0" destOrd="0" presId="urn:microsoft.com/office/officeart/2005/8/layout/hList7"/>
    <dgm:cxn modelId="{E0C0D09B-E9BB-4ECB-93F0-CCE676412364}" srcId="{D5F691BA-4D31-43F1-9A3F-A624C66AAF10}" destId="{DA93718B-E3D3-4BAE-AA2E-DA3334D32BEA}" srcOrd="0" destOrd="0" parTransId="{9C8B7589-1D5D-45A1-BAFC-036A122D6258}" sibTransId="{46CB83B3-9741-4F92-BDAE-9C013ADB8D45}"/>
    <dgm:cxn modelId="{AE7EE5A3-27D3-4890-9B2F-11C6DA896476}" type="presOf" srcId="{C8F6EDE5-84F6-4248-92AC-C8C1A120AB96}" destId="{687539FF-D1A7-4E50-9E34-CBC3364991E9}" srcOrd="0" destOrd="0" presId="urn:microsoft.com/office/officeart/2005/8/layout/hList7"/>
    <dgm:cxn modelId="{B94812A5-AECE-459E-9C70-28F1BD3D3E32}" type="presOf" srcId="{24E1CC16-2B6C-458A-A2C6-65878DEE5390}" destId="{3E667A2B-1078-42C1-A5B6-E27263225266}" srcOrd="0" destOrd="0" presId="urn:microsoft.com/office/officeart/2005/8/layout/hList7"/>
    <dgm:cxn modelId="{3C9DC9AE-3798-4D6D-B45D-199E3247D6DA}" type="presOf" srcId="{C8F6EDE5-84F6-4248-92AC-C8C1A120AB96}" destId="{D68BDE0B-716E-4902-9043-A20FC812C0E9}" srcOrd="1" destOrd="0" presId="urn:microsoft.com/office/officeart/2005/8/layout/hList7"/>
    <dgm:cxn modelId="{32B63CAF-34B9-49D4-BB89-FFEEBE613B8C}" srcId="{D5F691BA-4D31-43F1-9A3F-A624C66AAF10}" destId="{8CB02565-3D0B-4FE5-BF9C-A5AE2C9A6FEF}" srcOrd="1" destOrd="0" parTransId="{32018AF7-A528-423E-9EEB-16ADC4DFE7EF}" sibTransId="{24E1CC16-2B6C-458A-A2C6-65878DEE5390}"/>
    <dgm:cxn modelId="{4BE2D5BB-78A7-4B8E-88AA-D832127FEAF9}" type="presOf" srcId="{9B8C7496-7200-4340-8E68-19F28C75F49D}" destId="{981BAC52-386F-4A73-B8F0-8A159B840D56}" srcOrd="1" destOrd="0" presId="urn:microsoft.com/office/officeart/2005/8/layout/hList7"/>
    <dgm:cxn modelId="{FC1AC2C2-0F4A-4010-9077-0CB4622CB6FB}" srcId="{D5F691BA-4D31-43F1-9A3F-A624C66AAF10}" destId="{87B6EB75-4AC2-4013-9EBD-C73C36D40454}" srcOrd="10" destOrd="0" parTransId="{2417060E-AB32-422B-83F6-4ADCC2318DAE}" sibTransId="{136557F0-51CE-4F91-9CCA-9ABBD69664D3}"/>
    <dgm:cxn modelId="{EBA4EBC4-385C-4EC8-9AF5-942CDE0AFDBF}" type="presOf" srcId="{25F1EF93-AB37-4987-A7CD-9F75B23081F2}" destId="{5B25B247-0DF8-44C4-9701-B4C9CCE0C5E4}" srcOrd="1" destOrd="0" presId="urn:microsoft.com/office/officeart/2005/8/layout/hList7"/>
    <dgm:cxn modelId="{D739F0D0-2306-4FBB-89B6-5A65B4E7131C}" type="presOf" srcId="{242445D7-57F3-412E-8687-D430BE9C34C6}" destId="{B0362FE4-5C80-4D12-9132-11780D893D77}" srcOrd="0" destOrd="0" presId="urn:microsoft.com/office/officeart/2005/8/layout/hList7"/>
    <dgm:cxn modelId="{D5C51AD3-07FD-4180-9B4D-11C859F00859}" type="presOf" srcId="{4F0D4BAB-D759-48F3-8B95-EFBB5B1B529C}" destId="{30DCBB47-9243-4AE6-8EB0-7E9525FF0949}" srcOrd="0" destOrd="0" presId="urn:microsoft.com/office/officeart/2005/8/layout/hList7"/>
    <dgm:cxn modelId="{8519C0D6-9943-4530-AFB3-5036B19DE500}" srcId="{D5F691BA-4D31-43F1-9A3F-A624C66AAF10}" destId="{FA4F5AC5-347C-4003-BF99-9D0647DF1084}" srcOrd="6" destOrd="0" parTransId="{171E4302-79A2-4435-BFBF-B52DCD8B239E}" sibTransId="{BFCEC228-7A30-4599-AA56-5CCCC939535A}"/>
    <dgm:cxn modelId="{57680BD9-C243-4C26-82FE-4E47843F13BB}" type="presOf" srcId="{5858309A-FC9C-4F8B-97E4-51863531936D}" destId="{86EC60F4-67B2-41A7-963F-8440A0E7AC16}" srcOrd="0" destOrd="0" presId="urn:microsoft.com/office/officeart/2005/8/layout/hList7"/>
    <dgm:cxn modelId="{0CEFD8DD-368A-45A9-B6EA-A0AD60AC5F61}" type="presOf" srcId="{8CB02565-3D0B-4FE5-BF9C-A5AE2C9A6FEF}" destId="{91C13CF3-85F8-47CC-AFF0-EAC648DB1517}" srcOrd="0" destOrd="0" presId="urn:microsoft.com/office/officeart/2005/8/layout/hList7"/>
    <dgm:cxn modelId="{786FF6EB-F685-467F-B99E-CAA164234C91}" srcId="{D5F691BA-4D31-43F1-9A3F-A624C66AAF10}" destId="{25F1EF93-AB37-4987-A7CD-9F75B23081F2}" srcOrd="7" destOrd="0" parTransId="{412C484D-0D93-488C-AB6E-435C15B67817}" sibTransId="{55D01D20-83EA-4F09-B8BC-6DFA6E14CC6E}"/>
    <dgm:cxn modelId="{8E8AA6F0-FE8A-4665-B1C4-52056FF09EA0}" type="presOf" srcId="{FA4F5AC5-347C-4003-BF99-9D0647DF1084}" destId="{1DB447BD-A8BD-4FE6-9D0C-2E4E16A3425C}" srcOrd="1" destOrd="0" presId="urn:microsoft.com/office/officeart/2005/8/layout/hList7"/>
    <dgm:cxn modelId="{707906FA-12FA-4E8D-AEB7-6EE15D2CBB25}" type="presOf" srcId="{D5F691BA-4D31-43F1-9A3F-A624C66AAF10}" destId="{AB4FB94C-EFD9-4AC8-8C85-B5D853FEF643}" srcOrd="0" destOrd="0" presId="urn:microsoft.com/office/officeart/2005/8/layout/hList7"/>
    <dgm:cxn modelId="{A6BE9EFC-AF6F-4DEE-A132-5D3059395A22}" type="presOf" srcId="{55D01D20-83EA-4F09-B8BC-6DFA6E14CC6E}" destId="{50B13B47-04C2-4FF5-9239-4A94756EFFE2}" srcOrd="0" destOrd="0" presId="urn:microsoft.com/office/officeart/2005/8/layout/hList7"/>
    <dgm:cxn modelId="{BD8B39FF-B0E8-4BEF-9153-B6FA13BAC8F9}" type="presOf" srcId="{DA93718B-E3D3-4BAE-AA2E-DA3334D32BEA}" destId="{B9F5443E-1BD9-4C6D-A609-02E1F3B29E44}" srcOrd="0" destOrd="0" presId="urn:microsoft.com/office/officeart/2005/8/layout/hList7"/>
    <dgm:cxn modelId="{7C2E51F7-8E32-45EB-98B2-989DCFBF6A8E}" type="presParOf" srcId="{AB4FB94C-EFD9-4AC8-8C85-B5D853FEF643}" destId="{B56CD54E-9516-415F-BB83-E6556D1E2B88}" srcOrd="0" destOrd="0" presId="urn:microsoft.com/office/officeart/2005/8/layout/hList7"/>
    <dgm:cxn modelId="{386B9E2D-6285-4A93-B83F-28B9D9397A91}" type="presParOf" srcId="{AB4FB94C-EFD9-4AC8-8C85-B5D853FEF643}" destId="{3197E81A-2A77-4A51-BB2C-F5EFD496B040}" srcOrd="1" destOrd="0" presId="urn:microsoft.com/office/officeart/2005/8/layout/hList7"/>
    <dgm:cxn modelId="{3EC37A24-0699-45D9-98EA-2AE2E9F214CB}" type="presParOf" srcId="{3197E81A-2A77-4A51-BB2C-F5EFD496B040}" destId="{CE52CE30-84DE-468A-B597-1A68E8BD0743}" srcOrd="0" destOrd="0" presId="urn:microsoft.com/office/officeart/2005/8/layout/hList7"/>
    <dgm:cxn modelId="{ECF7F5B9-04AB-48A6-AC54-3A2B12A2B95B}" type="presParOf" srcId="{CE52CE30-84DE-468A-B597-1A68E8BD0743}" destId="{B9F5443E-1BD9-4C6D-A609-02E1F3B29E44}" srcOrd="0" destOrd="0" presId="urn:microsoft.com/office/officeart/2005/8/layout/hList7"/>
    <dgm:cxn modelId="{F5648BD5-6F8E-4DA0-9104-E9F5B622898F}" type="presParOf" srcId="{CE52CE30-84DE-468A-B597-1A68E8BD0743}" destId="{29AE0C75-D9F3-44CA-87B9-CA8FC33E96BC}" srcOrd="1" destOrd="0" presId="urn:microsoft.com/office/officeart/2005/8/layout/hList7"/>
    <dgm:cxn modelId="{9267696D-5B49-48A3-9490-A8A3EA140126}" type="presParOf" srcId="{CE52CE30-84DE-468A-B597-1A68E8BD0743}" destId="{A6F057B2-A9A9-4923-BFF6-7C52C6164FF4}" srcOrd="2" destOrd="0" presId="urn:microsoft.com/office/officeart/2005/8/layout/hList7"/>
    <dgm:cxn modelId="{64C29438-C58B-4755-9727-82AF03A3C6E3}" type="presParOf" srcId="{CE52CE30-84DE-468A-B597-1A68E8BD0743}" destId="{EBFFD32C-7C7A-4DA4-BF68-12BBA93A17DD}" srcOrd="3" destOrd="0" presId="urn:microsoft.com/office/officeart/2005/8/layout/hList7"/>
    <dgm:cxn modelId="{C16037D5-A659-4C9E-BC8E-5D9B57B50370}" type="presParOf" srcId="{3197E81A-2A77-4A51-BB2C-F5EFD496B040}" destId="{16FFDEB5-CE1A-4EC0-9661-692DC8C0488F}" srcOrd="1" destOrd="0" presId="urn:microsoft.com/office/officeart/2005/8/layout/hList7"/>
    <dgm:cxn modelId="{08E1953C-0724-4FA8-92A9-1342DBCC9032}" type="presParOf" srcId="{3197E81A-2A77-4A51-BB2C-F5EFD496B040}" destId="{F0187AB8-07DE-4401-9146-BE98D6C4F024}" srcOrd="2" destOrd="0" presId="urn:microsoft.com/office/officeart/2005/8/layout/hList7"/>
    <dgm:cxn modelId="{99CA29ED-D634-4ABB-8DAE-70D77BD10949}" type="presParOf" srcId="{F0187AB8-07DE-4401-9146-BE98D6C4F024}" destId="{91C13CF3-85F8-47CC-AFF0-EAC648DB1517}" srcOrd="0" destOrd="0" presId="urn:microsoft.com/office/officeart/2005/8/layout/hList7"/>
    <dgm:cxn modelId="{5B056B30-E213-4F58-BDBA-A3948DECA07F}" type="presParOf" srcId="{F0187AB8-07DE-4401-9146-BE98D6C4F024}" destId="{D2C4F896-3FB6-4A01-A9A9-97E0C8C5D01C}" srcOrd="1" destOrd="0" presId="urn:microsoft.com/office/officeart/2005/8/layout/hList7"/>
    <dgm:cxn modelId="{B612F96F-7963-4448-8F84-50F3B13006F5}" type="presParOf" srcId="{F0187AB8-07DE-4401-9146-BE98D6C4F024}" destId="{ADCD2B4D-FF82-43F7-9296-AB2FEEEAF9CD}" srcOrd="2" destOrd="0" presId="urn:microsoft.com/office/officeart/2005/8/layout/hList7"/>
    <dgm:cxn modelId="{23FC9DBF-D0CA-484A-871C-FA51CA0D2455}" type="presParOf" srcId="{F0187AB8-07DE-4401-9146-BE98D6C4F024}" destId="{4160F05D-5CA1-449A-8B39-CB052249BE73}" srcOrd="3" destOrd="0" presId="urn:microsoft.com/office/officeart/2005/8/layout/hList7"/>
    <dgm:cxn modelId="{1E18967E-66D8-417C-B2D7-621B569400B1}" type="presParOf" srcId="{3197E81A-2A77-4A51-BB2C-F5EFD496B040}" destId="{3E667A2B-1078-42C1-A5B6-E27263225266}" srcOrd="3" destOrd="0" presId="urn:microsoft.com/office/officeart/2005/8/layout/hList7"/>
    <dgm:cxn modelId="{29EDA449-0B1C-4E90-87CC-C9E3CD42F2DC}" type="presParOf" srcId="{3197E81A-2A77-4A51-BB2C-F5EFD496B040}" destId="{F69C7392-FB43-41F3-A0D3-23E7DA705FB9}" srcOrd="4" destOrd="0" presId="urn:microsoft.com/office/officeart/2005/8/layout/hList7"/>
    <dgm:cxn modelId="{F0796A29-A88E-4FCC-A9E6-245C11088E9A}" type="presParOf" srcId="{F69C7392-FB43-41F3-A0D3-23E7DA705FB9}" destId="{0B7F361C-F9C7-4208-9DC3-8C6AD8DAD481}" srcOrd="0" destOrd="0" presId="urn:microsoft.com/office/officeart/2005/8/layout/hList7"/>
    <dgm:cxn modelId="{A6ADE8DC-25D9-4274-9906-6DAE175075FD}" type="presParOf" srcId="{F69C7392-FB43-41F3-A0D3-23E7DA705FB9}" destId="{BC22FDD9-5624-4204-9EF6-2564091EBB1A}" srcOrd="1" destOrd="0" presId="urn:microsoft.com/office/officeart/2005/8/layout/hList7"/>
    <dgm:cxn modelId="{04743575-2CB9-4A96-A071-0334F2546698}" type="presParOf" srcId="{F69C7392-FB43-41F3-A0D3-23E7DA705FB9}" destId="{D47D3BB6-0334-4B37-86F0-6EDB4E4F986D}" srcOrd="2" destOrd="0" presId="urn:microsoft.com/office/officeart/2005/8/layout/hList7"/>
    <dgm:cxn modelId="{C29DAC74-2573-463E-9DBF-A8789E8FE509}" type="presParOf" srcId="{F69C7392-FB43-41F3-A0D3-23E7DA705FB9}" destId="{71E9B3D2-401F-4B0F-8B0B-00AC9A5D6AEF}" srcOrd="3" destOrd="0" presId="urn:microsoft.com/office/officeart/2005/8/layout/hList7"/>
    <dgm:cxn modelId="{BD2BCEEC-A3F0-4935-A15C-4BF2C2D999AF}" type="presParOf" srcId="{3197E81A-2A77-4A51-BB2C-F5EFD496B040}" destId="{7F7A39B4-53D5-45C1-B382-2A06EA91BD92}" srcOrd="5" destOrd="0" presId="urn:microsoft.com/office/officeart/2005/8/layout/hList7"/>
    <dgm:cxn modelId="{F5F31DF3-748C-44DB-B05C-B6EABDC3F217}" type="presParOf" srcId="{3197E81A-2A77-4A51-BB2C-F5EFD496B040}" destId="{63336124-F43E-4A91-ACC6-9A95E17EFAC1}" srcOrd="6" destOrd="0" presId="urn:microsoft.com/office/officeart/2005/8/layout/hList7"/>
    <dgm:cxn modelId="{74686228-B0EB-467F-B2C3-E5AC523CDB6E}" type="presParOf" srcId="{63336124-F43E-4A91-ACC6-9A95E17EFAC1}" destId="{6FB4B6B5-1DAC-4346-B2DA-9F64D9BD0560}" srcOrd="0" destOrd="0" presId="urn:microsoft.com/office/officeart/2005/8/layout/hList7"/>
    <dgm:cxn modelId="{763B5920-7703-49C4-B1E3-0DD61DDFBD91}" type="presParOf" srcId="{63336124-F43E-4A91-ACC6-9A95E17EFAC1}" destId="{C10B7623-22A8-4BFC-849A-3D596D46D02D}" srcOrd="1" destOrd="0" presId="urn:microsoft.com/office/officeart/2005/8/layout/hList7"/>
    <dgm:cxn modelId="{6D148AE6-A921-4DC4-BFA1-C7808B4BAF8A}" type="presParOf" srcId="{63336124-F43E-4A91-ACC6-9A95E17EFAC1}" destId="{3BB076D8-B255-4D70-BC86-8F155A13F4FA}" srcOrd="2" destOrd="0" presId="urn:microsoft.com/office/officeart/2005/8/layout/hList7"/>
    <dgm:cxn modelId="{92670742-1E47-4093-BFE8-73E82D519E73}" type="presParOf" srcId="{63336124-F43E-4A91-ACC6-9A95E17EFAC1}" destId="{EAE5D885-147E-459B-8677-1BF2BD589A6E}" srcOrd="3" destOrd="0" presId="urn:microsoft.com/office/officeart/2005/8/layout/hList7"/>
    <dgm:cxn modelId="{01DF0A87-8290-433A-AA5F-4BB427019190}" type="presParOf" srcId="{3197E81A-2A77-4A51-BB2C-F5EFD496B040}" destId="{E1562454-4A08-4855-BA08-CD23D2746A1A}" srcOrd="7" destOrd="0" presId="urn:microsoft.com/office/officeart/2005/8/layout/hList7"/>
    <dgm:cxn modelId="{63A7F13C-A4D7-4797-9319-6D0DC5FDF0D0}" type="presParOf" srcId="{3197E81A-2A77-4A51-BB2C-F5EFD496B040}" destId="{D4FE3B9A-9889-4DE3-BA48-7E628B82A446}" srcOrd="8" destOrd="0" presId="urn:microsoft.com/office/officeart/2005/8/layout/hList7"/>
    <dgm:cxn modelId="{9FB27C71-2FB5-4FD8-B2CC-454C06A2C628}" type="presParOf" srcId="{D4FE3B9A-9889-4DE3-BA48-7E628B82A446}" destId="{B0362FE4-5C80-4D12-9132-11780D893D77}" srcOrd="0" destOrd="0" presId="urn:microsoft.com/office/officeart/2005/8/layout/hList7"/>
    <dgm:cxn modelId="{6D2AFF1C-B19A-4F2A-B137-2302C73E5AB0}" type="presParOf" srcId="{D4FE3B9A-9889-4DE3-BA48-7E628B82A446}" destId="{4D4710D5-DFED-446B-A781-9073AAC50A61}" srcOrd="1" destOrd="0" presId="urn:microsoft.com/office/officeart/2005/8/layout/hList7"/>
    <dgm:cxn modelId="{5320E0D9-24BA-4B71-950D-A2E0936C32DD}" type="presParOf" srcId="{D4FE3B9A-9889-4DE3-BA48-7E628B82A446}" destId="{62826F15-0DB1-4697-A278-79629D13FF95}" srcOrd="2" destOrd="0" presId="urn:microsoft.com/office/officeart/2005/8/layout/hList7"/>
    <dgm:cxn modelId="{412D75DB-DB7D-48A1-8262-C383F5432E3F}" type="presParOf" srcId="{D4FE3B9A-9889-4DE3-BA48-7E628B82A446}" destId="{58E6C08F-438F-4550-9B13-AF6637FBE18C}" srcOrd="3" destOrd="0" presId="urn:microsoft.com/office/officeart/2005/8/layout/hList7"/>
    <dgm:cxn modelId="{FC968B36-CAC8-4207-B680-AE1BA11924E1}" type="presParOf" srcId="{3197E81A-2A77-4A51-BB2C-F5EFD496B040}" destId="{D5AF6623-4A43-45F8-BDC6-5DC8E65AC2E2}" srcOrd="9" destOrd="0" presId="urn:microsoft.com/office/officeart/2005/8/layout/hList7"/>
    <dgm:cxn modelId="{1ABF171A-9846-4BA6-9BC2-8BDD541462DB}" type="presParOf" srcId="{3197E81A-2A77-4A51-BB2C-F5EFD496B040}" destId="{4E35BC4F-D628-401A-AEDA-FF31BADD8908}" srcOrd="10" destOrd="0" presId="urn:microsoft.com/office/officeart/2005/8/layout/hList7"/>
    <dgm:cxn modelId="{46DD725E-FDE3-4598-AFDA-BB0259648F47}" type="presParOf" srcId="{4E35BC4F-D628-401A-AEDA-FF31BADD8908}" destId="{687539FF-D1A7-4E50-9E34-CBC3364991E9}" srcOrd="0" destOrd="0" presId="urn:microsoft.com/office/officeart/2005/8/layout/hList7"/>
    <dgm:cxn modelId="{45AAA1B2-69F2-48B1-93BB-BA8C305C29FD}" type="presParOf" srcId="{4E35BC4F-D628-401A-AEDA-FF31BADD8908}" destId="{D68BDE0B-716E-4902-9043-A20FC812C0E9}" srcOrd="1" destOrd="0" presId="urn:microsoft.com/office/officeart/2005/8/layout/hList7"/>
    <dgm:cxn modelId="{A2C2E2FF-C222-45D3-85FD-A7F01AF06AE0}" type="presParOf" srcId="{4E35BC4F-D628-401A-AEDA-FF31BADD8908}" destId="{F7AB333A-7DB0-4D0A-B2E2-61842D866260}" srcOrd="2" destOrd="0" presId="urn:microsoft.com/office/officeart/2005/8/layout/hList7"/>
    <dgm:cxn modelId="{4ACADADB-B674-493B-815B-8B48E835B485}" type="presParOf" srcId="{4E35BC4F-D628-401A-AEDA-FF31BADD8908}" destId="{B3264584-6ED9-4771-A845-5C8247B4FADC}" srcOrd="3" destOrd="0" presId="urn:microsoft.com/office/officeart/2005/8/layout/hList7"/>
    <dgm:cxn modelId="{F1465A4E-8FF7-4BDD-A84F-D35859400A90}" type="presParOf" srcId="{3197E81A-2A77-4A51-BB2C-F5EFD496B040}" destId="{30DCBB47-9243-4AE6-8EB0-7E9525FF0949}" srcOrd="11" destOrd="0" presId="urn:microsoft.com/office/officeart/2005/8/layout/hList7"/>
    <dgm:cxn modelId="{DB79AF50-A8C2-4BC2-B8CD-4A37A0D01D79}" type="presParOf" srcId="{3197E81A-2A77-4A51-BB2C-F5EFD496B040}" destId="{2E092357-5296-4C76-B3A2-375CBAA4EF0E}" srcOrd="12" destOrd="0" presId="urn:microsoft.com/office/officeart/2005/8/layout/hList7"/>
    <dgm:cxn modelId="{357C28DF-64D8-4D45-A7A3-346EBE19CF9E}" type="presParOf" srcId="{2E092357-5296-4C76-B3A2-375CBAA4EF0E}" destId="{96A1DFF6-04E3-412D-B126-F48F40442B57}" srcOrd="0" destOrd="0" presId="urn:microsoft.com/office/officeart/2005/8/layout/hList7"/>
    <dgm:cxn modelId="{8614FF26-3A27-4631-94AD-72A5D941A11A}" type="presParOf" srcId="{2E092357-5296-4C76-B3A2-375CBAA4EF0E}" destId="{1DB447BD-A8BD-4FE6-9D0C-2E4E16A3425C}" srcOrd="1" destOrd="0" presId="urn:microsoft.com/office/officeart/2005/8/layout/hList7"/>
    <dgm:cxn modelId="{2254055F-803F-4448-9D28-5395BCEB2613}" type="presParOf" srcId="{2E092357-5296-4C76-B3A2-375CBAA4EF0E}" destId="{8550DB4D-7EEE-4539-985D-B814DC15D26E}" srcOrd="2" destOrd="0" presId="urn:microsoft.com/office/officeart/2005/8/layout/hList7"/>
    <dgm:cxn modelId="{A9FFB4EA-9F34-438F-9CEB-1DC3357719A2}" type="presParOf" srcId="{2E092357-5296-4C76-B3A2-375CBAA4EF0E}" destId="{0BB9A52A-5F8D-4635-B518-EF1A58E3D4C8}" srcOrd="3" destOrd="0" presId="urn:microsoft.com/office/officeart/2005/8/layout/hList7"/>
    <dgm:cxn modelId="{230CB8D4-D5E8-46DD-A03B-413F426C1381}" type="presParOf" srcId="{3197E81A-2A77-4A51-BB2C-F5EFD496B040}" destId="{2B9F4C04-618D-4738-AA96-E7DFAAEF3EF4}" srcOrd="13" destOrd="0" presId="urn:microsoft.com/office/officeart/2005/8/layout/hList7"/>
    <dgm:cxn modelId="{337EC9B2-F1EC-45B6-B7F2-DFD10A68DDEB}" type="presParOf" srcId="{3197E81A-2A77-4A51-BB2C-F5EFD496B040}" destId="{381DA690-5090-4F8E-B740-283F0C69DEC6}" srcOrd="14" destOrd="0" presId="urn:microsoft.com/office/officeart/2005/8/layout/hList7"/>
    <dgm:cxn modelId="{892A7EDB-21AE-4063-AA81-5D631A18BD52}" type="presParOf" srcId="{381DA690-5090-4F8E-B740-283F0C69DEC6}" destId="{5ED44599-07E5-4DF1-9E32-69F0BF72A288}" srcOrd="0" destOrd="0" presId="urn:microsoft.com/office/officeart/2005/8/layout/hList7"/>
    <dgm:cxn modelId="{5CC321C8-500C-4AE4-B50D-CBE25BA86725}" type="presParOf" srcId="{381DA690-5090-4F8E-B740-283F0C69DEC6}" destId="{5B25B247-0DF8-44C4-9701-B4C9CCE0C5E4}" srcOrd="1" destOrd="0" presId="urn:microsoft.com/office/officeart/2005/8/layout/hList7"/>
    <dgm:cxn modelId="{5EDF7680-FA34-4ECF-970C-DD807E7C02E1}" type="presParOf" srcId="{381DA690-5090-4F8E-B740-283F0C69DEC6}" destId="{D2344FE5-252B-439F-B531-C3BF95B45108}" srcOrd="2" destOrd="0" presId="urn:microsoft.com/office/officeart/2005/8/layout/hList7"/>
    <dgm:cxn modelId="{E650ED1C-26D5-4C85-9FB0-12F5BC7BDFA8}" type="presParOf" srcId="{381DA690-5090-4F8E-B740-283F0C69DEC6}" destId="{AE628A9E-2003-49D4-AD61-A0706EA96461}" srcOrd="3" destOrd="0" presId="urn:microsoft.com/office/officeart/2005/8/layout/hList7"/>
    <dgm:cxn modelId="{B8322E16-1211-4230-8800-4DC7B7BB7DB3}" type="presParOf" srcId="{3197E81A-2A77-4A51-BB2C-F5EFD496B040}" destId="{50B13B47-04C2-4FF5-9239-4A94756EFFE2}" srcOrd="15" destOrd="0" presId="urn:microsoft.com/office/officeart/2005/8/layout/hList7"/>
    <dgm:cxn modelId="{9925BA10-F1AF-4B57-AA7E-CDD5742F8EC4}" type="presParOf" srcId="{3197E81A-2A77-4A51-BB2C-F5EFD496B040}" destId="{A7DCCEDA-4C93-4B01-9B80-DB0D1D968350}" srcOrd="16" destOrd="0" presId="urn:microsoft.com/office/officeart/2005/8/layout/hList7"/>
    <dgm:cxn modelId="{EC83CC38-3284-44A8-B5DC-A6E408D855E0}" type="presParOf" srcId="{A7DCCEDA-4C93-4B01-9B80-DB0D1D968350}" destId="{292AE8EC-06C5-4F0F-9A27-B32855DC5532}" srcOrd="0" destOrd="0" presId="urn:microsoft.com/office/officeart/2005/8/layout/hList7"/>
    <dgm:cxn modelId="{84697829-8B7D-4179-8C01-A93F73B7666D}" type="presParOf" srcId="{A7DCCEDA-4C93-4B01-9B80-DB0D1D968350}" destId="{981BAC52-386F-4A73-B8F0-8A159B840D56}" srcOrd="1" destOrd="0" presId="urn:microsoft.com/office/officeart/2005/8/layout/hList7"/>
    <dgm:cxn modelId="{7A58FFA7-3E08-4C14-93BD-02057B2F0692}" type="presParOf" srcId="{A7DCCEDA-4C93-4B01-9B80-DB0D1D968350}" destId="{A7E9A697-752A-4EE3-9367-98266DBCE82A}" srcOrd="2" destOrd="0" presId="urn:microsoft.com/office/officeart/2005/8/layout/hList7"/>
    <dgm:cxn modelId="{F1977A47-4898-4F5F-BF9A-D82805989154}" type="presParOf" srcId="{A7DCCEDA-4C93-4B01-9B80-DB0D1D968350}" destId="{C79186B2-4375-4D5A-A75D-9AA5F49C445C}" srcOrd="3" destOrd="0" presId="urn:microsoft.com/office/officeart/2005/8/layout/hList7"/>
    <dgm:cxn modelId="{95F8DEE1-20EA-48AA-B75F-9A0CA4D43CAA}" type="presParOf" srcId="{3197E81A-2A77-4A51-BB2C-F5EFD496B040}" destId="{A287859F-6E9E-46DF-B8BA-AAA592F3ED64}" srcOrd="17" destOrd="0" presId="urn:microsoft.com/office/officeart/2005/8/layout/hList7"/>
    <dgm:cxn modelId="{AB777D4A-8CB2-49A0-864D-CE327C2D0F0D}" type="presParOf" srcId="{3197E81A-2A77-4A51-BB2C-F5EFD496B040}" destId="{FD9F6095-778E-4B7A-BD4E-BC598B5A32AA}" srcOrd="18" destOrd="0" presId="urn:microsoft.com/office/officeart/2005/8/layout/hList7"/>
    <dgm:cxn modelId="{F0933E64-ABB4-4FD0-A87D-5BF45512F70D}" type="presParOf" srcId="{FD9F6095-778E-4B7A-BD4E-BC598B5A32AA}" destId="{A933D139-B31A-47CC-B17E-92CB17B7B910}" srcOrd="0" destOrd="0" presId="urn:microsoft.com/office/officeart/2005/8/layout/hList7"/>
    <dgm:cxn modelId="{B9C0A070-A3D5-4D17-BF80-6426BE4688F6}" type="presParOf" srcId="{FD9F6095-778E-4B7A-BD4E-BC598B5A32AA}" destId="{4F5CA4DB-EAE8-4433-A1F3-143D8300C863}" srcOrd="1" destOrd="0" presId="urn:microsoft.com/office/officeart/2005/8/layout/hList7"/>
    <dgm:cxn modelId="{1C87DC37-8CAA-4708-AD4E-CF6F20FC77DE}" type="presParOf" srcId="{FD9F6095-778E-4B7A-BD4E-BC598B5A32AA}" destId="{FE3D8D90-7CBA-467B-97B7-2F47428128BC}" srcOrd="2" destOrd="0" presId="urn:microsoft.com/office/officeart/2005/8/layout/hList7"/>
    <dgm:cxn modelId="{B0581009-E4EE-42E6-B0A7-706ADD82FDC6}" type="presParOf" srcId="{FD9F6095-778E-4B7A-BD4E-BC598B5A32AA}" destId="{0C0FAFDC-963D-4C71-B85D-308CC44D1C14}" srcOrd="3" destOrd="0" presId="urn:microsoft.com/office/officeart/2005/8/layout/hList7"/>
    <dgm:cxn modelId="{89A24941-80C2-47F4-8A22-142949CF3DB0}" type="presParOf" srcId="{3197E81A-2A77-4A51-BB2C-F5EFD496B040}" destId="{B716213C-96B9-4C08-8E81-DDF2ED1B80C5}" srcOrd="19" destOrd="0" presId="urn:microsoft.com/office/officeart/2005/8/layout/hList7"/>
    <dgm:cxn modelId="{B62E20A1-0256-4B8B-9F0E-08AFBA75F81B}" type="presParOf" srcId="{3197E81A-2A77-4A51-BB2C-F5EFD496B040}" destId="{C2260399-E54A-48B1-AB89-BFAEC3801F2B}" srcOrd="20" destOrd="0" presId="urn:microsoft.com/office/officeart/2005/8/layout/hList7"/>
    <dgm:cxn modelId="{747D0C4C-E4BF-43EA-A270-14D0CE4452FC}" type="presParOf" srcId="{C2260399-E54A-48B1-AB89-BFAEC3801F2B}" destId="{7DD9CBE0-8BDC-4AFB-9D4B-2A922C83DB9E}" srcOrd="0" destOrd="0" presId="urn:microsoft.com/office/officeart/2005/8/layout/hList7"/>
    <dgm:cxn modelId="{395C695F-49C6-445D-A1DD-39E0DC7ACCF4}" type="presParOf" srcId="{C2260399-E54A-48B1-AB89-BFAEC3801F2B}" destId="{F90A8E7A-DDBF-46EA-94D7-9694067EEB86}" srcOrd="1" destOrd="0" presId="urn:microsoft.com/office/officeart/2005/8/layout/hList7"/>
    <dgm:cxn modelId="{B51648AE-66F6-435D-8C0F-47091154E7C9}" type="presParOf" srcId="{C2260399-E54A-48B1-AB89-BFAEC3801F2B}" destId="{4949FA9E-1F81-4457-9ED1-82AD97D14215}" srcOrd="2" destOrd="0" presId="urn:microsoft.com/office/officeart/2005/8/layout/hList7"/>
    <dgm:cxn modelId="{E8C894F2-C058-4988-87A0-DA2A7122E797}" type="presParOf" srcId="{C2260399-E54A-48B1-AB89-BFAEC3801F2B}" destId="{DC75DCDA-F356-4EA8-8EB8-826420DFD6C6}" srcOrd="3" destOrd="0" presId="urn:microsoft.com/office/officeart/2005/8/layout/hList7"/>
    <dgm:cxn modelId="{44D91C79-81EE-4FA4-B639-740B2794B251}" type="presParOf" srcId="{3197E81A-2A77-4A51-BB2C-F5EFD496B040}" destId="{FD188FDE-4BFC-4675-B132-DC796DF9815D}" srcOrd="21" destOrd="0" presId="urn:microsoft.com/office/officeart/2005/8/layout/hList7"/>
    <dgm:cxn modelId="{834C6ED3-9274-4C74-BDFC-D6ACD6E0578D}" type="presParOf" srcId="{3197E81A-2A77-4A51-BB2C-F5EFD496B040}" destId="{DBCD89AD-64FE-412E-B96A-4E55FEBF4A28}" srcOrd="22" destOrd="0" presId="urn:microsoft.com/office/officeart/2005/8/layout/hList7"/>
    <dgm:cxn modelId="{57BFD4DC-4EC8-4EC0-8AB6-AFB4065FE0CB}" type="presParOf" srcId="{DBCD89AD-64FE-412E-B96A-4E55FEBF4A28}" destId="{86EC60F4-67B2-41A7-963F-8440A0E7AC16}" srcOrd="0" destOrd="0" presId="urn:microsoft.com/office/officeart/2005/8/layout/hList7"/>
    <dgm:cxn modelId="{50218BCD-A79F-4EF9-B347-11DC513B0607}" type="presParOf" srcId="{DBCD89AD-64FE-412E-B96A-4E55FEBF4A28}" destId="{D62E5CCD-FD7A-4485-8051-178EED7996B3}" srcOrd="1" destOrd="0" presId="urn:microsoft.com/office/officeart/2005/8/layout/hList7"/>
    <dgm:cxn modelId="{33E6F0FA-3FE1-4F48-B130-53F095737C29}" type="presParOf" srcId="{DBCD89AD-64FE-412E-B96A-4E55FEBF4A28}" destId="{84E0FBBB-BBCD-49D6-A4A1-8D5966ADC0AD}" srcOrd="2" destOrd="0" presId="urn:microsoft.com/office/officeart/2005/8/layout/hList7"/>
    <dgm:cxn modelId="{E94E85DD-D7D7-4DD0-A3F4-8A368A34A79A}" type="presParOf" srcId="{DBCD89AD-64FE-412E-B96A-4E55FEBF4A28}" destId="{89B577BF-5AEA-4EF6-9405-20BE637C9B3A}" srcOrd="3" destOrd="0" presId="urn:microsoft.com/office/officeart/2005/8/layout/hList7"/>
    <dgm:cxn modelId="{85D45732-2157-478C-91EB-5D60DBDE972F}" type="presParOf" srcId="{3197E81A-2A77-4A51-BB2C-F5EFD496B040}" destId="{BF06AA0D-FB38-4AF6-B7A6-94A169BE4CC0}" srcOrd="23" destOrd="0" presId="urn:microsoft.com/office/officeart/2005/8/layout/hList7"/>
    <dgm:cxn modelId="{F8EEE7B0-38E7-41F3-AC8B-80A249F77299}" type="presParOf" srcId="{3197E81A-2A77-4A51-BB2C-F5EFD496B040}" destId="{CB8B44EE-FFF3-4339-BF70-1A7E66F7B811}" srcOrd="24" destOrd="0" presId="urn:microsoft.com/office/officeart/2005/8/layout/hList7"/>
    <dgm:cxn modelId="{19003B11-6DBB-4130-989A-F3EF69DF1D07}" type="presParOf" srcId="{CB8B44EE-FFF3-4339-BF70-1A7E66F7B811}" destId="{D9213191-82A3-40C1-A7D3-B52783AC4D21}" srcOrd="0" destOrd="0" presId="urn:microsoft.com/office/officeart/2005/8/layout/hList7"/>
    <dgm:cxn modelId="{DCAD2AF6-A308-4668-8483-1CB92AB9C3AC}" type="presParOf" srcId="{CB8B44EE-FFF3-4339-BF70-1A7E66F7B811}" destId="{A3B2582A-8159-4CC6-A59A-C909D90D71C0}" srcOrd="1" destOrd="0" presId="urn:microsoft.com/office/officeart/2005/8/layout/hList7"/>
    <dgm:cxn modelId="{5791302C-3BF8-44E9-8D7C-3F1F94702BD7}" type="presParOf" srcId="{CB8B44EE-FFF3-4339-BF70-1A7E66F7B811}" destId="{933FF971-0C68-45C2-A486-72FD03602450}" srcOrd="2" destOrd="0" presId="urn:microsoft.com/office/officeart/2005/8/layout/hList7"/>
    <dgm:cxn modelId="{93A0BF3B-E15E-4A16-B214-FBF7C752DE20}" type="presParOf" srcId="{CB8B44EE-FFF3-4339-BF70-1A7E66F7B811}" destId="{19B8F84C-2216-4107-99D8-717524AA93DE}" srcOrd="3" destOrd="0" presId="urn:microsoft.com/office/officeart/2005/8/layout/hList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4E050B-46C2-45D3-8CB2-C0ABBCE3768D}"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en-AU"/>
        </a:p>
      </dgm:t>
    </dgm:pt>
    <dgm:pt modelId="{81CA1AA8-F210-4599-AFC1-F2E838B04F37}">
      <dgm:prSet phldrT="[Text]" custT="1"/>
      <dgm:spPr/>
      <dgm:t>
        <a:bodyPr anchor="t"/>
        <a:lstStyle/>
        <a:p>
          <a:r>
            <a:rPr lang="en-US" sz="1200" b="1">
              <a:latin typeface="Arial" panose="020B0604020202020204" pitchFamily="34" charset="0"/>
              <a:cs typeface="Arial" panose="020B0604020202020204" pitchFamily="34" charset="0"/>
            </a:rPr>
            <a:t>Heading</a:t>
          </a:r>
          <a:endParaRPr lang="en-AU" sz="1200" b="1">
            <a:latin typeface="Arial" panose="020B0604020202020204" pitchFamily="34" charset="0"/>
            <a:cs typeface="Arial" panose="020B0604020202020204" pitchFamily="34" charset="0"/>
          </a:endParaRPr>
        </a:p>
      </dgm:t>
    </dgm:pt>
    <dgm:pt modelId="{E694EDA0-B63D-42EE-B6D4-103A0199DEF9}" type="parTrans" cxnId="{2C45F4FC-1013-4ED3-B6F2-A9C1F2BE82E1}">
      <dgm:prSet/>
      <dgm:spPr/>
      <dgm:t>
        <a:bodyPr/>
        <a:lstStyle/>
        <a:p>
          <a:endParaRPr lang="en-AU" sz="1200">
            <a:latin typeface="Arial" panose="020B0604020202020204" pitchFamily="34" charset="0"/>
            <a:cs typeface="Arial" panose="020B0604020202020204" pitchFamily="34" charset="0"/>
          </a:endParaRPr>
        </a:p>
      </dgm:t>
    </dgm:pt>
    <dgm:pt modelId="{01E51F03-14B1-489E-9E75-E80B19BFA688}" type="sibTrans" cxnId="{2C45F4FC-1013-4ED3-B6F2-A9C1F2BE82E1}">
      <dgm:prSet/>
      <dgm:spPr/>
      <dgm:t>
        <a:bodyPr/>
        <a:lstStyle/>
        <a:p>
          <a:endParaRPr lang="en-AU" sz="1200">
            <a:latin typeface="Arial" panose="020B0604020202020204" pitchFamily="34" charset="0"/>
            <a:cs typeface="Arial" panose="020B0604020202020204" pitchFamily="34" charset="0"/>
          </a:endParaRPr>
        </a:p>
      </dgm:t>
    </dgm:pt>
    <dgm:pt modelId="{C82AD139-BE4C-4256-A46A-67C452EEE213}">
      <dgm:prSet phldrT="[Text]" custT="1"/>
      <dgm:spPr/>
      <dgm:t>
        <a:bodyPr/>
        <a:lstStyle/>
        <a:p>
          <a:r>
            <a:rPr lang="en-US" sz="1200">
              <a:latin typeface="Arial" panose="020B0604020202020204" pitchFamily="34" charset="0"/>
              <a:cs typeface="Arial" panose="020B0604020202020204" pitchFamily="34" charset="0"/>
            </a:rPr>
            <a:t>Key points</a:t>
          </a:r>
          <a:endParaRPr lang="en-AU" sz="1200">
            <a:latin typeface="Arial" panose="020B0604020202020204" pitchFamily="34" charset="0"/>
            <a:cs typeface="Arial" panose="020B0604020202020204" pitchFamily="34" charset="0"/>
          </a:endParaRPr>
        </a:p>
      </dgm:t>
    </dgm:pt>
    <dgm:pt modelId="{2B8E05E1-EA1A-4023-9622-7950C8EF7F50}" type="parTrans" cxnId="{D1C100BA-A6DF-4CB3-A5DD-492F32AF4CA9}">
      <dgm:prSet/>
      <dgm:spPr/>
      <dgm:t>
        <a:bodyPr/>
        <a:lstStyle/>
        <a:p>
          <a:endParaRPr lang="en-AU" sz="1200">
            <a:latin typeface="Arial" panose="020B0604020202020204" pitchFamily="34" charset="0"/>
            <a:cs typeface="Arial" panose="020B0604020202020204" pitchFamily="34" charset="0"/>
          </a:endParaRPr>
        </a:p>
      </dgm:t>
    </dgm:pt>
    <dgm:pt modelId="{723F9A35-5413-41AB-BC7B-1930BB4B938B}" type="sibTrans" cxnId="{D1C100BA-A6DF-4CB3-A5DD-492F32AF4CA9}">
      <dgm:prSet/>
      <dgm:spPr/>
      <dgm:t>
        <a:bodyPr/>
        <a:lstStyle/>
        <a:p>
          <a:endParaRPr lang="en-AU" sz="1200">
            <a:latin typeface="Arial" panose="020B0604020202020204" pitchFamily="34" charset="0"/>
            <a:cs typeface="Arial" panose="020B0604020202020204" pitchFamily="34" charset="0"/>
          </a:endParaRPr>
        </a:p>
      </dgm:t>
    </dgm:pt>
    <dgm:pt modelId="{F00D3E97-9E98-4E76-8D80-94C49FA2A286}">
      <dgm:prSet phldrT="[Text]" custT="1"/>
      <dgm:spPr/>
      <dgm:t>
        <a:bodyPr anchor="t"/>
        <a:lstStyle/>
        <a:p>
          <a:r>
            <a:rPr lang="en-US" sz="1200" b="1">
              <a:latin typeface="Arial" panose="020B0604020202020204" pitchFamily="34" charset="0"/>
              <a:cs typeface="Arial" panose="020B0604020202020204" pitchFamily="34" charset="0"/>
            </a:rPr>
            <a:t>Heading </a:t>
          </a:r>
          <a:endParaRPr lang="en-AU" sz="1200" b="1">
            <a:latin typeface="Arial" panose="020B0604020202020204" pitchFamily="34" charset="0"/>
            <a:cs typeface="Arial" panose="020B0604020202020204" pitchFamily="34" charset="0"/>
          </a:endParaRPr>
        </a:p>
      </dgm:t>
    </dgm:pt>
    <dgm:pt modelId="{CCDD4451-6467-40C1-8DAE-1CB3270BF4EC}" type="parTrans" cxnId="{39993DB7-8925-47F4-9920-8428F8968389}">
      <dgm:prSet/>
      <dgm:spPr/>
      <dgm:t>
        <a:bodyPr/>
        <a:lstStyle/>
        <a:p>
          <a:endParaRPr lang="en-AU" sz="1200">
            <a:latin typeface="Arial" panose="020B0604020202020204" pitchFamily="34" charset="0"/>
            <a:cs typeface="Arial" panose="020B0604020202020204" pitchFamily="34" charset="0"/>
          </a:endParaRPr>
        </a:p>
      </dgm:t>
    </dgm:pt>
    <dgm:pt modelId="{FB7AA964-8600-459D-8B9D-660C6325AB24}" type="sibTrans" cxnId="{39993DB7-8925-47F4-9920-8428F8968389}">
      <dgm:prSet/>
      <dgm:spPr/>
      <dgm:t>
        <a:bodyPr/>
        <a:lstStyle/>
        <a:p>
          <a:endParaRPr lang="en-AU" sz="1200">
            <a:latin typeface="Arial" panose="020B0604020202020204" pitchFamily="34" charset="0"/>
            <a:cs typeface="Arial" panose="020B0604020202020204" pitchFamily="34" charset="0"/>
          </a:endParaRPr>
        </a:p>
      </dgm:t>
    </dgm:pt>
    <dgm:pt modelId="{9C8952A3-75F7-4428-870A-A36C338A8840}">
      <dgm:prSet phldrT="[Text]" custT="1"/>
      <dgm:spPr/>
      <dgm:t>
        <a:bodyPr/>
        <a:lstStyle/>
        <a:p>
          <a:r>
            <a:rPr lang="en-US" sz="1200">
              <a:latin typeface="Arial" panose="020B0604020202020204" pitchFamily="34" charset="0"/>
              <a:cs typeface="Arial" panose="020B0604020202020204" pitchFamily="34" charset="0"/>
            </a:rPr>
            <a:t>Key points</a:t>
          </a:r>
          <a:endParaRPr lang="en-AU" sz="1200">
            <a:latin typeface="Arial" panose="020B0604020202020204" pitchFamily="34" charset="0"/>
            <a:cs typeface="Arial" panose="020B0604020202020204" pitchFamily="34" charset="0"/>
          </a:endParaRPr>
        </a:p>
      </dgm:t>
    </dgm:pt>
    <dgm:pt modelId="{34BBFC6A-A1C9-4AAB-94FC-C2794CC87224}" type="parTrans" cxnId="{221507B3-08B5-4709-995C-1A2D3946A24F}">
      <dgm:prSet/>
      <dgm:spPr/>
      <dgm:t>
        <a:bodyPr/>
        <a:lstStyle/>
        <a:p>
          <a:endParaRPr lang="en-AU" sz="1200">
            <a:latin typeface="Arial" panose="020B0604020202020204" pitchFamily="34" charset="0"/>
            <a:cs typeface="Arial" panose="020B0604020202020204" pitchFamily="34" charset="0"/>
          </a:endParaRPr>
        </a:p>
      </dgm:t>
    </dgm:pt>
    <dgm:pt modelId="{21111517-91CE-45DE-AD52-80C82B412DED}" type="sibTrans" cxnId="{221507B3-08B5-4709-995C-1A2D3946A24F}">
      <dgm:prSet/>
      <dgm:spPr/>
      <dgm:t>
        <a:bodyPr/>
        <a:lstStyle/>
        <a:p>
          <a:endParaRPr lang="en-AU" sz="1200">
            <a:latin typeface="Arial" panose="020B0604020202020204" pitchFamily="34" charset="0"/>
            <a:cs typeface="Arial" panose="020B0604020202020204" pitchFamily="34" charset="0"/>
          </a:endParaRPr>
        </a:p>
      </dgm:t>
    </dgm:pt>
    <dgm:pt modelId="{E1542773-8FD7-4F3C-BA74-72336713CD16}">
      <dgm:prSet phldrT="[Text]" custT="1"/>
      <dgm:spPr/>
      <dgm:t>
        <a:bodyPr anchor="t"/>
        <a:lstStyle/>
        <a:p>
          <a:r>
            <a:rPr lang="en-US" sz="1200" b="1">
              <a:latin typeface="Arial" panose="020B0604020202020204" pitchFamily="34" charset="0"/>
              <a:cs typeface="Arial" panose="020B0604020202020204" pitchFamily="34" charset="0"/>
            </a:rPr>
            <a:t>Heading</a:t>
          </a:r>
          <a:endParaRPr lang="en-AU" sz="1200" b="1">
            <a:latin typeface="Arial" panose="020B0604020202020204" pitchFamily="34" charset="0"/>
            <a:cs typeface="Arial" panose="020B0604020202020204" pitchFamily="34" charset="0"/>
          </a:endParaRPr>
        </a:p>
      </dgm:t>
    </dgm:pt>
    <dgm:pt modelId="{5DFBFDA7-72E5-4677-B2F6-23238B1BA911}" type="parTrans" cxnId="{39BFE35A-D9F3-4337-953E-FEFD0BFA9AFD}">
      <dgm:prSet/>
      <dgm:spPr/>
      <dgm:t>
        <a:bodyPr/>
        <a:lstStyle/>
        <a:p>
          <a:endParaRPr lang="en-AU" sz="1200">
            <a:latin typeface="Arial" panose="020B0604020202020204" pitchFamily="34" charset="0"/>
            <a:cs typeface="Arial" panose="020B0604020202020204" pitchFamily="34" charset="0"/>
          </a:endParaRPr>
        </a:p>
      </dgm:t>
    </dgm:pt>
    <dgm:pt modelId="{FFD8A039-B230-4031-9477-57BB042F0E2F}" type="sibTrans" cxnId="{39BFE35A-D9F3-4337-953E-FEFD0BFA9AFD}">
      <dgm:prSet/>
      <dgm:spPr/>
      <dgm:t>
        <a:bodyPr/>
        <a:lstStyle/>
        <a:p>
          <a:endParaRPr lang="en-AU" sz="1200">
            <a:latin typeface="Arial" panose="020B0604020202020204" pitchFamily="34" charset="0"/>
            <a:cs typeface="Arial" panose="020B0604020202020204" pitchFamily="34" charset="0"/>
          </a:endParaRPr>
        </a:p>
      </dgm:t>
    </dgm:pt>
    <dgm:pt modelId="{34BEA3A9-ABC6-4933-B137-D404F702E36D}">
      <dgm:prSet phldrT="[Text]" custT="1"/>
      <dgm:spPr/>
      <dgm:t>
        <a:bodyPr/>
        <a:lstStyle/>
        <a:p>
          <a:r>
            <a:rPr lang="en-US" sz="1200">
              <a:latin typeface="Arial" panose="020B0604020202020204" pitchFamily="34" charset="0"/>
              <a:cs typeface="Arial" panose="020B0604020202020204" pitchFamily="34" charset="0"/>
            </a:rPr>
            <a:t>Key points</a:t>
          </a:r>
          <a:endParaRPr lang="en-AU" sz="1200">
            <a:latin typeface="Arial" panose="020B0604020202020204" pitchFamily="34" charset="0"/>
            <a:cs typeface="Arial" panose="020B0604020202020204" pitchFamily="34" charset="0"/>
          </a:endParaRPr>
        </a:p>
      </dgm:t>
    </dgm:pt>
    <dgm:pt modelId="{E66BC4B5-98C3-422B-8F28-03C50B0DBEC4}" type="parTrans" cxnId="{33A23849-1B9C-4CAE-9DA8-150CB1E2EB58}">
      <dgm:prSet/>
      <dgm:spPr/>
      <dgm:t>
        <a:bodyPr/>
        <a:lstStyle/>
        <a:p>
          <a:endParaRPr lang="en-AU" sz="1200">
            <a:latin typeface="Arial" panose="020B0604020202020204" pitchFamily="34" charset="0"/>
            <a:cs typeface="Arial" panose="020B0604020202020204" pitchFamily="34" charset="0"/>
          </a:endParaRPr>
        </a:p>
      </dgm:t>
    </dgm:pt>
    <dgm:pt modelId="{3BF48DE2-75FD-4639-BE41-88EDBEA3C23E}" type="sibTrans" cxnId="{33A23849-1B9C-4CAE-9DA8-150CB1E2EB58}">
      <dgm:prSet/>
      <dgm:spPr/>
      <dgm:t>
        <a:bodyPr/>
        <a:lstStyle/>
        <a:p>
          <a:endParaRPr lang="en-AU" sz="1200">
            <a:latin typeface="Arial" panose="020B0604020202020204" pitchFamily="34" charset="0"/>
            <a:cs typeface="Arial" panose="020B0604020202020204" pitchFamily="34" charset="0"/>
          </a:endParaRPr>
        </a:p>
      </dgm:t>
    </dgm:pt>
    <dgm:pt modelId="{584F0868-87CD-4FA3-9E06-3700F019617E}">
      <dgm:prSet phldrT="[Text]" custT="1"/>
      <dgm:spPr/>
      <dgm:t>
        <a:bodyPr anchor="t"/>
        <a:lstStyle/>
        <a:p>
          <a:r>
            <a:rPr lang="en-US" sz="1200" b="1">
              <a:latin typeface="Arial" panose="020B0604020202020204" pitchFamily="34" charset="0"/>
              <a:cs typeface="Arial" panose="020B0604020202020204" pitchFamily="34" charset="0"/>
            </a:rPr>
            <a:t>Heading</a:t>
          </a:r>
          <a:endParaRPr lang="en-AU" sz="1200" b="1">
            <a:latin typeface="Arial" panose="020B0604020202020204" pitchFamily="34" charset="0"/>
            <a:cs typeface="Arial" panose="020B0604020202020204" pitchFamily="34" charset="0"/>
          </a:endParaRPr>
        </a:p>
      </dgm:t>
    </dgm:pt>
    <dgm:pt modelId="{F2B5999D-9CCE-4FB3-B46C-C62B133D6B98}" type="parTrans" cxnId="{02FA0549-1291-4E87-98AF-4279D150CA65}">
      <dgm:prSet/>
      <dgm:spPr/>
      <dgm:t>
        <a:bodyPr/>
        <a:lstStyle/>
        <a:p>
          <a:endParaRPr lang="en-AU" sz="1200">
            <a:latin typeface="Arial" panose="020B0604020202020204" pitchFamily="34" charset="0"/>
            <a:cs typeface="Arial" panose="020B0604020202020204" pitchFamily="34" charset="0"/>
          </a:endParaRPr>
        </a:p>
      </dgm:t>
    </dgm:pt>
    <dgm:pt modelId="{D11F5CEC-6F44-4E1F-BBBD-35027D6B49A7}" type="sibTrans" cxnId="{02FA0549-1291-4E87-98AF-4279D150CA65}">
      <dgm:prSet/>
      <dgm:spPr/>
      <dgm:t>
        <a:bodyPr/>
        <a:lstStyle/>
        <a:p>
          <a:endParaRPr lang="en-AU" sz="1200">
            <a:latin typeface="Arial" panose="020B0604020202020204" pitchFamily="34" charset="0"/>
            <a:cs typeface="Arial" panose="020B0604020202020204" pitchFamily="34" charset="0"/>
          </a:endParaRPr>
        </a:p>
      </dgm:t>
    </dgm:pt>
    <dgm:pt modelId="{38AD486D-DE16-4F1E-B842-DE2BCA1FDDA0}">
      <dgm:prSet phldrT="[Text]" custT="1"/>
      <dgm:spPr/>
      <dgm:t>
        <a:bodyPr/>
        <a:lstStyle/>
        <a:p>
          <a:r>
            <a:rPr lang="en-US" sz="1200">
              <a:latin typeface="Arial" panose="020B0604020202020204" pitchFamily="34" charset="0"/>
              <a:cs typeface="Arial" panose="020B0604020202020204" pitchFamily="34" charset="0"/>
            </a:rPr>
            <a:t>Key points</a:t>
          </a:r>
          <a:endParaRPr lang="en-AU" sz="1200">
            <a:latin typeface="Arial" panose="020B0604020202020204" pitchFamily="34" charset="0"/>
            <a:cs typeface="Arial" panose="020B0604020202020204" pitchFamily="34" charset="0"/>
          </a:endParaRPr>
        </a:p>
      </dgm:t>
    </dgm:pt>
    <dgm:pt modelId="{EBEDD038-E11C-4BEC-9910-F71B5A897F4B}" type="parTrans" cxnId="{DC6AAD14-6B2B-4749-81E4-2AFA495177EF}">
      <dgm:prSet/>
      <dgm:spPr/>
      <dgm:t>
        <a:bodyPr/>
        <a:lstStyle/>
        <a:p>
          <a:endParaRPr lang="en-AU" sz="1200">
            <a:latin typeface="Arial" panose="020B0604020202020204" pitchFamily="34" charset="0"/>
            <a:cs typeface="Arial" panose="020B0604020202020204" pitchFamily="34" charset="0"/>
          </a:endParaRPr>
        </a:p>
      </dgm:t>
    </dgm:pt>
    <dgm:pt modelId="{B31D028B-6FC0-421E-8258-A7451633DCC3}" type="sibTrans" cxnId="{DC6AAD14-6B2B-4749-81E4-2AFA495177EF}">
      <dgm:prSet/>
      <dgm:spPr/>
      <dgm:t>
        <a:bodyPr/>
        <a:lstStyle/>
        <a:p>
          <a:endParaRPr lang="en-AU" sz="1200">
            <a:latin typeface="Arial" panose="020B0604020202020204" pitchFamily="34" charset="0"/>
            <a:cs typeface="Arial" panose="020B0604020202020204" pitchFamily="34" charset="0"/>
          </a:endParaRPr>
        </a:p>
      </dgm:t>
    </dgm:pt>
    <dgm:pt modelId="{73AB7A62-2B05-45D9-951B-868B5680EA11}">
      <dgm:prSet phldrT="[Text]" custT="1"/>
      <dgm:spPr/>
      <dgm:t>
        <a:bodyPr anchor="t"/>
        <a:lstStyle/>
        <a:p>
          <a:r>
            <a:rPr lang="en-US" sz="1200" b="1">
              <a:latin typeface="Arial" panose="020B0604020202020204" pitchFamily="34" charset="0"/>
              <a:cs typeface="Arial" panose="020B0604020202020204" pitchFamily="34" charset="0"/>
            </a:rPr>
            <a:t>Heading</a:t>
          </a:r>
          <a:endParaRPr lang="en-AU" sz="1200" b="1">
            <a:latin typeface="Arial" panose="020B0604020202020204" pitchFamily="34" charset="0"/>
            <a:cs typeface="Arial" panose="020B0604020202020204" pitchFamily="34" charset="0"/>
          </a:endParaRPr>
        </a:p>
      </dgm:t>
    </dgm:pt>
    <dgm:pt modelId="{358161B1-F22D-4305-8E6B-0F0A21C231C0}" type="parTrans" cxnId="{FA87AF6F-2D65-4311-9244-5938081652E2}">
      <dgm:prSet/>
      <dgm:spPr/>
      <dgm:t>
        <a:bodyPr/>
        <a:lstStyle/>
        <a:p>
          <a:endParaRPr lang="en-AU" sz="1200">
            <a:latin typeface="Arial" panose="020B0604020202020204" pitchFamily="34" charset="0"/>
            <a:cs typeface="Arial" panose="020B0604020202020204" pitchFamily="34" charset="0"/>
          </a:endParaRPr>
        </a:p>
      </dgm:t>
    </dgm:pt>
    <dgm:pt modelId="{8F32AF7C-8C09-4374-AF9F-AE1E0EBA6FFF}" type="sibTrans" cxnId="{FA87AF6F-2D65-4311-9244-5938081652E2}">
      <dgm:prSet/>
      <dgm:spPr/>
      <dgm:t>
        <a:bodyPr/>
        <a:lstStyle/>
        <a:p>
          <a:endParaRPr lang="en-AU" sz="1200">
            <a:latin typeface="Arial" panose="020B0604020202020204" pitchFamily="34" charset="0"/>
            <a:cs typeface="Arial" panose="020B0604020202020204" pitchFamily="34" charset="0"/>
          </a:endParaRPr>
        </a:p>
      </dgm:t>
    </dgm:pt>
    <dgm:pt modelId="{8A89EE19-4328-4E20-8FD3-AF16B75B2F99}">
      <dgm:prSet phldrT="[Text]" custT="1"/>
      <dgm:spPr/>
      <dgm:t>
        <a:bodyPr/>
        <a:lstStyle/>
        <a:p>
          <a:r>
            <a:rPr lang="en-US" sz="1200">
              <a:latin typeface="Arial" panose="020B0604020202020204" pitchFamily="34" charset="0"/>
              <a:cs typeface="Arial" panose="020B0604020202020204" pitchFamily="34" charset="0"/>
            </a:rPr>
            <a:t>Key points</a:t>
          </a:r>
          <a:endParaRPr lang="en-AU" sz="1200">
            <a:latin typeface="Arial" panose="020B0604020202020204" pitchFamily="34" charset="0"/>
            <a:cs typeface="Arial" panose="020B0604020202020204" pitchFamily="34" charset="0"/>
          </a:endParaRPr>
        </a:p>
      </dgm:t>
    </dgm:pt>
    <dgm:pt modelId="{9CA67F11-C2EE-42B6-8E28-39014E63144A}" type="parTrans" cxnId="{AB5AD044-FF37-43BF-BE89-33CFC70EF87F}">
      <dgm:prSet/>
      <dgm:spPr/>
      <dgm:t>
        <a:bodyPr/>
        <a:lstStyle/>
        <a:p>
          <a:endParaRPr lang="en-AU" sz="1200">
            <a:latin typeface="Arial" panose="020B0604020202020204" pitchFamily="34" charset="0"/>
            <a:cs typeface="Arial" panose="020B0604020202020204" pitchFamily="34" charset="0"/>
          </a:endParaRPr>
        </a:p>
      </dgm:t>
    </dgm:pt>
    <dgm:pt modelId="{790606C9-3A45-4271-9751-9633F30A2D2B}" type="sibTrans" cxnId="{AB5AD044-FF37-43BF-BE89-33CFC70EF87F}">
      <dgm:prSet/>
      <dgm:spPr/>
      <dgm:t>
        <a:bodyPr/>
        <a:lstStyle/>
        <a:p>
          <a:endParaRPr lang="en-AU" sz="1200">
            <a:latin typeface="Arial" panose="020B0604020202020204" pitchFamily="34" charset="0"/>
            <a:cs typeface="Arial" panose="020B0604020202020204" pitchFamily="34" charset="0"/>
          </a:endParaRPr>
        </a:p>
      </dgm:t>
    </dgm:pt>
    <dgm:pt modelId="{E5C9EAE6-9A75-40DC-AE90-9833A2FA2983}" type="pres">
      <dgm:prSet presAssocID="{C74E050B-46C2-45D3-8CB2-C0ABBCE3768D}" presName="Name0" presStyleCnt="0">
        <dgm:presLayoutVars>
          <dgm:dir/>
          <dgm:animLvl val="lvl"/>
          <dgm:resizeHandles val="exact"/>
        </dgm:presLayoutVars>
      </dgm:prSet>
      <dgm:spPr/>
    </dgm:pt>
    <dgm:pt modelId="{62E9E064-04EF-425C-A771-9314E2839A5C}" type="pres">
      <dgm:prSet presAssocID="{81CA1AA8-F210-4599-AFC1-F2E838B04F37}" presName="composite" presStyleCnt="0"/>
      <dgm:spPr/>
    </dgm:pt>
    <dgm:pt modelId="{2433AE03-E043-4FCE-9D35-2350DD7364A8}" type="pres">
      <dgm:prSet presAssocID="{81CA1AA8-F210-4599-AFC1-F2E838B04F37}" presName="parTx" presStyleLbl="alignNode1" presStyleIdx="0" presStyleCnt="5">
        <dgm:presLayoutVars>
          <dgm:chMax val="0"/>
          <dgm:chPref val="0"/>
          <dgm:bulletEnabled val="1"/>
        </dgm:presLayoutVars>
      </dgm:prSet>
      <dgm:spPr/>
    </dgm:pt>
    <dgm:pt modelId="{B92CB725-9CE0-4E0C-A0B4-B0AC41C36D8C}" type="pres">
      <dgm:prSet presAssocID="{81CA1AA8-F210-4599-AFC1-F2E838B04F37}" presName="desTx" presStyleLbl="alignAccFollowNode1" presStyleIdx="0" presStyleCnt="5" custScaleY="102226">
        <dgm:presLayoutVars>
          <dgm:bulletEnabled val="1"/>
        </dgm:presLayoutVars>
      </dgm:prSet>
      <dgm:spPr/>
    </dgm:pt>
    <dgm:pt modelId="{A19ABA28-8CFC-4C25-9B18-913720B49EAE}" type="pres">
      <dgm:prSet presAssocID="{01E51F03-14B1-489E-9E75-E80B19BFA688}" presName="space" presStyleCnt="0"/>
      <dgm:spPr/>
    </dgm:pt>
    <dgm:pt modelId="{58D18B7B-69B4-4DCD-8219-9BA0E7A4F5D2}" type="pres">
      <dgm:prSet presAssocID="{F00D3E97-9E98-4E76-8D80-94C49FA2A286}" presName="composite" presStyleCnt="0"/>
      <dgm:spPr/>
    </dgm:pt>
    <dgm:pt modelId="{D4F9BA3E-643C-48A1-BDC9-E7BEFAFA7C5A}" type="pres">
      <dgm:prSet presAssocID="{F00D3E97-9E98-4E76-8D80-94C49FA2A286}" presName="parTx" presStyleLbl="alignNode1" presStyleIdx="1" presStyleCnt="5">
        <dgm:presLayoutVars>
          <dgm:chMax val="0"/>
          <dgm:chPref val="0"/>
          <dgm:bulletEnabled val="1"/>
        </dgm:presLayoutVars>
      </dgm:prSet>
      <dgm:spPr/>
    </dgm:pt>
    <dgm:pt modelId="{1550BC86-0878-4F08-BFFE-1CE07122BFCE}" type="pres">
      <dgm:prSet presAssocID="{F00D3E97-9E98-4E76-8D80-94C49FA2A286}" presName="desTx" presStyleLbl="alignAccFollowNode1" presStyleIdx="1" presStyleCnt="5" custScaleY="102226">
        <dgm:presLayoutVars>
          <dgm:bulletEnabled val="1"/>
        </dgm:presLayoutVars>
      </dgm:prSet>
      <dgm:spPr/>
    </dgm:pt>
    <dgm:pt modelId="{29BEBBDF-5F37-48A0-94FA-7EA643D927FB}" type="pres">
      <dgm:prSet presAssocID="{FB7AA964-8600-459D-8B9D-660C6325AB24}" presName="space" presStyleCnt="0"/>
      <dgm:spPr/>
    </dgm:pt>
    <dgm:pt modelId="{D43447CC-50D6-47ED-8169-B13F2F8BBB36}" type="pres">
      <dgm:prSet presAssocID="{E1542773-8FD7-4F3C-BA74-72336713CD16}" presName="composite" presStyleCnt="0"/>
      <dgm:spPr/>
    </dgm:pt>
    <dgm:pt modelId="{50F622F6-38CD-4112-A2E3-50A07F2646D4}" type="pres">
      <dgm:prSet presAssocID="{E1542773-8FD7-4F3C-BA74-72336713CD16}" presName="parTx" presStyleLbl="alignNode1" presStyleIdx="2" presStyleCnt="5">
        <dgm:presLayoutVars>
          <dgm:chMax val="0"/>
          <dgm:chPref val="0"/>
          <dgm:bulletEnabled val="1"/>
        </dgm:presLayoutVars>
      </dgm:prSet>
      <dgm:spPr/>
    </dgm:pt>
    <dgm:pt modelId="{6282DDDA-4E46-41A2-B153-B8A5AAFAD1E0}" type="pres">
      <dgm:prSet presAssocID="{E1542773-8FD7-4F3C-BA74-72336713CD16}" presName="desTx" presStyleLbl="alignAccFollowNode1" presStyleIdx="2" presStyleCnt="5" custScaleY="102226">
        <dgm:presLayoutVars>
          <dgm:bulletEnabled val="1"/>
        </dgm:presLayoutVars>
      </dgm:prSet>
      <dgm:spPr/>
    </dgm:pt>
    <dgm:pt modelId="{F63BBE9D-922C-4C5E-A401-99737DC31F61}" type="pres">
      <dgm:prSet presAssocID="{FFD8A039-B230-4031-9477-57BB042F0E2F}" presName="space" presStyleCnt="0"/>
      <dgm:spPr/>
    </dgm:pt>
    <dgm:pt modelId="{CAC8FB50-6FC6-4D9D-A693-D4C7DC478C01}" type="pres">
      <dgm:prSet presAssocID="{584F0868-87CD-4FA3-9E06-3700F019617E}" presName="composite" presStyleCnt="0"/>
      <dgm:spPr/>
    </dgm:pt>
    <dgm:pt modelId="{9F4EE4CA-A5F2-45C6-8B06-355AB6AAA4CB}" type="pres">
      <dgm:prSet presAssocID="{584F0868-87CD-4FA3-9E06-3700F019617E}" presName="parTx" presStyleLbl="alignNode1" presStyleIdx="3" presStyleCnt="5">
        <dgm:presLayoutVars>
          <dgm:chMax val="0"/>
          <dgm:chPref val="0"/>
          <dgm:bulletEnabled val="1"/>
        </dgm:presLayoutVars>
      </dgm:prSet>
      <dgm:spPr/>
    </dgm:pt>
    <dgm:pt modelId="{8C3570E7-A578-4AC1-9B95-11DE28EB1BB0}" type="pres">
      <dgm:prSet presAssocID="{584F0868-87CD-4FA3-9E06-3700F019617E}" presName="desTx" presStyleLbl="alignAccFollowNode1" presStyleIdx="3" presStyleCnt="5" custScaleY="102226">
        <dgm:presLayoutVars>
          <dgm:bulletEnabled val="1"/>
        </dgm:presLayoutVars>
      </dgm:prSet>
      <dgm:spPr/>
    </dgm:pt>
    <dgm:pt modelId="{76AC0F44-AF89-4FD5-926E-960425CF2A99}" type="pres">
      <dgm:prSet presAssocID="{D11F5CEC-6F44-4E1F-BBBD-35027D6B49A7}" presName="space" presStyleCnt="0"/>
      <dgm:spPr/>
    </dgm:pt>
    <dgm:pt modelId="{819DA783-F692-401A-BC0E-781102DF7F94}" type="pres">
      <dgm:prSet presAssocID="{73AB7A62-2B05-45D9-951B-868B5680EA11}" presName="composite" presStyleCnt="0"/>
      <dgm:spPr/>
    </dgm:pt>
    <dgm:pt modelId="{7EDA5046-2EA5-4328-AE06-A6C18B42BCC0}" type="pres">
      <dgm:prSet presAssocID="{73AB7A62-2B05-45D9-951B-868B5680EA11}" presName="parTx" presStyleLbl="alignNode1" presStyleIdx="4" presStyleCnt="5">
        <dgm:presLayoutVars>
          <dgm:chMax val="0"/>
          <dgm:chPref val="0"/>
          <dgm:bulletEnabled val="1"/>
        </dgm:presLayoutVars>
      </dgm:prSet>
      <dgm:spPr/>
    </dgm:pt>
    <dgm:pt modelId="{96FD7844-13BC-4F66-BD70-DF93EA8BED80}" type="pres">
      <dgm:prSet presAssocID="{73AB7A62-2B05-45D9-951B-868B5680EA11}" presName="desTx" presStyleLbl="alignAccFollowNode1" presStyleIdx="4" presStyleCnt="5" custScaleY="102226">
        <dgm:presLayoutVars>
          <dgm:bulletEnabled val="1"/>
        </dgm:presLayoutVars>
      </dgm:prSet>
      <dgm:spPr/>
    </dgm:pt>
  </dgm:ptLst>
  <dgm:cxnLst>
    <dgm:cxn modelId="{DC6AAD14-6B2B-4749-81E4-2AFA495177EF}" srcId="{584F0868-87CD-4FA3-9E06-3700F019617E}" destId="{38AD486D-DE16-4F1E-B842-DE2BCA1FDDA0}" srcOrd="0" destOrd="0" parTransId="{EBEDD038-E11C-4BEC-9910-F71B5A897F4B}" sibTransId="{B31D028B-6FC0-421E-8258-A7451633DCC3}"/>
    <dgm:cxn modelId="{A17EAD1A-5122-4392-AAEF-7AD26167A716}" type="presOf" srcId="{584F0868-87CD-4FA3-9E06-3700F019617E}" destId="{9F4EE4CA-A5F2-45C6-8B06-355AB6AAA4CB}" srcOrd="0" destOrd="0" presId="urn:microsoft.com/office/officeart/2005/8/layout/hList1"/>
    <dgm:cxn modelId="{CDD2741C-EB3E-426E-9F45-6071758394D0}" type="presOf" srcId="{9C8952A3-75F7-4428-870A-A36C338A8840}" destId="{1550BC86-0878-4F08-BFFE-1CE07122BFCE}" srcOrd="0" destOrd="0" presId="urn:microsoft.com/office/officeart/2005/8/layout/hList1"/>
    <dgm:cxn modelId="{B3FEB31F-718F-4080-AF83-CA0317CB7785}" type="presOf" srcId="{73AB7A62-2B05-45D9-951B-868B5680EA11}" destId="{7EDA5046-2EA5-4328-AE06-A6C18B42BCC0}" srcOrd="0" destOrd="0" presId="urn:microsoft.com/office/officeart/2005/8/layout/hList1"/>
    <dgm:cxn modelId="{AB5AD044-FF37-43BF-BE89-33CFC70EF87F}" srcId="{73AB7A62-2B05-45D9-951B-868B5680EA11}" destId="{8A89EE19-4328-4E20-8FD3-AF16B75B2F99}" srcOrd="0" destOrd="0" parTransId="{9CA67F11-C2EE-42B6-8E28-39014E63144A}" sibTransId="{790606C9-3A45-4271-9751-9633F30A2D2B}"/>
    <dgm:cxn modelId="{02FA0549-1291-4E87-98AF-4279D150CA65}" srcId="{C74E050B-46C2-45D3-8CB2-C0ABBCE3768D}" destId="{584F0868-87CD-4FA3-9E06-3700F019617E}" srcOrd="3" destOrd="0" parTransId="{F2B5999D-9CCE-4FB3-B46C-C62B133D6B98}" sibTransId="{D11F5CEC-6F44-4E1F-BBBD-35027D6B49A7}"/>
    <dgm:cxn modelId="{33A23849-1B9C-4CAE-9DA8-150CB1E2EB58}" srcId="{E1542773-8FD7-4F3C-BA74-72336713CD16}" destId="{34BEA3A9-ABC6-4933-B137-D404F702E36D}" srcOrd="0" destOrd="0" parTransId="{E66BC4B5-98C3-422B-8F28-03C50B0DBEC4}" sibTransId="{3BF48DE2-75FD-4639-BE41-88EDBEA3C23E}"/>
    <dgm:cxn modelId="{FA87AF6F-2D65-4311-9244-5938081652E2}" srcId="{C74E050B-46C2-45D3-8CB2-C0ABBCE3768D}" destId="{73AB7A62-2B05-45D9-951B-868B5680EA11}" srcOrd="4" destOrd="0" parTransId="{358161B1-F22D-4305-8E6B-0F0A21C231C0}" sibTransId="{8F32AF7C-8C09-4374-AF9F-AE1E0EBA6FFF}"/>
    <dgm:cxn modelId="{10708052-C51A-4587-91DC-6D7120B80AA5}" type="presOf" srcId="{F00D3E97-9E98-4E76-8D80-94C49FA2A286}" destId="{D4F9BA3E-643C-48A1-BDC9-E7BEFAFA7C5A}" srcOrd="0" destOrd="0" presId="urn:microsoft.com/office/officeart/2005/8/layout/hList1"/>
    <dgm:cxn modelId="{39BFE35A-D9F3-4337-953E-FEFD0BFA9AFD}" srcId="{C74E050B-46C2-45D3-8CB2-C0ABBCE3768D}" destId="{E1542773-8FD7-4F3C-BA74-72336713CD16}" srcOrd="2" destOrd="0" parTransId="{5DFBFDA7-72E5-4677-B2F6-23238B1BA911}" sibTransId="{FFD8A039-B230-4031-9477-57BB042F0E2F}"/>
    <dgm:cxn modelId="{ACAD387E-CB96-426D-85D7-7786B8D1EAC9}" type="presOf" srcId="{81CA1AA8-F210-4599-AFC1-F2E838B04F37}" destId="{2433AE03-E043-4FCE-9D35-2350DD7364A8}" srcOrd="0" destOrd="0" presId="urn:microsoft.com/office/officeart/2005/8/layout/hList1"/>
    <dgm:cxn modelId="{A0FE3684-59EB-40C7-AB2F-0DF733109FCA}" type="presOf" srcId="{C82AD139-BE4C-4256-A46A-67C452EEE213}" destId="{B92CB725-9CE0-4E0C-A0B4-B0AC41C36D8C}" srcOrd="0" destOrd="0" presId="urn:microsoft.com/office/officeart/2005/8/layout/hList1"/>
    <dgm:cxn modelId="{221507B3-08B5-4709-995C-1A2D3946A24F}" srcId="{F00D3E97-9E98-4E76-8D80-94C49FA2A286}" destId="{9C8952A3-75F7-4428-870A-A36C338A8840}" srcOrd="0" destOrd="0" parTransId="{34BBFC6A-A1C9-4AAB-94FC-C2794CC87224}" sibTransId="{21111517-91CE-45DE-AD52-80C82B412DED}"/>
    <dgm:cxn modelId="{39993DB7-8925-47F4-9920-8428F8968389}" srcId="{C74E050B-46C2-45D3-8CB2-C0ABBCE3768D}" destId="{F00D3E97-9E98-4E76-8D80-94C49FA2A286}" srcOrd="1" destOrd="0" parTransId="{CCDD4451-6467-40C1-8DAE-1CB3270BF4EC}" sibTransId="{FB7AA964-8600-459D-8B9D-660C6325AB24}"/>
    <dgm:cxn modelId="{816B5DB7-33D5-432D-83E6-4470E43FBAA3}" type="presOf" srcId="{38AD486D-DE16-4F1E-B842-DE2BCA1FDDA0}" destId="{8C3570E7-A578-4AC1-9B95-11DE28EB1BB0}" srcOrd="0" destOrd="0" presId="urn:microsoft.com/office/officeart/2005/8/layout/hList1"/>
    <dgm:cxn modelId="{D1C100BA-A6DF-4CB3-A5DD-492F32AF4CA9}" srcId="{81CA1AA8-F210-4599-AFC1-F2E838B04F37}" destId="{C82AD139-BE4C-4256-A46A-67C452EEE213}" srcOrd="0" destOrd="0" parTransId="{2B8E05E1-EA1A-4023-9622-7950C8EF7F50}" sibTransId="{723F9A35-5413-41AB-BC7B-1930BB4B938B}"/>
    <dgm:cxn modelId="{B7DF17BE-1469-4014-AE23-745146A6815B}" type="presOf" srcId="{8A89EE19-4328-4E20-8FD3-AF16B75B2F99}" destId="{96FD7844-13BC-4F66-BD70-DF93EA8BED80}" srcOrd="0" destOrd="0" presId="urn:microsoft.com/office/officeart/2005/8/layout/hList1"/>
    <dgm:cxn modelId="{9FBC26C4-4AFF-4471-AA9F-344D4FB16E7B}" type="presOf" srcId="{E1542773-8FD7-4F3C-BA74-72336713CD16}" destId="{50F622F6-38CD-4112-A2E3-50A07F2646D4}" srcOrd="0" destOrd="0" presId="urn:microsoft.com/office/officeart/2005/8/layout/hList1"/>
    <dgm:cxn modelId="{F65C45C5-2B47-4DB3-902F-A6DB899EA59A}" type="presOf" srcId="{34BEA3A9-ABC6-4933-B137-D404F702E36D}" destId="{6282DDDA-4E46-41A2-B153-B8A5AAFAD1E0}" srcOrd="0" destOrd="0" presId="urn:microsoft.com/office/officeart/2005/8/layout/hList1"/>
    <dgm:cxn modelId="{1A6799D5-B3DF-44FA-86E6-1A6118D6632F}" type="presOf" srcId="{C74E050B-46C2-45D3-8CB2-C0ABBCE3768D}" destId="{E5C9EAE6-9A75-40DC-AE90-9833A2FA2983}" srcOrd="0" destOrd="0" presId="urn:microsoft.com/office/officeart/2005/8/layout/hList1"/>
    <dgm:cxn modelId="{2C45F4FC-1013-4ED3-B6F2-A9C1F2BE82E1}" srcId="{C74E050B-46C2-45D3-8CB2-C0ABBCE3768D}" destId="{81CA1AA8-F210-4599-AFC1-F2E838B04F37}" srcOrd="0" destOrd="0" parTransId="{E694EDA0-B63D-42EE-B6D4-103A0199DEF9}" sibTransId="{01E51F03-14B1-489E-9E75-E80B19BFA688}"/>
    <dgm:cxn modelId="{7823E08A-5901-4B9C-AEFA-93D42CB42E50}" type="presParOf" srcId="{E5C9EAE6-9A75-40DC-AE90-9833A2FA2983}" destId="{62E9E064-04EF-425C-A771-9314E2839A5C}" srcOrd="0" destOrd="0" presId="urn:microsoft.com/office/officeart/2005/8/layout/hList1"/>
    <dgm:cxn modelId="{04B04CCC-B567-4D2B-9EDE-6E88736D7324}" type="presParOf" srcId="{62E9E064-04EF-425C-A771-9314E2839A5C}" destId="{2433AE03-E043-4FCE-9D35-2350DD7364A8}" srcOrd="0" destOrd="0" presId="urn:microsoft.com/office/officeart/2005/8/layout/hList1"/>
    <dgm:cxn modelId="{C4ABB007-27C7-42C0-AF3D-AE477F35083A}" type="presParOf" srcId="{62E9E064-04EF-425C-A771-9314E2839A5C}" destId="{B92CB725-9CE0-4E0C-A0B4-B0AC41C36D8C}" srcOrd="1" destOrd="0" presId="urn:microsoft.com/office/officeart/2005/8/layout/hList1"/>
    <dgm:cxn modelId="{780132E8-5BFF-4E2D-B3EB-1B67C96DF0BB}" type="presParOf" srcId="{E5C9EAE6-9A75-40DC-AE90-9833A2FA2983}" destId="{A19ABA28-8CFC-4C25-9B18-913720B49EAE}" srcOrd="1" destOrd="0" presId="urn:microsoft.com/office/officeart/2005/8/layout/hList1"/>
    <dgm:cxn modelId="{056768AC-8AD4-4B58-9A9A-4061CD6749F3}" type="presParOf" srcId="{E5C9EAE6-9A75-40DC-AE90-9833A2FA2983}" destId="{58D18B7B-69B4-4DCD-8219-9BA0E7A4F5D2}" srcOrd="2" destOrd="0" presId="urn:microsoft.com/office/officeart/2005/8/layout/hList1"/>
    <dgm:cxn modelId="{D127B47C-F9CD-4D4D-A0BE-F50C371DA542}" type="presParOf" srcId="{58D18B7B-69B4-4DCD-8219-9BA0E7A4F5D2}" destId="{D4F9BA3E-643C-48A1-BDC9-E7BEFAFA7C5A}" srcOrd="0" destOrd="0" presId="urn:microsoft.com/office/officeart/2005/8/layout/hList1"/>
    <dgm:cxn modelId="{9871503A-FFA1-4248-B876-95DD68057072}" type="presParOf" srcId="{58D18B7B-69B4-4DCD-8219-9BA0E7A4F5D2}" destId="{1550BC86-0878-4F08-BFFE-1CE07122BFCE}" srcOrd="1" destOrd="0" presId="urn:microsoft.com/office/officeart/2005/8/layout/hList1"/>
    <dgm:cxn modelId="{D680C570-AF68-4612-951D-B164329F7C4B}" type="presParOf" srcId="{E5C9EAE6-9A75-40DC-AE90-9833A2FA2983}" destId="{29BEBBDF-5F37-48A0-94FA-7EA643D927FB}" srcOrd="3" destOrd="0" presId="urn:microsoft.com/office/officeart/2005/8/layout/hList1"/>
    <dgm:cxn modelId="{68375057-6C4B-4F55-8C7A-7AB1E93CB313}" type="presParOf" srcId="{E5C9EAE6-9A75-40DC-AE90-9833A2FA2983}" destId="{D43447CC-50D6-47ED-8169-B13F2F8BBB36}" srcOrd="4" destOrd="0" presId="urn:microsoft.com/office/officeart/2005/8/layout/hList1"/>
    <dgm:cxn modelId="{5443F391-3D39-4557-B478-C6EF94D93075}" type="presParOf" srcId="{D43447CC-50D6-47ED-8169-B13F2F8BBB36}" destId="{50F622F6-38CD-4112-A2E3-50A07F2646D4}" srcOrd="0" destOrd="0" presId="urn:microsoft.com/office/officeart/2005/8/layout/hList1"/>
    <dgm:cxn modelId="{23175C2E-AE8E-4B9D-A524-80D2A9A0380E}" type="presParOf" srcId="{D43447CC-50D6-47ED-8169-B13F2F8BBB36}" destId="{6282DDDA-4E46-41A2-B153-B8A5AAFAD1E0}" srcOrd="1" destOrd="0" presId="urn:microsoft.com/office/officeart/2005/8/layout/hList1"/>
    <dgm:cxn modelId="{BD860736-891E-4AF6-880E-736C9BA9ABAF}" type="presParOf" srcId="{E5C9EAE6-9A75-40DC-AE90-9833A2FA2983}" destId="{F63BBE9D-922C-4C5E-A401-99737DC31F61}" srcOrd="5" destOrd="0" presId="urn:microsoft.com/office/officeart/2005/8/layout/hList1"/>
    <dgm:cxn modelId="{8772D3F9-792D-4F97-86FA-757FBC899283}" type="presParOf" srcId="{E5C9EAE6-9A75-40DC-AE90-9833A2FA2983}" destId="{CAC8FB50-6FC6-4D9D-A693-D4C7DC478C01}" srcOrd="6" destOrd="0" presId="urn:microsoft.com/office/officeart/2005/8/layout/hList1"/>
    <dgm:cxn modelId="{24D4FD8C-F2CD-42AE-AC93-AADBFE69C68D}" type="presParOf" srcId="{CAC8FB50-6FC6-4D9D-A693-D4C7DC478C01}" destId="{9F4EE4CA-A5F2-45C6-8B06-355AB6AAA4CB}" srcOrd="0" destOrd="0" presId="urn:microsoft.com/office/officeart/2005/8/layout/hList1"/>
    <dgm:cxn modelId="{1975BC23-DF62-4A19-AAE9-EF8061267671}" type="presParOf" srcId="{CAC8FB50-6FC6-4D9D-A693-D4C7DC478C01}" destId="{8C3570E7-A578-4AC1-9B95-11DE28EB1BB0}" srcOrd="1" destOrd="0" presId="urn:microsoft.com/office/officeart/2005/8/layout/hList1"/>
    <dgm:cxn modelId="{C2C48E47-1F01-4FB3-9F55-96FDCB2904B4}" type="presParOf" srcId="{E5C9EAE6-9A75-40DC-AE90-9833A2FA2983}" destId="{76AC0F44-AF89-4FD5-926E-960425CF2A99}" srcOrd="7" destOrd="0" presId="urn:microsoft.com/office/officeart/2005/8/layout/hList1"/>
    <dgm:cxn modelId="{36D7492A-CDE8-45AF-9E2C-04E1D501DC01}" type="presParOf" srcId="{E5C9EAE6-9A75-40DC-AE90-9833A2FA2983}" destId="{819DA783-F692-401A-BC0E-781102DF7F94}" srcOrd="8" destOrd="0" presId="urn:microsoft.com/office/officeart/2005/8/layout/hList1"/>
    <dgm:cxn modelId="{8100C14F-7AC4-48A9-A8E2-1B90B89D53B4}" type="presParOf" srcId="{819DA783-F692-401A-BC0E-781102DF7F94}" destId="{7EDA5046-2EA5-4328-AE06-A6C18B42BCC0}" srcOrd="0" destOrd="0" presId="urn:microsoft.com/office/officeart/2005/8/layout/hList1"/>
    <dgm:cxn modelId="{BED6F8FB-5822-4BB6-9694-891F2106FE68}" type="presParOf" srcId="{819DA783-F692-401A-BC0E-781102DF7F94}" destId="{96FD7844-13BC-4F66-BD70-DF93EA8BED8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FF254-55C9-42EE-99A9-3F43C3A52420}">
      <dsp:nvSpPr>
        <dsp:cNvPr id="0" name=""/>
        <dsp:cNvSpPr/>
      </dsp:nvSpPr>
      <dsp:spPr>
        <a:xfrm>
          <a:off x="32945" y="0"/>
          <a:ext cx="3010740" cy="353290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Step 1</a:t>
          </a:r>
        </a:p>
        <a:p>
          <a:pPr marL="0" lvl="0" indent="0" algn="ctr" defTabSz="7112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What do you know about the animals being returned to Dirk Hartog Island? What would you like to know?</a:t>
          </a:r>
          <a:endParaRPr lang="en-AU" sz="1600" kern="1200"/>
        </a:p>
      </dsp:txBody>
      <dsp:txXfrm>
        <a:off x="32945" y="1413163"/>
        <a:ext cx="3010740" cy="1413163"/>
      </dsp:txXfrm>
    </dsp:sp>
    <dsp:sp modelId="{1DBFBDFC-5CB2-4D58-8B11-EE15BF1F7040}">
      <dsp:nvSpPr>
        <dsp:cNvPr id="0" name=""/>
        <dsp:cNvSpPr/>
      </dsp:nvSpPr>
      <dsp:spPr>
        <a:xfrm>
          <a:off x="919076" y="211974"/>
          <a:ext cx="1176458" cy="1176458"/>
        </a:xfrm>
        <a:prstGeom prst="ellipse">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13809E-56C3-4233-8DCE-D90D540B1249}">
      <dsp:nvSpPr>
        <dsp:cNvPr id="0" name=""/>
        <dsp:cNvSpPr/>
      </dsp:nvSpPr>
      <dsp:spPr>
        <a:xfrm>
          <a:off x="3102997" y="0"/>
          <a:ext cx="3010740" cy="353290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Step 2</a:t>
          </a:r>
        </a:p>
        <a:p>
          <a:pPr marL="0" lvl="0" indent="0" algn="ctr" defTabSz="7112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Use Information Fluency to lead you through a meaningful research process.</a:t>
          </a:r>
        </a:p>
      </dsp:txBody>
      <dsp:txXfrm>
        <a:off x="3102997" y="1413163"/>
        <a:ext cx="3010740" cy="1413163"/>
      </dsp:txXfrm>
    </dsp:sp>
    <dsp:sp modelId="{F5D12E90-61D2-4459-B047-79325384BE4A}">
      <dsp:nvSpPr>
        <dsp:cNvPr id="0" name=""/>
        <dsp:cNvSpPr/>
      </dsp:nvSpPr>
      <dsp:spPr>
        <a:xfrm>
          <a:off x="4020138" y="211974"/>
          <a:ext cx="1176458" cy="1176458"/>
        </a:xfrm>
        <a:prstGeom prst="ellipse">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589E75-2309-49F0-A430-3CEDC27DD957}">
      <dsp:nvSpPr>
        <dsp:cNvPr id="0" name=""/>
        <dsp:cNvSpPr/>
      </dsp:nvSpPr>
      <dsp:spPr>
        <a:xfrm>
          <a:off x="6204060" y="0"/>
          <a:ext cx="3010740" cy="353290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Step 3</a:t>
          </a:r>
        </a:p>
        <a:p>
          <a:pPr marL="0" lvl="0" indent="0" algn="ctr" defTabSz="7112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Share and celebrate!</a:t>
          </a:r>
        </a:p>
      </dsp:txBody>
      <dsp:txXfrm>
        <a:off x="6204060" y="1413163"/>
        <a:ext cx="3010740" cy="1413163"/>
      </dsp:txXfrm>
    </dsp:sp>
    <dsp:sp modelId="{FB2BEF19-38F5-479D-B998-3E5E269C2C7E}">
      <dsp:nvSpPr>
        <dsp:cNvPr id="0" name=""/>
        <dsp:cNvSpPr/>
      </dsp:nvSpPr>
      <dsp:spPr>
        <a:xfrm>
          <a:off x="7121201" y="211974"/>
          <a:ext cx="1176458" cy="1176458"/>
        </a:xfrm>
        <a:prstGeom prst="ellipse">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62C267-1096-488B-A56B-64999B758396}">
      <dsp:nvSpPr>
        <dsp:cNvPr id="0" name=""/>
        <dsp:cNvSpPr/>
      </dsp:nvSpPr>
      <dsp:spPr>
        <a:xfrm>
          <a:off x="368669" y="2826327"/>
          <a:ext cx="8479397" cy="529936"/>
        </a:xfrm>
        <a:prstGeom prst="rightArrow">
          <a:avLst/>
        </a:prstGeom>
        <a:solidFill>
          <a:srgbClr val="ED924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52E83-D629-4A3D-8FA5-3EF19F6BAC11}">
      <dsp:nvSpPr>
        <dsp:cNvPr id="0" name=""/>
        <dsp:cNvSpPr/>
      </dsp:nvSpPr>
      <dsp:spPr>
        <a:xfrm>
          <a:off x="0" y="85440"/>
          <a:ext cx="10428016" cy="304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Systems</a:t>
          </a:r>
          <a:endParaRPr lang="en-AU" sz="1300" kern="1200"/>
        </a:p>
      </dsp:txBody>
      <dsp:txXfrm>
        <a:off x="14850" y="100290"/>
        <a:ext cx="10398316" cy="274500"/>
      </dsp:txXfrm>
    </dsp:sp>
    <dsp:sp modelId="{A114CBFE-DC53-42CD-A719-AE35F3B56455}">
      <dsp:nvSpPr>
        <dsp:cNvPr id="0" name=""/>
        <dsp:cNvSpPr/>
      </dsp:nvSpPr>
      <dsp:spPr>
        <a:xfrm>
          <a:off x="0" y="389640"/>
          <a:ext cx="10428016" cy="49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090"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a:t>The biosphere is a dynamic system providing conditions that sustain life on Earth.</a:t>
          </a:r>
          <a:endParaRPr lang="en-AU" sz="1000" kern="1200"/>
        </a:p>
        <a:p>
          <a:pPr marL="57150" lvl="1" indent="-57150" algn="l" defTabSz="444500">
            <a:lnSpc>
              <a:spcPct val="90000"/>
            </a:lnSpc>
            <a:spcBef>
              <a:spcPct val="0"/>
            </a:spcBef>
            <a:spcAft>
              <a:spcPct val="20000"/>
            </a:spcAft>
            <a:buChar char="•"/>
          </a:pPr>
          <a:r>
            <a:rPr lang="en-US" sz="1000" kern="1200"/>
            <a:t>All life forms, including human life, are connected through ecosystems on which they depend for their wellbeing and survival.</a:t>
          </a:r>
        </a:p>
        <a:p>
          <a:pPr marL="57150" lvl="1" indent="-57150" algn="l" defTabSz="444500">
            <a:lnSpc>
              <a:spcPct val="90000"/>
            </a:lnSpc>
            <a:spcBef>
              <a:spcPct val="0"/>
            </a:spcBef>
            <a:spcAft>
              <a:spcPct val="20000"/>
            </a:spcAft>
            <a:buChar char="•"/>
          </a:pPr>
          <a:r>
            <a:rPr lang="en-US" sz="1000" kern="1200"/>
            <a:t>Sustainable patterns of living rely on the interdependence of healthy social, economic and ecological systems.</a:t>
          </a:r>
        </a:p>
      </dsp:txBody>
      <dsp:txXfrm>
        <a:off x="0" y="389640"/>
        <a:ext cx="10428016" cy="497835"/>
      </dsp:txXfrm>
    </dsp:sp>
    <dsp:sp modelId="{B3306F09-86B8-47AC-9D8C-D5D61EE687C9}">
      <dsp:nvSpPr>
        <dsp:cNvPr id="0" name=""/>
        <dsp:cNvSpPr/>
      </dsp:nvSpPr>
      <dsp:spPr>
        <a:xfrm>
          <a:off x="0" y="887475"/>
          <a:ext cx="10428016" cy="3042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World Views</a:t>
          </a:r>
          <a:endParaRPr lang="en-AU" sz="1300" kern="1200"/>
        </a:p>
      </dsp:txBody>
      <dsp:txXfrm>
        <a:off x="14850" y="902325"/>
        <a:ext cx="10398316" cy="274500"/>
      </dsp:txXfrm>
    </dsp:sp>
    <dsp:sp modelId="{91EA2133-1497-4E40-8618-9CC4B91BEDE8}">
      <dsp:nvSpPr>
        <dsp:cNvPr id="0" name=""/>
        <dsp:cNvSpPr/>
      </dsp:nvSpPr>
      <dsp:spPr>
        <a:xfrm>
          <a:off x="0" y="1191675"/>
          <a:ext cx="10428016" cy="32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090"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a:t>World views that </a:t>
          </a:r>
          <a:r>
            <a:rPr lang="en-US" sz="1000" kern="1200" err="1"/>
            <a:t>recognise</a:t>
          </a:r>
          <a:r>
            <a:rPr lang="en-US" sz="1000" kern="1200"/>
            <a:t> the dependence of living things on healthy ecosystems, and value diversity, are essential for achieving sustainability.</a:t>
          </a:r>
        </a:p>
        <a:p>
          <a:pPr marL="57150" lvl="1" indent="-57150" algn="l" defTabSz="444500">
            <a:lnSpc>
              <a:spcPct val="90000"/>
            </a:lnSpc>
            <a:spcBef>
              <a:spcPct val="0"/>
            </a:spcBef>
            <a:spcAft>
              <a:spcPct val="20000"/>
            </a:spcAft>
            <a:buChar char="•"/>
          </a:pPr>
          <a:r>
            <a:rPr lang="en-US" sz="1000" kern="1200"/>
            <a:t>World views are formed by experiences at personal, local, national and global levels, and are linked to individual and community actions for sustainability.</a:t>
          </a:r>
        </a:p>
      </dsp:txBody>
      <dsp:txXfrm>
        <a:off x="0" y="1191675"/>
        <a:ext cx="10428016" cy="329647"/>
      </dsp:txXfrm>
    </dsp:sp>
    <dsp:sp modelId="{38E1638A-4E42-4E22-AD10-168BC89FA15C}">
      <dsp:nvSpPr>
        <dsp:cNvPr id="0" name=""/>
        <dsp:cNvSpPr/>
      </dsp:nvSpPr>
      <dsp:spPr>
        <a:xfrm>
          <a:off x="0" y="1521323"/>
          <a:ext cx="10428016" cy="3042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Futures</a:t>
          </a:r>
          <a:endParaRPr lang="en-AU" sz="1300" kern="1200"/>
        </a:p>
      </dsp:txBody>
      <dsp:txXfrm>
        <a:off x="14850" y="1536173"/>
        <a:ext cx="10398316" cy="274500"/>
      </dsp:txXfrm>
    </dsp:sp>
    <dsp:sp modelId="{3008B697-2836-4EF3-8E87-F7A53D27BF7B}">
      <dsp:nvSpPr>
        <dsp:cNvPr id="0" name=""/>
        <dsp:cNvSpPr/>
      </dsp:nvSpPr>
      <dsp:spPr>
        <a:xfrm>
          <a:off x="0" y="1825523"/>
          <a:ext cx="10428016" cy="91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090"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a:t>The sustainability of ecological systems is achieved through informed individual and community action that values local and global equity and fairness across generations into the future. </a:t>
          </a:r>
        </a:p>
        <a:p>
          <a:pPr marL="57150" lvl="1" indent="-57150" algn="l" defTabSz="444500">
            <a:lnSpc>
              <a:spcPct val="90000"/>
            </a:lnSpc>
            <a:spcBef>
              <a:spcPct val="0"/>
            </a:spcBef>
            <a:spcAft>
              <a:spcPct val="20000"/>
            </a:spcAft>
            <a:buChar char="•"/>
          </a:pPr>
          <a:r>
            <a:rPr lang="en-US" sz="1000" kern="1200"/>
            <a:t>Actions for a more sustainable future reflect values of care, respect and responsibility, and require us to explore and understand environments.</a:t>
          </a:r>
        </a:p>
        <a:p>
          <a:pPr marL="57150" lvl="1" indent="-57150" algn="l" defTabSz="444500">
            <a:lnSpc>
              <a:spcPct val="90000"/>
            </a:lnSpc>
            <a:spcBef>
              <a:spcPct val="0"/>
            </a:spcBef>
            <a:spcAft>
              <a:spcPct val="20000"/>
            </a:spcAft>
            <a:buChar char="•"/>
          </a:pPr>
          <a:r>
            <a:rPr lang="en-US" sz="1000" kern="1200"/>
            <a:t>Designing action for sustainability requires an evaluation of past practices, the assessment of scientific and technological developments, and balanced judgements based on projected future economic, social and environmental impacts.</a:t>
          </a:r>
        </a:p>
        <a:p>
          <a:pPr marL="57150" lvl="1" indent="-57150" algn="l" defTabSz="444500">
            <a:lnSpc>
              <a:spcPct val="90000"/>
            </a:lnSpc>
            <a:spcBef>
              <a:spcPct val="0"/>
            </a:spcBef>
            <a:spcAft>
              <a:spcPct val="20000"/>
            </a:spcAft>
            <a:buChar char="•"/>
          </a:pPr>
          <a:r>
            <a:rPr lang="en-US" sz="1000" kern="1200"/>
            <a:t>Sustainable futures result from actions designed to preserve and/or restore the quality and uniqueness of environments. </a:t>
          </a:r>
        </a:p>
      </dsp:txBody>
      <dsp:txXfrm>
        <a:off x="0" y="1825523"/>
        <a:ext cx="10428016" cy="9149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5443E-1BD9-4C6D-A609-02E1F3B29E44}">
      <dsp:nvSpPr>
        <dsp:cNvPr id="0" name=""/>
        <dsp:cNvSpPr/>
      </dsp:nvSpPr>
      <dsp:spPr>
        <a:xfrm>
          <a:off x="1476" y="0"/>
          <a:ext cx="780319" cy="125746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panose="020B0604020202020204"/>
            </a:rPr>
            <a:t>Brush-tailed</a:t>
          </a:r>
          <a:r>
            <a:rPr lang="en-US" sz="1000" b="1" kern="1200"/>
            <a:t> </a:t>
          </a:r>
          <a:r>
            <a:rPr lang="en-US" sz="1000" b="1" kern="1200">
              <a:latin typeface="Arial" panose="020B0604020202020204"/>
            </a:rPr>
            <a:t>mulgara</a:t>
          </a:r>
          <a:endParaRPr lang="en-AU" sz="1000" b="1" kern="1200"/>
        </a:p>
      </dsp:txBody>
      <dsp:txXfrm>
        <a:off x="1476" y="502984"/>
        <a:ext cx="780319" cy="502984"/>
      </dsp:txXfrm>
    </dsp:sp>
    <dsp:sp modelId="{EBFFD32C-7C7A-4DA4-BF68-12BBA93A17DD}">
      <dsp:nvSpPr>
        <dsp:cNvPr id="0" name=""/>
        <dsp:cNvSpPr/>
      </dsp:nvSpPr>
      <dsp:spPr>
        <a:xfrm>
          <a:off x="182268" y="75447"/>
          <a:ext cx="418734" cy="418734"/>
        </a:xfrm>
        <a:prstGeom prst="ellipse">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C13CF3-85F8-47CC-AFF0-EAC648DB1517}">
      <dsp:nvSpPr>
        <dsp:cNvPr id="0" name=""/>
        <dsp:cNvSpPr/>
      </dsp:nvSpPr>
      <dsp:spPr>
        <a:xfrm>
          <a:off x="805205" y="0"/>
          <a:ext cx="780319" cy="1257461"/>
        </a:xfrm>
        <a:prstGeom prst="roundRect">
          <a:avLst>
            <a:gd name="adj" fmla="val 10000"/>
          </a:avLst>
        </a:prstGeom>
        <a:solidFill>
          <a:schemeClr val="accent5">
            <a:hueOff val="-563212"/>
            <a:satOff val="-1452"/>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Banded </a:t>
          </a:r>
          <a:r>
            <a:rPr lang="en-US" sz="1000" b="1" kern="1200">
              <a:latin typeface="Arial" panose="020B0604020202020204"/>
            </a:rPr>
            <a:t>hare-wallaby</a:t>
          </a:r>
          <a:endParaRPr lang="en-AU" sz="1000" b="1" kern="1200"/>
        </a:p>
      </dsp:txBody>
      <dsp:txXfrm>
        <a:off x="805205" y="502984"/>
        <a:ext cx="780319" cy="502984"/>
      </dsp:txXfrm>
    </dsp:sp>
    <dsp:sp modelId="{4160F05D-5CA1-449A-8B39-CB052249BE73}">
      <dsp:nvSpPr>
        <dsp:cNvPr id="0" name=""/>
        <dsp:cNvSpPr/>
      </dsp:nvSpPr>
      <dsp:spPr>
        <a:xfrm>
          <a:off x="985997" y="75447"/>
          <a:ext cx="418734" cy="418734"/>
        </a:xfrm>
        <a:prstGeom prst="ellipse">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7F361C-F9C7-4208-9DC3-8C6AD8DAD481}">
      <dsp:nvSpPr>
        <dsp:cNvPr id="0" name=""/>
        <dsp:cNvSpPr/>
      </dsp:nvSpPr>
      <dsp:spPr>
        <a:xfrm>
          <a:off x="1608933" y="0"/>
          <a:ext cx="780319" cy="1257461"/>
        </a:xfrm>
        <a:prstGeom prst="roundRect">
          <a:avLst>
            <a:gd name="adj" fmla="val 10000"/>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err="1"/>
            <a:t>Boodie</a:t>
          </a:r>
          <a:endParaRPr lang="en-AU" sz="1000" b="1" kern="1200"/>
        </a:p>
      </dsp:txBody>
      <dsp:txXfrm>
        <a:off x="1608933" y="502984"/>
        <a:ext cx="780319" cy="502984"/>
      </dsp:txXfrm>
    </dsp:sp>
    <dsp:sp modelId="{71E9B3D2-401F-4B0F-8B0B-00AC9A5D6AEF}">
      <dsp:nvSpPr>
        <dsp:cNvPr id="0" name=""/>
        <dsp:cNvSpPr/>
      </dsp:nvSpPr>
      <dsp:spPr>
        <a:xfrm>
          <a:off x="1789726" y="75447"/>
          <a:ext cx="418734" cy="418734"/>
        </a:xfrm>
        <a:prstGeom prst="ellipse">
          <a:avLst/>
        </a:prstGeom>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B4B6B5-1DAC-4346-B2DA-9F64D9BD0560}">
      <dsp:nvSpPr>
        <dsp:cNvPr id="0" name=""/>
        <dsp:cNvSpPr/>
      </dsp:nvSpPr>
      <dsp:spPr>
        <a:xfrm>
          <a:off x="2412662" y="0"/>
          <a:ext cx="780319" cy="1257461"/>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Chuditch</a:t>
          </a:r>
          <a:endParaRPr lang="en-AU" sz="1000" b="1" kern="1200"/>
        </a:p>
      </dsp:txBody>
      <dsp:txXfrm>
        <a:off x="2412662" y="502984"/>
        <a:ext cx="780319" cy="502984"/>
      </dsp:txXfrm>
    </dsp:sp>
    <dsp:sp modelId="{EAE5D885-147E-459B-8677-1BF2BD589A6E}">
      <dsp:nvSpPr>
        <dsp:cNvPr id="0" name=""/>
        <dsp:cNvSpPr/>
      </dsp:nvSpPr>
      <dsp:spPr>
        <a:xfrm>
          <a:off x="2593454" y="75447"/>
          <a:ext cx="418734" cy="418734"/>
        </a:xfrm>
        <a:prstGeom prst="ellipse">
          <a:avLst/>
        </a:prstGeom>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362FE4-5C80-4D12-9132-11780D893D77}">
      <dsp:nvSpPr>
        <dsp:cNvPr id="0" name=""/>
        <dsp:cNvSpPr/>
      </dsp:nvSpPr>
      <dsp:spPr>
        <a:xfrm>
          <a:off x="3216391" y="0"/>
          <a:ext cx="780319" cy="1257461"/>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Desert </a:t>
          </a:r>
          <a:r>
            <a:rPr lang="en-US" sz="1000" b="1" kern="1200">
              <a:latin typeface="Arial" panose="020B0604020202020204"/>
            </a:rPr>
            <a:t>mouse</a:t>
          </a:r>
          <a:endParaRPr lang="en-AU" sz="1000" b="1" kern="1200"/>
        </a:p>
      </dsp:txBody>
      <dsp:txXfrm>
        <a:off x="3216391" y="502984"/>
        <a:ext cx="780319" cy="502984"/>
      </dsp:txXfrm>
    </dsp:sp>
    <dsp:sp modelId="{58E6C08F-438F-4550-9B13-AF6637FBE18C}">
      <dsp:nvSpPr>
        <dsp:cNvPr id="0" name=""/>
        <dsp:cNvSpPr/>
      </dsp:nvSpPr>
      <dsp:spPr>
        <a:xfrm>
          <a:off x="3397183" y="75447"/>
          <a:ext cx="418734" cy="418734"/>
        </a:xfrm>
        <a:prstGeom prst="ellipse">
          <a:avLst/>
        </a:prstGeom>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7539FF-D1A7-4E50-9E34-CBC3364991E9}">
      <dsp:nvSpPr>
        <dsp:cNvPr id="0" name=""/>
        <dsp:cNvSpPr/>
      </dsp:nvSpPr>
      <dsp:spPr>
        <a:xfrm>
          <a:off x="4020119" y="0"/>
          <a:ext cx="780319" cy="1257461"/>
        </a:xfrm>
        <a:prstGeom prst="roundRect">
          <a:avLst>
            <a:gd name="adj" fmla="val 10000"/>
          </a:avLst>
        </a:prstGeom>
        <a:solidFill>
          <a:schemeClr val="accent5">
            <a:hueOff val="-2816059"/>
            <a:satOff val="-7258"/>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Dibbler</a:t>
          </a:r>
          <a:endParaRPr lang="en-AU" sz="1000" b="1" kern="1200"/>
        </a:p>
      </dsp:txBody>
      <dsp:txXfrm>
        <a:off x="4020119" y="502984"/>
        <a:ext cx="780319" cy="502984"/>
      </dsp:txXfrm>
    </dsp:sp>
    <dsp:sp modelId="{B3264584-6ED9-4771-A845-5C8247B4FADC}">
      <dsp:nvSpPr>
        <dsp:cNvPr id="0" name=""/>
        <dsp:cNvSpPr/>
      </dsp:nvSpPr>
      <dsp:spPr>
        <a:xfrm>
          <a:off x="4200912" y="75447"/>
          <a:ext cx="418734" cy="418734"/>
        </a:xfrm>
        <a:prstGeom prst="ellipse">
          <a:avLst/>
        </a:prstGeom>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A1DFF6-04E3-412D-B126-F48F40442B57}">
      <dsp:nvSpPr>
        <dsp:cNvPr id="0" name=""/>
        <dsp:cNvSpPr/>
      </dsp:nvSpPr>
      <dsp:spPr>
        <a:xfrm>
          <a:off x="4823848" y="0"/>
          <a:ext cx="780319" cy="125746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Shark Bay </a:t>
          </a:r>
          <a:r>
            <a:rPr lang="en-US" sz="1000" b="1" kern="1200">
              <a:latin typeface="Arial" panose="020B0604020202020204"/>
            </a:rPr>
            <a:t>bandicoot</a:t>
          </a:r>
          <a:endParaRPr lang="en-AU" sz="1000" b="1" kern="1200"/>
        </a:p>
      </dsp:txBody>
      <dsp:txXfrm>
        <a:off x="4823848" y="502984"/>
        <a:ext cx="780319" cy="502984"/>
      </dsp:txXfrm>
    </dsp:sp>
    <dsp:sp modelId="{0BB9A52A-5F8D-4635-B518-EF1A58E3D4C8}">
      <dsp:nvSpPr>
        <dsp:cNvPr id="0" name=""/>
        <dsp:cNvSpPr/>
      </dsp:nvSpPr>
      <dsp:spPr>
        <a:xfrm>
          <a:off x="5004640" y="75447"/>
          <a:ext cx="418734" cy="418734"/>
        </a:xfrm>
        <a:prstGeom prst="ellipse">
          <a:avLst/>
        </a:prstGeom>
        <a:blipFill>
          <a:blip xmlns:r="http://schemas.openxmlformats.org/officeDocument/2006/relationships" r:embed="rId7"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D44599-07E5-4DF1-9E32-69F0BF72A288}">
      <dsp:nvSpPr>
        <dsp:cNvPr id="0" name=""/>
        <dsp:cNvSpPr/>
      </dsp:nvSpPr>
      <dsp:spPr>
        <a:xfrm>
          <a:off x="5627577" y="0"/>
          <a:ext cx="780319" cy="1257461"/>
        </a:xfrm>
        <a:prstGeom prst="roundRect">
          <a:avLst>
            <a:gd name="adj" fmla="val 10000"/>
          </a:avLst>
        </a:prstGeom>
        <a:solidFill>
          <a:schemeClr val="accent5">
            <a:hueOff val="-3942483"/>
            <a:satOff val="-10161"/>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Heath </a:t>
          </a:r>
          <a:r>
            <a:rPr lang="en-US" sz="1000" b="1" kern="1200">
              <a:latin typeface="Arial" panose="020B0604020202020204"/>
            </a:rPr>
            <a:t>mouse</a:t>
          </a:r>
          <a:endParaRPr lang="en-AU" sz="1000" b="1" kern="1200"/>
        </a:p>
      </dsp:txBody>
      <dsp:txXfrm>
        <a:off x="5627577" y="502984"/>
        <a:ext cx="780319" cy="502984"/>
      </dsp:txXfrm>
    </dsp:sp>
    <dsp:sp modelId="{AE628A9E-2003-49D4-AD61-A0706EA96461}">
      <dsp:nvSpPr>
        <dsp:cNvPr id="0" name=""/>
        <dsp:cNvSpPr/>
      </dsp:nvSpPr>
      <dsp:spPr>
        <a:xfrm>
          <a:off x="5808369" y="75447"/>
          <a:ext cx="418734" cy="418734"/>
        </a:xfrm>
        <a:prstGeom prst="ellipse">
          <a:avLst/>
        </a:prstGeom>
        <a:blipFill>
          <a:blip xmlns:r="http://schemas.openxmlformats.org/officeDocument/2006/relationships" r:embed="rId8"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2AE8EC-06C5-4F0F-9A27-B32855DC5532}">
      <dsp:nvSpPr>
        <dsp:cNvPr id="0" name=""/>
        <dsp:cNvSpPr/>
      </dsp:nvSpPr>
      <dsp:spPr>
        <a:xfrm>
          <a:off x="6431305" y="0"/>
          <a:ext cx="780319" cy="1257461"/>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1" kern="1200"/>
            <a:t>Western </a:t>
          </a:r>
          <a:r>
            <a:rPr lang="en-US" sz="900" b="1" kern="1200">
              <a:latin typeface="Arial" panose="020B0604020202020204"/>
            </a:rPr>
            <a:t>grasswren</a:t>
          </a:r>
          <a:endParaRPr lang="en-AU" sz="900" b="1" kern="1200"/>
        </a:p>
      </dsp:txBody>
      <dsp:txXfrm>
        <a:off x="6431305" y="502984"/>
        <a:ext cx="780319" cy="502984"/>
      </dsp:txXfrm>
    </dsp:sp>
    <dsp:sp modelId="{C79186B2-4375-4D5A-A75D-9AA5F49C445C}">
      <dsp:nvSpPr>
        <dsp:cNvPr id="0" name=""/>
        <dsp:cNvSpPr/>
      </dsp:nvSpPr>
      <dsp:spPr>
        <a:xfrm>
          <a:off x="6612098" y="75447"/>
          <a:ext cx="418734" cy="418734"/>
        </a:xfrm>
        <a:prstGeom prst="ellipse">
          <a:avLst/>
        </a:prstGeom>
        <a:blipFill rotWithShape="1">
          <a:blip xmlns:r="http://schemas.openxmlformats.org/officeDocument/2006/relationships" r:embed="rId9"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33D139-B31A-47CC-B17E-92CB17B7B910}">
      <dsp:nvSpPr>
        <dsp:cNvPr id="0" name=""/>
        <dsp:cNvSpPr/>
      </dsp:nvSpPr>
      <dsp:spPr>
        <a:xfrm>
          <a:off x="7235034" y="0"/>
          <a:ext cx="780319" cy="1257461"/>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Greater </a:t>
          </a:r>
          <a:r>
            <a:rPr lang="en-US" sz="1000" b="1" kern="1200">
              <a:latin typeface="Arial" panose="020B0604020202020204"/>
            </a:rPr>
            <a:t>stick-nest</a:t>
          </a:r>
          <a:r>
            <a:rPr lang="en-US" sz="1000" b="1" kern="1200"/>
            <a:t> </a:t>
          </a:r>
          <a:r>
            <a:rPr lang="en-US" sz="1000" b="1" kern="1200">
              <a:latin typeface="Arial" panose="020B0604020202020204"/>
            </a:rPr>
            <a:t>rat</a:t>
          </a:r>
          <a:endParaRPr lang="en-AU" sz="1000" b="1" kern="1200"/>
        </a:p>
      </dsp:txBody>
      <dsp:txXfrm>
        <a:off x="7235034" y="502984"/>
        <a:ext cx="780319" cy="502984"/>
      </dsp:txXfrm>
    </dsp:sp>
    <dsp:sp modelId="{0C0FAFDC-963D-4C71-B85D-308CC44D1C14}">
      <dsp:nvSpPr>
        <dsp:cNvPr id="0" name=""/>
        <dsp:cNvSpPr/>
      </dsp:nvSpPr>
      <dsp:spPr>
        <a:xfrm>
          <a:off x="7415826" y="75447"/>
          <a:ext cx="418734" cy="418734"/>
        </a:xfrm>
        <a:prstGeom prst="ellipse">
          <a:avLst/>
        </a:prstGeom>
        <a:blipFill>
          <a:blip xmlns:r="http://schemas.openxmlformats.org/officeDocument/2006/relationships" r:embed="rId10"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D9CBE0-8BDC-4AFB-9D4B-2A922C83DB9E}">
      <dsp:nvSpPr>
        <dsp:cNvPr id="0" name=""/>
        <dsp:cNvSpPr/>
      </dsp:nvSpPr>
      <dsp:spPr>
        <a:xfrm>
          <a:off x="8038763" y="0"/>
          <a:ext cx="780319" cy="1257461"/>
        </a:xfrm>
        <a:prstGeom prst="roundRect">
          <a:avLst>
            <a:gd name="adj" fmla="val 10000"/>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Woylie</a:t>
          </a:r>
          <a:endParaRPr lang="en-AU" sz="1000" b="1" kern="1200"/>
        </a:p>
      </dsp:txBody>
      <dsp:txXfrm>
        <a:off x="8038763" y="502984"/>
        <a:ext cx="780319" cy="502984"/>
      </dsp:txXfrm>
    </dsp:sp>
    <dsp:sp modelId="{DC75DCDA-F356-4EA8-8EB8-826420DFD6C6}">
      <dsp:nvSpPr>
        <dsp:cNvPr id="0" name=""/>
        <dsp:cNvSpPr/>
      </dsp:nvSpPr>
      <dsp:spPr>
        <a:xfrm>
          <a:off x="8219555" y="75447"/>
          <a:ext cx="418734" cy="418734"/>
        </a:xfrm>
        <a:prstGeom prst="ellipse">
          <a:avLst/>
        </a:prstGeom>
        <a:blipFill>
          <a:blip xmlns:r="http://schemas.openxmlformats.org/officeDocument/2006/relationships" r:embed="rId1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EC60F4-67B2-41A7-963F-8440A0E7AC16}">
      <dsp:nvSpPr>
        <dsp:cNvPr id="0" name=""/>
        <dsp:cNvSpPr/>
      </dsp:nvSpPr>
      <dsp:spPr>
        <a:xfrm>
          <a:off x="8842491" y="0"/>
          <a:ext cx="780319" cy="1257461"/>
        </a:xfrm>
        <a:prstGeom prst="roundRect">
          <a:avLst>
            <a:gd name="adj" fmla="val 10000"/>
          </a:avLst>
        </a:prstGeom>
        <a:solidFill>
          <a:schemeClr val="accent5">
            <a:hueOff val="-6195331"/>
            <a:satOff val="-15967"/>
            <a:lumOff val="-10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Shark Bay </a:t>
          </a:r>
          <a:r>
            <a:rPr lang="en-US" sz="1000" b="1" kern="1200">
              <a:latin typeface="Arial" panose="020B0604020202020204"/>
            </a:rPr>
            <a:t>mouse</a:t>
          </a:r>
          <a:endParaRPr lang="en-AU" sz="1000" b="1" kern="1200"/>
        </a:p>
      </dsp:txBody>
      <dsp:txXfrm>
        <a:off x="8842491" y="502984"/>
        <a:ext cx="780319" cy="502984"/>
      </dsp:txXfrm>
    </dsp:sp>
    <dsp:sp modelId="{89B577BF-5AEA-4EF6-9405-20BE637C9B3A}">
      <dsp:nvSpPr>
        <dsp:cNvPr id="0" name=""/>
        <dsp:cNvSpPr/>
      </dsp:nvSpPr>
      <dsp:spPr>
        <a:xfrm>
          <a:off x="9023283" y="75447"/>
          <a:ext cx="418734" cy="418734"/>
        </a:xfrm>
        <a:prstGeom prst="ellipse">
          <a:avLst/>
        </a:prstGeom>
        <a:blipFill rotWithShape="1">
          <a:blip xmlns:r="http://schemas.openxmlformats.org/officeDocument/2006/relationships" r:embed="rId12"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213191-82A3-40C1-A7D3-B52783AC4D21}">
      <dsp:nvSpPr>
        <dsp:cNvPr id="0" name=""/>
        <dsp:cNvSpPr/>
      </dsp:nvSpPr>
      <dsp:spPr>
        <a:xfrm>
          <a:off x="9646220" y="0"/>
          <a:ext cx="780319" cy="125746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Rufous </a:t>
          </a:r>
          <a:r>
            <a:rPr lang="en-US" sz="1000" b="1" kern="1200">
              <a:latin typeface="Arial" panose="020B0604020202020204"/>
            </a:rPr>
            <a:t>hare-wallaby</a:t>
          </a:r>
          <a:endParaRPr lang="en-AU" sz="1000" b="1" kern="1200"/>
        </a:p>
      </dsp:txBody>
      <dsp:txXfrm>
        <a:off x="9646220" y="502984"/>
        <a:ext cx="780319" cy="502984"/>
      </dsp:txXfrm>
    </dsp:sp>
    <dsp:sp modelId="{19B8F84C-2216-4107-99D8-717524AA93DE}">
      <dsp:nvSpPr>
        <dsp:cNvPr id="0" name=""/>
        <dsp:cNvSpPr/>
      </dsp:nvSpPr>
      <dsp:spPr>
        <a:xfrm>
          <a:off x="9827012" y="75447"/>
          <a:ext cx="418734" cy="418734"/>
        </a:xfrm>
        <a:prstGeom prst="ellipse">
          <a:avLst/>
        </a:prstGeom>
        <a:blipFill>
          <a:blip xmlns:r="http://schemas.openxmlformats.org/officeDocument/2006/relationships" r:embed="rId13"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6CD54E-9516-415F-BB83-E6556D1E2B88}">
      <dsp:nvSpPr>
        <dsp:cNvPr id="0" name=""/>
        <dsp:cNvSpPr/>
      </dsp:nvSpPr>
      <dsp:spPr>
        <a:xfrm>
          <a:off x="417120" y="1005968"/>
          <a:ext cx="9593774" cy="188619"/>
        </a:xfrm>
        <a:prstGeom prst="leftRight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5443E-1BD9-4C6D-A609-02E1F3B29E44}">
      <dsp:nvSpPr>
        <dsp:cNvPr id="0" name=""/>
        <dsp:cNvSpPr/>
      </dsp:nvSpPr>
      <dsp:spPr>
        <a:xfrm>
          <a:off x="1476" y="0"/>
          <a:ext cx="780319" cy="125746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panose="020B0604020202020204"/>
            </a:rPr>
            <a:t>Brush-tailed</a:t>
          </a:r>
          <a:r>
            <a:rPr lang="en-US" sz="1000" b="1" kern="1200"/>
            <a:t> </a:t>
          </a:r>
          <a:r>
            <a:rPr lang="en-US" sz="1000" b="1" kern="1200">
              <a:latin typeface="Arial" panose="020B0604020202020204"/>
            </a:rPr>
            <a:t>mulgara</a:t>
          </a:r>
          <a:endParaRPr lang="en-AU" sz="1000" b="1" kern="1200"/>
        </a:p>
      </dsp:txBody>
      <dsp:txXfrm>
        <a:off x="1476" y="502984"/>
        <a:ext cx="780319" cy="502984"/>
      </dsp:txXfrm>
    </dsp:sp>
    <dsp:sp modelId="{EBFFD32C-7C7A-4DA4-BF68-12BBA93A17DD}">
      <dsp:nvSpPr>
        <dsp:cNvPr id="0" name=""/>
        <dsp:cNvSpPr/>
      </dsp:nvSpPr>
      <dsp:spPr>
        <a:xfrm>
          <a:off x="182268" y="75447"/>
          <a:ext cx="418734" cy="418734"/>
        </a:xfrm>
        <a:prstGeom prst="ellipse">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C13CF3-85F8-47CC-AFF0-EAC648DB1517}">
      <dsp:nvSpPr>
        <dsp:cNvPr id="0" name=""/>
        <dsp:cNvSpPr/>
      </dsp:nvSpPr>
      <dsp:spPr>
        <a:xfrm>
          <a:off x="805205" y="0"/>
          <a:ext cx="780319" cy="1257461"/>
        </a:xfrm>
        <a:prstGeom prst="roundRect">
          <a:avLst>
            <a:gd name="adj" fmla="val 10000"/>
          </a:avLst>
        </a:prstGeom>
        <a:solidFill>
          <a:schemeClr val="accent5">
            <a:hueOff val="-563212"/>
            <a:satOff val="-1452"/>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Banded </a:t>
          </a:r>
          <a:r>
            <a:rPr lang="en-US" sz="1000" b="1" kern="1200">
              <a:latin typeface="Arial" panose="020B0604020202020204"/>
            </a:rPr>
            <a:t>hare-wallaby</a:t>
          </a:r>
          <a:endParaRPr lang="en-AU" sz="1000" b="1" kern="1200"/>
        </a:p>
      </dsp:txBody>
      <dsp:txXfrm>
        <a:off x="805205" y="502984"/>
        <a:ext cx="780319" cy="502984"/>
      </dsp:txXfrm>
    </dsp:sp>
    <dsp:sp modelId="{4160F05D-5CA1-449A-8B39-CB052249BE73}">
      <dsp:nvSpPr>
        <dsp:cNvPr id="0" name=""/>
        <dsp:cNvSpPr/>
      </dsp:nvSpPr>
      <dsp:spPr>
        <a:xfrm>
          <a:off x="985997" y="75447"/>
          <a:ext cx="418734" cy="418734"/>
        </a:xfrm>
        <a:prstGeom prst="ellipse">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7F361C-F9C7-4208-9DC3-8C6AD8DAD481}">
      <dsp:nvSpPr>
        <dsp:cNvPr id="0" name=""/>
        <dsp:cNvSpPr/>
      </dsp:nvSpPr>
      <dsp:spPr>
        <a:xfrm>
          <a:off x="1608933" y="0"/>
          <a:ext cx="780319" cy="1257461"/>
        </a:xfrm>
        <a:prstGeom prst="roundRect">
          <a:avLst>
            <a:gd name="adj" fmla="val 10000"/>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err="1"/>
            <a:t>Boodie</a:t>
          </a:r>
          <a:endParaRPr lang="en-AU" sz="1000" b="1" kern="1200"/>
        </a:p>
      </dsp:txBody>
      <dsp:txXfrm>
        <a:off x="1608933" y="502984"/>
        <a:ext cx="780319" cy="502984"/>
      </dsp:txXfrm>
    </dsp:sp>
    <dsp:sp modelId="{71E9B3D2-401F-4B0F-8B0B-00AC9A5D6AEF}">
      <dsp:nvSpPr>
        <dsp:cNvPr id="0" name=""/>
        <dsp:cNvSpPr/>
      </dsp:nvSpPr>
      <dsp:spPr>
        <a:xfrm>
          <a:off x="1789726" y="75447"/>
          <a:ext cx="418734" cy="418734"/>
        </a:xfrm>
        <a:prstGeom prst="ellipse">
          <a:avLst/>
        </a:prstGeom>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B4B6B5-1DAC-4346-B2DA-9F64D9BD0560}">
      <dsp:nvSpPr>
        <dsp:cNvPr id="0" name=""/>
        <dsp:cNvSpPr/>
      </dsp:nvSpPr>
      <dsp:spPr>
        <a:xfrm>
          <a:off x="2412662" y="0"/>
          <a:ext cx="780319" cy="1257461"/>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Chuditch</a:t>
          </a:r>
          <a:endParaRPr lang="en-AU" sz="1000" b="1" kern="1200"/>
        </a:p>
      </dsp:txBody>
      <dsp:txXfrm>
        <a:off x="2412662" y="502984"/>
        <a:ext cx="780319" cy="502984"/>
      </dsp:txXfrm>
    </dsp:sp>
    <dsp:sp modelId="{EAE5D885-147E-459B-8677-1BF2BD589A6E}">
      <dsp:nvSpPr>
        <dsp:cNvPr id="0" name=""/>
        <dsp:cNvSpPr/>
      </dsp:nvSpPr>
      <dsp:spPr>
        <a:xfrm>
          <a:off x="2593454" y="75447"/>
          <a:ext cx="418734" cy="418734"/>
        </a:xfrm>
        <a:prstGeom prst="ellipse">
          <a:avLst/>
        </a:prstGeom>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362FE4-5C80-4D12-9132-11780D893D77}">
      <dsp:nvSpPr>
        <dsp:cNvPr id="0" name=""/>
        <dsp:cNvSpPr/>
      </dsp:nvSpPr>
      <dsp:spPr>
        <a:xfrm>
          <a:off x="3216391" y="0"/>
          <a:ext cx="780319" cy="1257461"/>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Desert </a:t>
          </a:r>
          <a:r>
            <a:rPr lang="en-US" sz="1000" b="1" kern="1200">
              <a:latin typeface="Arial" panose="020B0604020202020204"/>
            </a:rPr>
            <a:t>mouse</a:t>
          </a:r>
          <a:endParaRPr lang="en-AU" sz="1000" b="1" kern="1200"/>
        </a:p>
      </dsp:txBody>
      <dsp:txXfrm>
        <a:off x="3216391" y="502984"/>
        <a:ext cx="780319" cy="502984"/>
      </dsp:txXfrm>
    </dsp:sp>
    <dsp:sp modelId="{58E6C08F-438F-4550-9B13-AF6637FBE18C}">
      <dsp:nvSpPr>
        <dsp:cNvPr id="0" name=""/>
        <dsp:cNvSpPr/>
      </dsp:nvSpPr>
      <dsp:spPr>
        <a:xfrm>
          <a:off x="3397183" y="75447"/>
          <a:ext cx="418734" cy="418734"/>
        </a:xfrm>
        <a:prstGeom prst="ellipse">
          <a:avLst/>
        </a:prstGeom>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7539FF-D1A7-4E50-9E34-CBC3364991E9}">
      <dsp:nvSpPr>
        <dsp:cNvPr id="0" name=""/>
        <dsp:cNvSpPr/>
      </dsp:nvSpPr>
      <dsp:spPr>
        <a:xfrm>
          <a:off x="4020119" y="0"/>
          <a:ext cx="780319" cy="1257461"/>
        </a:xfrm>
        <a:prstGeom prst="roundRect">
          <a:avLst>
            <a:gd name="adj" fmla="val 10000"/>
          </a:avLst>
        </a:prstGeom>
        <a:solidFill>
          <a:schemeClr val="accent5">
            <a:hueOff val="-2816059"/>
            <a:satOff val="-7258"/>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Dibbler</a:t>
          </a:r>
          <a:endParaRPr lang="en-AU" sz="1000" b="1" kern="1200"/>
        </a:p>
      </dsp:txBody>
      <dsp:txXfrm>
        <a:off x="4020119" y="502984"/>
        <a:ext cx="780319" cy="502984"/>
      </dsp:txXfrm>
    </dsp:sp>
    <dsp:sp modelId="{B3264584-6ED9-4771-A845-5C8247B4FADC}">
      <dsp:nvSpPr>
        <dsp:cNvPr id="0" name=""/>
        <dsp:cNvSpPr/>
      </dsp:nvSpPr>
      <dsp:spPr>
        <a:xfrm>
          <a:off x="4200912" y="75447"/>
          <a:ext cx="418734" cy="418734"/>
        </a:xfrm>
        <a:prstGeom prst="ellipse">
          <a:avLst/>
        </a:prstGeom>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A1DFF6-04E3-412D-B126-F48F40442B57}">
      <dsp:nvSpPr>
        <dsp:cNvPr id="0" name=""/>
        <dsp:cNvSpPr/>
      </dsp:nvSpPr>
      <dsp:spPr>
        <a:xfrm>
          <a:off x="4823848" y="0"/>
          <a:ext cx="780319" cy="125746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Shark Bay </a:t>
          </a:r>
          <a:r>
            <a:rPr lang="en-US" sz="1000" b="1" kern="1200">
              <a:latin typeface="Arial" panose="020B0604020202020204"/>
            </a:rPr>
            <a:t>bandicoot</a:t>
          </a:r>
          <a:endParaRPr lang="en-AU" sz="1000" b="1" kern="1200"/>
        </a:p>
      </dsp:txBody>
      <dsp:txXfrm>
        <a:off x="4823848" y="502984"/>
        <a:ext cx="780319" cy="502984"/>
      </dsp:txXfrm>
    </dsp:sp>
    <dsp:sp modelId="{0BB9A52A-5F8D-4635-B518-EF1A58E3D4C8}">
      <dsp:nvSpPr>
        <dsp:cNvPr id="0" name=""/>
        <dsp:cNvSpPr/>
      </dsp:nvSpPr>
      <dsp:spPr>
        <a:xfrm>
          <a:off x="5004640" y="75447"/>
          <a:ext cx="418734" cy="418734"/>
        </a:xfrm>
        <a:prstGeom prst="ellipse">
          <a:avLst/>
        </a:prstGeom>
        <a:blipFill>
          <a:blip xmlns:r="http://schemas.openxmlformats.org/officeDocument/2006/relationships" r:embed="rId7"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D44599-07E5-4DF1-9E32-69F0BF72A288}">
      <dsp:nvSpPr>
        <dsp:cNvPr id="0" name=""/>
        <dsp:cNvSpPr/>
      </dsp:nvSpPr>
      <dsp:spPr>
        <a:xfrm>
          <a:off x="5627577" y="0"/>
          <a:ext cx="780319" cy="1257461"/>
        </a:xfrm>
        <a:prstGeom prst="roundRect">
          <a:avLst>
            <a:gd name="adj" fmla="val 10000"/>
          </a:avLst>
        </a:prstGeom>
        <a:solidFill>
          <a:schemeClr val="accent5">
            <a:hueOff val="-3942483"/>
            <a:satOff val="-10161"/>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Heath </a:t>
          </a:r>
          <a:r>
            <a:rPr lang="en-US" sz="1000" b="1" kern="1200">
              <a:latin typeface="Arial" panose="020B0604020202020204"/>
            </a:rPr>
            <a:t>mouse</a:t>
          </a:r>
          <a:endParaRPr lang="en-AU" sz="1000" b="1" kern="1200"/>
        </a:p>
      </dsp:txBody>
      <dsp:txXfrm>
        <a:off x="5627577" y="502984"/>
        <a:ext cx="780319" cy="502984"/>
      </dsp:txXfrm>
    </dsp:sp>
    <dsp:sp modelId="{AE628A9E-2003-49D4-AD61-A0706EA96461}">
      <dsp:nvSpPr>
        <dsp:cNvPr id="0" name=""/>
        <dsp:cNvSpPr/>
      </dsp:nvSpPr>
      <dsp:spPr>
        <a:xfrm>
          <a:off x="5808369" y="75447"/>
          <a:ext cx="418734" cy="418734"/>
        </a:xfrm>
        <a:prstGeom prst="ellipse">
          <a:avLst/>
        </a:prstGeom>
        <a:blipFill>
          <a:blip xmlns:r="http://schemas.openxmlformats.org/officeDocument/2006/relationships" r:embed="rId8"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2AE8EC-06C5-4F0F-9A27-B32855DC5532}">
      <dsp:nvSpPr>
        <dsp:cNvPr id="0" name=""/>
        <dsp:cNvSpPr/>
      </dsp:nvSpPr>
      <dsp:spPr>
        <a:xfrm>
          <a:off x="6431305" y="0"/>
          <a:ext cx="780319" cy="1257461"/>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1" kern="1200"/>
            <a:t>Western </a:t>
          </a:r>
          <a:r>
            <a:rPr lang="en-US" sz="900" b="1" kern="1200">
              <a:latin typeface="Arial" panose="020B0604020202020204"/>
            </a:rPr>
            <a:t>grasswren</a:t>
          </a:r>
          <a:endParaRPr lang="en-AU" sz="900" b="1" kern="1200"/>
        </a:p>
      </dsp:txBody>
      <dsp:txXfrm>
        <a:off x="6431305" y="502984"/>
        <a:ext cx="780319" cy="502984"/>
      </dsp:txXfrm>
    </dsp:sp>
    <dsp:sp modelId="{C79186B2-4375-4D5A-A75D-9AA5F49C445C}">
      <dsp:nvSpPr>
        <dsp:cNvPr id="0" name=""/>
        <dsp:cNvSpPr/>
      </dsp:nvSpPr>
      <dsp:spPr>
        <a:xfrm>
          <a:off x="6612098" y="75447"/>
          <a:ext cx="418734" cy="418734"/>
        </a:xfrm>
        <a:prstGeom prst="ellipse">
          <a:avLst/>
        </a:prstGeom>
        <a:blipFill rotWithShape="1">
          <a:blip xmlns:r="http://schemas.openxmlformats.org/officeDocument/2006/relationships" r:embed="rId9"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33D139-B31A-47CC-B17E-92CB17B7B910}">
      <dsp:nvSpPr>
        <dsp:cNvPr id="0" name=""/>
        <dsp:cNvSpPr/>
      </dsp:nvSpPr>
      <dsp:spPr>
        <a:xfrm>
          <a:off x="7235034" y="0"/>
          <a:ext cx="780319" cy="1257461"/>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Greater </a:t>
          </a:r>
          <a:r>
            <a:rPr lang="en-US" sz="1000" b="1" kern="1200">
              <a:latin typeface="Arial" panose="020B0604020202020204"/>
            </a:rPr>
            <a:t>stick-nest</a:t>
          </a:r>
          <a:r>
            <a:rPr lang="en-US" sz="1000" b="1" kern="1200"/>
            <a:t> </a:t>
          </a:r>
          <a:r>
            <a:rPr lang="en-US" sz="1000" b="1" kern="1200">
              <a:latin typeface="Arial" panose="020B0604020202020204"/>
            </a:rPr>
            <a:t>rat</a:t>
          </a:r>
          <a:endParaRPr lang="en-AU" sz="1000" b="1" kern="1200"/>
        </a:p>
      </dsp:txBody>
      <dsp:txXfrm>
        <a:off x="7235034" y="502984"/>
        <a:ext cx="780319" cy="502984"/>
      </dsp:txXfrm>
    </dsp:sp>
    <dsp:sp modelId="{0C0FAFDC-963D-4C71-B85D-308CC44D1C14}">
      <dsp:nvSpPr>
        <dsp:cNvPr id="0" name=""/>
        <dsp:cNvSpPr/>
      </dsp:nvSpPr>
      <dsp:spPr>
        <a:xfrm>
          <a:off x="7415826" y="75447"/>
          <a:ext cx="418734" cy="418734"/>
        </a:xfrm>
        <a:prstGeom prst="ellipse">
          <a:avLst/>
        </a:prstGeom>
        <a:blipFill>
          <a:blip xmlns:r="http://schemas.openxmlformats.org/officeDocument/2006/relationships" r:embed="rId10"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D9CBE0-8BDC-4AFB-9D4B-2A922C83DB9E}">
      <dsp:nvSpPr>
        <dsp:cNvPr id="0" name=""/>
        <dsp:cNvSpPr/>
      </dsp:nvSpPr>
      <dsp:spPr>
        <a:xfrm>
          <a:off x="8038763" y="0"/>
          <a:ext cx="780319" cy="1257461"/>
        </a:xfrm>
        <a:prstGeom prst="roundRect">
          <a:avLst>
            <a:gd name="adj" fmla="val 10000"/>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Woylie</a:t>
          </a:r>
          <a:endParaRPr lang="en-AU" sz="1000" b="1" kern="1200"/>
        </a:p>
      </dsp:txBody>
      <dsp:txXfrm>
        <a:off x="8038763" y="502984"/>
        <a:ext cx="780319" cy="502984"/>
      </dsp:txXfrm>
    </dsp:sp>
    <dsp:sp modelId="{DC75DCDA-F356-4EA8-8EB8-826420DFD6C6}">
      <dsp:nvSpPr>
        <dsp:cNvPr id="0" name=""/>
        <dsp:cNvSpPr/>
      </dsp:nvSpPr>
      <dsp:spPr>
        <a:xfrm>
          <a:off x="8219555" y="75447"/>
          <a:ext cx="418734" cy="418734"/>
        </a:xfrm>
        <a:prstGeom prst="ellipse">
          <a:avLst/>
        </a:prstGeom>
        <a:blipFill>
          <a:blip xmlns:r="http://schemas.openxmlformats.org/officeDocument/2006/relationships" r:embed="rId1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EC60F4-67B2-41A7-963F-8440A0E7AC16}">
      <dsp:nvSpPr>
        <dsp:cNvPr id="0" name=""/>
        <dsp:cNvSpPr/>
      </dsp:nvSpPr>
      <dsp:spPr>
        <a:xfrm>
          <a:off x="8842491" y="0"/>
          <a:ext cx="780319" cy="1257461"/>
        </a:xfrm>
        <a:prstGeom prst="roundRect">
          <a:avLst>
            <a:gd name="adj" fmla="val 10000"/>
          </a:avLst>
        </a:prstGeom>
        <a:solidFill>
          <a:schemeClr val="accent5">
            <a:hueOff val="-6195331"/>
            <a:satOff val="-15967"/>
            <a:lumOff val="-10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Shark Bay </a:t>
          </a:r>
          <a:r>
            <a:rPr lang="en-US" sz="1000" b="1" kern="1200">
              <a:latin typeface="Arial" panose="020B0604020202020204"/>
            </a:rPr>
            <a:t>mouse</a:t>
          </a:r>
          <a:endParaRPr lang="en-AU" sz="1000" b="1" kern="1200"/>
        </a:p>
      </dsp:txBody>
      <dsp:txXfrm>
        <a:off x="8842491" y="502984"/>
        <a:ext cx="780319" cy="502984"/>
      </dsp:txXfrm>
    </dsp:sp>
    <dsp:sp modelId="{89B577BF-5AEA-4EF6-9405-20BE637C9B3A}">
      <dsp:nvSpPr>
        <dsp:cNvPr id="0" name=""/>
        <dsp:cNvSpPr/>
      </dsp:nvSpPr>
      <dsp:spPr>
        <a:xfrm>
          <a:off x="9023283" y="75447"/>
          <a:ext cx="418734" cy="418734"/>
        </a:xfrm>
        <a:prstGeom prst="ellipse">
          <a:avLst/>
        </a:prstGeom>
        <a:blipFill rotWithShape="1">
          <a:blip xmlns:r="http://schemas.openxmlformats.org/officeDocument/2006/relationships" r:embed="rId12"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213191-82A3-40C1-A7D3-B52783AC4D21}">
      <dsp:nvSpPr>
        <dsp:cNvPr id="0" name=""/>
        <dsp:cNvSpPr/>
      </dsp:nvSpPr>
      <dsp:spPr>
        <a:xfrm>
          <a:off x="9646220" y="0"/>
          <a:ext cx="780319" cy="125746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Rufous </a:t>
          </a:r>
          <a:r>
            <a:rPr lang="en-US" sz="1000" b="1" kern="1200">
              <a:latin typeface="Arial" panose="020B0604020202020204"/>
            </a:rPr>
            <a:t>hare-wallaby</a:t>
          </a:r>
          <a:endParaRPr lang="en-AU" sz="1000" b="1" kern="1200"/>
        </a:p>
      </dsp:txBody>
      <dsp:txXfrm>
        <a:off x="9646220" y="502984"/>
        <a:ext cx="780319" cy="502984"/>
      </dsp:txXfrm>
    </dsp:sp>
    <dsp:sp modelId="{19B8F84C-2216-4107-99D8-717524AA93DE}">
      <dsp:nvSpPr>
        <dsp:cNvPr id="0" name=""/>
        <dsp:cNvSpPr/>
      </dsp:nvSpPr>
      <dsp:spPr>
        <a:xfrm>
          <a:off x="9827012" y="75447"/>
          <a:ext cx="418734" cy="418734"/>
        </a:xfrm>
        <a:prstGeom prst="ellipse">
          <a:avLst/>
        </a:prstGeom>
        <a:blipFill>
          <a:blip xmlns:r="http://schemas.openxmlformats.org/officeDocument/2006/relationships" r:embed="rId13"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6CD54E-9516-415F-BB83-E6556D1E2B88}">
      <dsp:nvSpPr>
        <dsp:cNvPr id="0" name=""/>
        <dsp:cNvSpPr/>
      </dsp:nvSpPr>
      <dsp:spPr>
        <a:xfrm>
          <a:off x="417120" y="1005968"/>
          <a:ext cx="9593774" cy="188619"/>
        </a:xfrm>
        <a:prstGeom prst="leftRight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3AE03-E043-4FCE-9D35-2350DD7364A8}">
      <dsp:nvSpPr>
        <dsp:cNvPr id="0" name=""/>
        <dsp:cNvSpPr/>
      </dsp:nvSpPr>
      <dsp:spPr>
        <a:xfrm>
          <a:off x="4908" y="851137"/>
          <a:ext cx="1881665" cy="75266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t"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Heading</a:t>
          </a:r>
          <a:endParaRPr lang="en-AU" sz="1200" b="1" kern="1200">
            <a:latin typeface="Arial" panose="020B0604020202020204" pitchFamily="34" charset="0"/>
            <a:cs typeface="Arial" panose="020B0604020202020204" pitchFamily="34" charset="0"/>
          </a:endParaRPr>
        </a:p>
      </dsp:txBody>
      <dsp:txXfrm>
        <a:off x="4908" y="851137"/>
        <a:ext cx="1881665" cy="752666"/>
      </dsp:txXfrm>
    </dsp:sp>
    <dsp:sp modelId="{B92CB725-9CE0-4E0C-A0B4-B0AC41C36D8C}">
      <dsp:nvSpPr>
        <dsp:cNvPr id="0" name=""/>
        <dsp:cNvSpPr/>
      </dsp:nvSpPr>
      <dsp:spPr>
        <a:xfrm>
          <a:off x="4908" y="1571322"/>
          <a:ext cx="1881665" cy="2983310"/>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Key points</a:t>
          </a:r>
          <a:endParaRPr lang="en-AU" sz="1200" kern="1200">
            <a:latin typeface="Arial" panose="020B0604020202020204" pitchFamily="34" charset="0"/>
            <a:cs typeface="Arial" panose="020B0604020202020204" pitchFamily="34" charset="0"/>
          </a:endParaRPr>
        </a:p>
      </dsp:txBody>
      <dsp:txXfrm>
        <a:off x="4908" y="1571322"/>
        <a:ext cx="1881665" cy="2983310"/>
      </dsp:txXfrm>
    </dsp:sp>
    <dsp:sp modelId="{D4F9BA3E-643C-48A1-BDC9-E7BEFAFA7C5A}">
      <dsp:nvSpPr>
        <dsp:cNvPr id="0" name=""/>
        <dsp:cNvSpPr/>
      </dsp:nvSpPr>
      <dsp:spPr>
        <a:xfrm>
          <a:off x="2150006" y="851137"/>
          <a:ext cx="1881665" cy="75266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t"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Heading </a:t>
          </a:r>
          <a:endParaRPr lang="en-AU" sz="1200" b="1" kern="1200">
            <a:latin typeface="Arial" panose="020B0604020202020204" pitchFamily="34" charset="0"/>
            <a:cs typeface="Arial" panose="020B0604020202020204" pitchFamily="34" charset="0"/>
          </a:endParaRPr>
        </a:p>
      </dsp:txBody>
      <dsp:txXfrm>
        <a:off x="2150006" y="851137"/>
        <a:ext cx="1881665" cy="752666"/>
      </dsp:txXfrm>
    </dsp:sp>
    <dsp:sp modelId="{1550BC86-0878-4F08-BFFE-1CE07122BFCE}">
      <dsp:nvSpPr>
        <dsp:cNvPr id="0" name=""/>
        <dsp:cNvSpPr/>
      </dsp:nvSpPr>
      <dsp:spPr>
        <a:xfrm>
          <a:off x="2150006" y="1571322"/>
          <a:ext cx="1881665" cy="2983310"/>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Key points</a:t>
          </a:r>
          <a:endParaRPr lang="en-AU" sz="1200" kern="1200">
            <a:latin typeface="Arial" panose="020B0604020202020204" pitchFamily="34" charset="0"/>
            <a:cs typeface="Arial" panose="020B0604020202020204" pitchFamily="34" charset="0"/>
          </a:endParaRPr>
        </a:p>
      </dsp:txBody>
      <dsp:txXfrm>
        <a:off x="2150006" y="1571322"/>
        <a:ext cx="1881665" cy="2983310"/>
      </dsp:txXfrm>
    </dsp:sp>
    <dsp:sp modelId="{50F622F6-38CD-4112-A2E3-50A07F2646D4}">
      <dsp:nvSpPr>
        <dsp:cNvPr id="0" name=""/>
        <dsp:cNvSpPr/>
      </dsp:nvSpPr>
      <dsp:spPr>
        <a:xfrm>
          <a:off x="4295104" y="851137"/>
          <a:ext cx="1881665" cy="75266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t"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Heading</a:t>
          </a:r>
          <a:endParaRPr lang="en-AU" sz="1200" b="1" kern="1200">
            <a:latin typeface="Arial" panose="020B0604020202020204" pitchFamily="34" charset="0"/>
            <a:cs typeface="Arial" panose="020B0604020202020204" pitchFamily="34" charset="0"/>
          </a:endParaRPr>
        </a:p>
      </dsp:txBody>
      <dsp:txXfrm>
        <a:off x="4295104" y="851137"/>
        <a:ext cx="1881665" cy="752666"/>
      </dsp:txXfrm>
    </dsp:sp>
    <dsp:sp modelId="{6282DDDA-4E46-41A2-B153-B8A5AAFAD1E0}">
      <dsp:nvSpPr>
        <dsp:cNvPr id="0" name=""/>
        <dsp:cNvSpPr/>
      </dsp:nvSpPr>
      <dsp:spPr>
        <a:xfrm>
          <a:off x="4295104" y="1571322"/>
          <a:ext cx="1881665" cy="2983310"/>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Key points</a:t>
          </a:r>
          <a:endParaRPr lang="en-AU" sz="1200" kern="1200">
            <a:latin typeface="Arial" panose="020B0604020202020204" pitchFamily="34" charset="0"/>
            <a:cs typeface="Arial" panose="020B0604020202020204" pitchFamily="34" charset="0"/>
          </a:endParaRPr>
        </a:p>
      </dsp:txBody>
      <dsp:txXfrm>
        <a:off x="4295104" y="1571322"/>
        <a:ext cx="1881665" cy="2983310"/>
      </dsp:txXfrm>
    </dsp:sp>
    <dsp:sp modelId="{9F4EE4CA-A5F2-45C6-8B06-355AB6AAA4CB}">
      <dsp:nvSpPr>
        <dsp:cNvPr id="0" name=""/>
        <dsp:cNvSpPr/>
      </dsp:nvSpPr>
      <dsp:spPr>
        <a:xfrm>
          <a:off x="6440203" y="851137"/>
          <a:ext cx="1881665" cy="75266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t"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Heading</a:t>
          </a:r>
          <a:endParaRPr lang="en-AU" sz="1200" b="1" kern="1200">
            <a:latin typeface="Arial" panose="020B0604020202020204" pitchFamily="34" charset="0"/>
            <a:cs typeface="Arial" panose="020B0604020202020204" pitchFamily="34" charset="0"/>
          </a:endParaRPr>
        </a:p>
      </dsp:txBody>
      <dsp:txXfrm>
        <a:off x="6440203" y="851137"/>
        <a:ext cx="1881665" cy="752666"/>
      </dsp:txXfrm>
    </dsp:sp>
    <dsp:sp modelId="{8C3570E7-A578-4AC1-9B95-11DE28EB1BB0}">
      <dsp:nvSpPr>
        <dsp:cNvPr id="0" name=""/>
        <dsp:cNvSpPr/>
      </dsp:nvSpPr>
      <dsp:spPr>
        <a:xfrm>
          <a:off x="6440203" y="1571322"/>
          <a:ext cx="1881665" cy="2983310"/>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Key points</a:t>
          </a:r>
          <a:endParaRPr lang="en-AU" sz="1200" kern="1200">
            <a:latin typeface="Arial" panose="020B0604020202020204" pitchFamily="34" charset="0"/>
            <a:cs typeface="Arial" panose="020B0604020202020204" pitchFamily="34" charset="0"/>
          </a:endParaRPr>
        </a:p>
      </dsp:txBody>
      <dsp:txXfrm>
        <a:off x="6440203" y="1571322"/>
        <a:ext cx="1881665" cy="2983310"/>
      </dsp:txXfrm>
    </dsp:sp>
    <dsp:sp modelId="{7EDA5046-2EA5-4328-AE06-A6C18B42BCC0}">
      <dsp:nvSpPr>
        <dsp:cNvPr id="0" name=""/>
        <dsp:cNvSpPr/>
      </dsp:nvSpPr>
      <dsp:spPr>
        <a:xfrm>
          <a:off x="8585301" y="851137"/>
          <a:ext cx="1881665" cy="75266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t"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Heading</a:t>
          </a:r>
          <a:endParaRPr lang="en-AU" sz="1200" b="1" kern="1200">
            <a:latin typeface="Arial" panose="020B0604020202020204" pitchFamily="34" charset="0"/>
            <a:cs typeface="Arial" panose="020B0604020202020204" pitchFamily="34" charset="0"/>
          </a:endParaRPr>
        </a:p>
      </dsp:txBody>
      <dsp:txXfrm>
        <a:off x="8585301" y="851137"/>
        <a:ext cx="1881665" cy="752666"/>
      </dsp:txXfrm>
    </dsp:sp>
    <dsp:sp modelId="{96FD7844-13BC-4F66-BD70-DF93EA8BED80}">
      <dsp:nvSpPr>
        <dsp:cNvPr id="0" name=""/>
        <dsp:cNvSpPr/>
      </dsp:nvSpPr>
      <dsp:spPr>
        <a:xfrm>
          <a:off x="8585301" y="1571322"/>
          <a:ext cx="1881665" cy="2983310"/>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Key points</a:t>
          </a:r>
          <a:endParaRPr lang="en-AU" sz="1200" kern="1200">
            <a:latin typeface="Arial" panose="020B0604020202020204" pitchFamily="34" charset="0"/>
            <a:cs typeface="Arial" panose="020B0604020202020204" pitchFamily="34" charset="0"/>
          </a:endParaRPr>
        </a:p>
      </dsp:txBody>
      <dsp:txXfrm>
        <a:off x="8585301" y="1571322"/>
        <a:ext cx="1881665" cy="298331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F6C62E-0E52-486F-8913-BE664060BE32}" type="datetimeFigureOut">
              <a:rPr lang="en-AU" smtClean="0"/>
              <a:t>16/05/2022</a:t>
            </a:fld>
            <a:endParaRPr lang="en-AU"/>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C58CD-E171-48FF-B213-FDB5F56FFF82}" type="slidenum">
              <a:rPr lang="en-AU" smtClean="0"/>
              <a:t>‹#›</a:t>
            </a:fld>
            <a:endParaRPr lang="en-AU"/>
          </a:p>
        </p:txBody>
      </p:sp>
    </p:spTree>
    <p:extLst>
      <p:ext uri="{BB962C8B-B14F-4D97-AF65-F5344CB8AC3E}">
        <p14:creationId xmlns:p14="http://schemas.microsoft.com/office/powerpoint/2010/main" val="419871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p>
        </p:txBody>
      </p:sp>
      <p:sp>
        <p:nvSpPr>
          <p:cNvPr id="4" name="Date Placeholder 3"/>
          <p:cNvSpPr>
            <a:spLocks noGrp="1"/>
          </p:cNvSpPr>
          <p:nvPr>
            <p:ph type="dt" sz="half" idx="10"/>
          </p:nvPr>
        </p:nvSpPr>
        <p:spPr/>
        <p:txBody>
          <a:bodyPr/>
          <a:lstStyle/>
          <a:p>
            <a:fld id="{82B782CD-9B1E-4814-AD7D-64C3068ED4E2}" type="datetimeFigureOut">
              <a:rPr lang="en-AU" smtClean="0"/>
              <a:t>16/05/2022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1175499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782CD-9B1E-4814-AD7D-64C3068ED4E2}" type="datetimeFigureOut">
              <a:rPr lang="en-AU" smtClean="0"/>
              <a:t>16/05/2022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722718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782CD-9B1E-4814-AD7D-64C3068ED4E2}" type="datetimeFigureOut">
              <a:rPr lang="en-AU" smtClean="0"/>
              <a:t>16/05/2022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2975448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4591" y="306238"/>
            <a:ext cx="9622632" cy="1256446"/>
          </a:xfrm>
        </p:spPr>
        <p:txBody>
          <a:bodyPr/>
          <a:lstStyle/>
          <a:p>
            <a:r>
              <a:rPr lang="en-US"/>
              <a:t>Click to edit Master title style</a:t>
            </a:r>
            <a:endParaRPr lang="en-AU"/>
          </a:p>
        </p:txBody>
      </p:sp>
      <p:sp>
        <p:nvSpPr>
          <p:cNvPr id="3" name="Text Placeholder 2"/>
          <p:cNvSpPr>
            <a:spLocks noGrp="1"/>
          </p:cNvSpPr>
          <p:nvPr>
            <p:ph type="body" sz="half" idx="1"/>
          </p:nvPr>
        </p:nvSpPr>
        <p:spPr>
          <a:xfrm>
            <a:off x="534591" y="1795423"/>
            <a:ext cx="4722217" cy="4444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hart Placeholder 3"/>
          <p:cNvSpPr>
            <a:spLocks noGrp="1"/>
          </p:cNvSpPr>
          <p:nvPr>
            <p:ph type="chart" sz="half" idx="2"/>
          </p:nvPr>
        </p:nvSpPr>
        <p:spPr>
          <a:xfrm>
            <a:off x="5435005" y="1795423"/>
            <a:ext cx="4722217" cy="4444809"/>
          </a:xfrm>
        </p:spPr>
        <p:txBody>
          <a:bodyPr/>
          <a:lstStyle/>
          <a:p>
            <a:pPr lvl="0"/>
            <a:endParaRPr lang="en-AU" noProof="0"/>
          </a:p>
        </p:txBody>
      </p:sp>
    </p:spTree>
    <p:extLst>
      <p:ext uri="{BB962C8B-B14F-4D97-AF65-F5344CB8AC3E}">
        <p14:creationId xmlns:p14="http://schemas.microsoft.com/office/powerpoint/2010/main" val="329477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782CD-9B1E-4814-AD7D-64C3068ED4E2}" type="datetimeFigureOut">
              <a:rPr lang="en-AU" smtClean="0"/>
              <a:t>16/05/2022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3756534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B782CD-9B1E-4814-AD7D-64C3068ED4E2}" type="datetimeFigureOut">
              <a:rPr lang="en-AU" smtClean="0"/>
              <a:t>16/05/2022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409997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B782CD-9B1E-4814-AD7D-64C3068ED4E2}" type="datetimeFigureOut">
              <a:rPr lang="en-AU" smtClean="0"/>
              <a:t>16/05/2022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74655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B782CD-9B1E-4814-AD7D-64C3068ED4E2}" type="datetimeFigureOut">
              <a:rPr lang="en-AU" smtClean="0"/>
              <a:t>16/05/2022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3666990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B782CD-9B1E-4814-AD7D-64C3068ED4E2}" type="datetimeFigureOut">
              <a:rPr lang="en-AU" smtClean="0"/>
              <a:t>16/05/2022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1501240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782CD-9B1E-4814-AD7D-64C3068ED4E2}" type="datetimeFigureOut">
              <a:rPr lang="en-AU" smtClean="0"/>
              <a:t>16/05/2022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2721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82B782CD-9B1E-4814-AD7D-64C3068ED4E2}" type="datetimeFigureOut">
              <a:rPr lang="en-AU" smtClean="0"/>
              <a:t>16/05/2022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40120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82B782CD-9B1E-4814-AD7D-64C3068ED4E2}" type="datetimeFigureOut">
              <a:rPr lang="en-AU" smtClean="0"/>
              <a:t>16/05/2022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382721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2B782CD-9B1E-4814-AD7D-64C3068ED4E2}" type="datetimeFigureOut">
              <a:rPr lang="en-AU" smtClean="0"/>
              <a:t>16/05/2022</a:t>
            </a:fld>
            <a:endParaRPr lang="en-AU"/>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F84B496F-932C-42EF-9165-ADAAD2EB8BD2}" type="slidenum">
              <a:rPr lang="en-AU" smtClean="0"/>
              <a:t>‹#›</a:t>
            </a:fld>
            <a:endParaRPr lang="en-AU"/>
          </a:p>
        </p:txBody>
      </p:sp>
    </p:spTree>
    <p:extLst>
      <p:ext uri="{BB962C8B-B14F-4D97-AF65-F5344CB8AC3E}">
        <p14:creationId xmlns:p14="http://schemas.microsoft.com/office/powerpoint/2010/main" val="7223634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5" r:id="rId12"/>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sharkbay.org/restoration/dirk-hartog-island-return-1616/reports-media-copy/"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sharkbay.org/restoration/dirk-hartog-island-return-1616/reports-media-copy/" TargetMode="External"/><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hyperlink" Target="https://www.sharkbay.org/restoration/dirk-hartog-island-return-1616/reports-media-copy/" TargetMode="Externa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abisabilearning.com/blogs/inquiry/how-information-fluency-leads-to-rewarding-research-for-learners"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sharkbay.org/restoration/dirk-hartog-island-return-1616/reports-media-copy/"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3.jpeg"/><Relationship Id="rId7" Type="http://schemas.openxmlformats.org/officeDocument/2006/relationships/diagramLayout" Target="../diagrams/layout4.xml"/><Relationship Id="rId12"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openxmlformats.org/officeDocument/2006/relationships/hyperlink" Target="https://www.sharkbay.org/restoration/dirk-hartog-island-return-1616/reports-media-copy/" TargetMode="External"/><Relationship Id="rId5" Type="http://schemas.openxmlformats.org/officeDocument/2006/relationships/image" Target="../media/image7.jpeg"/><Relationship Id="rId10" Type="http://schemas.microsoft.com/office/2007/relationships/diagramDrawing" Target="../diagrams/drawing4.xml"/><Relationship Id="rId4" Type="http://schemas.openxmlformats.org/officeDocument/2006/relationships/hyperlink" Target="http://justintarte.blogspot.com/2011/12/top-10-questions-to-ask-yourself-in.html?m=0" TargetMode="External"/><Relationship Id="rId9" Type="http://schemas.openxmlformats.org/officeDocument/2006/relationships/diagramColors" Target="../diagrams/colors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sharkbay.org/restoration/dirk-hartog-island-return-1616/reports-media-copy/" TargetMode="Externa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jpeg"/><Relationship Id="rId7" Type="http://schemas.openxmlformats.org/officeDocument/2006/relationships/diagramColors" Target="../diagrams/colors5.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3.png"/><Relationship Id="rId4" Type="http://schemas.openxmlformats.org/officeDocument/2006/relationships/diagramData" Target="../diagrams/data5.xml"/><Relationship Id="rId9" Type="http://schemas.openxmlformats.org/officeDocument/2006/relationships/hyperlink" Target="https://www.sharkbay.org/restoration/dirk-hartog-island-return-1616/reports-media-cop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sharkbay.org/restoration/dirk-hartog-island-return-1616/reports-media-cop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sharkbay.org/restoration/dirk-hartog-island-return-1616/reports-media-cop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Picture 4" descr="A picture containing ground, outdoor, mammal, dirt&#10;&#10;Description automatically generated">
            <a:extLst>
              <a:ext uri="{FF2B5EF4-FFF2-40B4-BE49-F238E27FC236}">
                <a16:creationId xmlns:a16="http://schemas.microsoft.com/office/drawing/2014/main" id="{6EC1C1A7-96F0-4C3B-9474-AD8FE865F2BC}"/>
              </a:ext>
            </a:extLst>
          </p:cNvPr>
          <p:cNvPicPr>
            <a:picLocks noChangeAspect="1"/>
          </p:cNvPicPr>
          <p:nvPr/>
        </p:nvPicPr>
        <p:blipFill rotWithShape="1">
          <a:blip r:embed="rId2">
            <a:alphaModFix/>
            <a:extLst>
              <a:ext uri="{28A0092B-C50C-407E-A947-70E740481C1C}">
                <a14:useLocalDpi xmlns:a14="http://schemas.microsoft.com/office/drawing/2010/main"/>
              </a:ext>
            </a:extLst>
          </a:blip>
          <a:srcRect/>
          <a:stretch/>
        </p:blipFill>
        <p:spPr>
          <a:xfrm>
            <a:off x="3988327" y="-5"/>
            <a:ext cx="6703484" cy="4058067"/>
          </a:xfrm>
          <a:prstGeom prst="rect">
            <a:avLst/>
          </a:prstGeom>
        </p:spPr>
      </p:pic>
      <p:pic>
        <p:nvPicPr>
          <p:cNvPr id="6" name="Picture 5" descr="A picture containing grass, outdoor, field, hill&#10;&#10;Description automatically generated">
            <a:extLst>
              <a:ext uri="{FF2B5EF4-FFF2-40B4-BE49-F238E27FC236}">
                <a16:creationId xmlns:a16="http://schemas.microsoft.com/office/drawing/2014/main" id="{85733147-4456-4AB4-98A8-33F947591B3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88328" y="4058071"/>
            <a:ext cx="6703484" cy="3501608"/>
          </a:xfrm>
          <a:prstGeom prst="rect">
            <a:avLst/>
          </a:prstGeom>
        </p:spPr>
      </p:pic>
      <p:sp>
        <p:nvSpPr>
          <p:cNvPr id="13" name="Rectangle 12">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2254686D-75AB-4FCB-96E0-17115722F895}"/>
              </a:ext>
            </a:extLst>
          </p:cNvPr>
          <p:cNvSpPr>
            <a:spLocks noGrp="1"/>
          </p:cNvSpPr>
          <p:nvPr>
            <p:ph type="ctrTitle"/>
          </p:nvPr>
        </p:nvSpPr>
        <p:spPr>
          <a:xfrm>
            <a:off x="735062" y="1229322"/>
            <a:ext cx="4731962" cy="2631887"/>
          </a:xfrm>
          <a:ln>
            <a:noFill/>
          </a:ln>
        </p:spPr>
        <p:txBody>
          <a:bodyPr>
            <a:normAutofit/>
          </a:bodyPr>
          <a:lstStyle/>
          <a:p>
            <a:pPr algn="l"/>
            <a:r>
              <a:rPr lang="en-US" sz="4900">
                <a:ln w="22225">
                  <a:noFill/>
                  <a:miter lim="800000"/>
                </a:ln>
                <a:solidFill>
                  <a:schemeClr val="bg1"/>
                </a:solidFill>
                <a:latin typeface="Arial" panose="020B0604020202020204" pitchFamily="34" charset="0"/>
                <a:cs typeface="Arial" panose="020B0604020202020204" pitchFamily="34" charset="0"/>
              </a:rPr>
              <a:t>I</a:t>
            </a:r>
            <a:r>
              <a:rPr lang="en-AU" sz="4900" err="1">
                <a:ln w="22225">
                  <a:noFill/>
                  <a:miter lim="800000"/>
                </a:ln>
                <a:solidFill>
                  <a:schemeClr val="bg1"/>
                </a:solidFill>
                <a:latin typeface="Arial" panose="020B0604020202020204" pitchFamily="34" charset="0"/>
                <a:cs typeface="Arial" panose="020B0604020202020204" pitchFamily="34" charset="0"/>
              </a:rPr>
              <a:t>nquiry</a:t>
            </a:r>
            <a:r>
              <a:rPr lang="en-AU" sz="4900">
                <a:ln w="22225">
                  <a:noFill/>
                  <a:miter lim="800000"/>
                </a:ln>
                <a:solidFill>
                  <a:schemeClr val="bg1"/>
                </a:solidFill>
                <a:latin typeface="Arial" panose="020B0604020202020204" pitchFamily="34" charset="0"/>
                <a:cs typeface="Arial" panose="020B0604020202020204" pitchFamily="34" charset="0"/>
              </a:rPr>
              <a:t> Project</a:t>
            </a:r>
            <a:br>
              <a:rPr lang="en-AU" sz="4900">
                <a:ln w="22225">
                  <a:noFill/>
                  <a:miter lim="800000"/>
                </a:ln>
                <a:solidFill>
                  <a:schemeClr val="bg1"/>
                </a:solidFill>
                <a:latin typeface="Arial" panose="020B0604020202020204" pitchFamily="34" charset="0"/>
                <a:cs typeface="Arial" panose="020B0604020202020204" pitchFamily="34" charset="0"/>
              </a:rPr>
            </a:br>
            <a:r>
              <a:rPr lang="en-AU" sz="3200">
                <a:ln w="22225">
                  <a:noFill/>
                  <a:miter lim="800000"/>
                </a:ln>
                <a:solidFill>
                  <a:schemeClr val="bg1"/>
                </a:solidFill>
                <a:latin typeface="Arial" panose="020B0604020202020204" pitchFamily="34" charset="0"/>
                <a:cs typeface="Arial" panose="020B0604020202020204" pitchFamily="34" charset="0"/>
              </a:rPr>
              <a:t>Knowledge Construction</a:t>
            </a:r>
            <a:endParaRPr lang="en-AU" sz="4900">
              <a:ln w="22225">
                <a:noFill/>
                <a:miter lim="800000"/>
              </a:ln>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8B3958B-6175-4B99-AB57-2A9CA3AA21DC}"/>
              </a:ext>
            </a:extLst>
          </p:cNvPr>
          <p:cNvSpPr>
            <a:spLocks noGrp="1"/>
          </p:cNvSpPr>
          <p:nvPr>
            <p:ph type="subTitle" idx="1"/>
          </p:nvPr>
        </p:nvSpPr>
        <p:spPr>
          <a:xfrm>
            <a:off x="735062" y="4301315"/>
            <a:ext cx="4731962" cy="1825171"/>
          </a:xfrm>
        </p:spPr>
        <p:txBody>
          <a:bodyPr>
            <a:normAutofit lnSpcReduction="10000"/>
          </a:bodyPr>
          <a:lstStyle/>
          <a:p>
            <a:pPr algn="l"/>
            <a:r>
              <a:rPr lang="en-US" sz="2000">
                <a:solidFill>
                  <a:schemeClr val="bg1"/>
                </a:solidFill>
                <a:latin typeface="Arial" panose="020B0604020202020204" pitchFamily="34" charset="0"/>
                <a:cs typeface="Arial" panose="020B0604020202020204" pitchFamily="34" charset="0"/>
              </a:rPr>
              <a:t>This project challenges you to be a researcher! Do you feel you have a strong understanding of biodiversity in the Shark Bay region? What would you like to know? Who would you like to share this information with to make a positive impact? </a:t>
            </a:r>
          </a:p>
        </p:txBody>
      </p:sp>
      <p:cxnSp>
        <p:nvCxnSpPr>
          <p:cNvPr id="15" name="Straight Connector 14">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5062" y="4058070"/>
            <a:ext cx="995674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5B6CD2-FE40-50AA-4CAF-5965DD6D0251}"/>
              </a:ext>
            </a:extLst>
          </p:cNvPr>
          <p:cNvGrpSpPr/>
          <p:nvPr/>
        </p:nvGrpSpPr>
        <p:grpSpPr>
          <a:xfrm>
            <a:off x="7222142" y="-27643"/>
            <a:ext cx="3423684" cy="556305"/>
            <a:chOff x="6932428" y="81648"/>
            <a:chExt cx="3423684" cy="556305"/>
          </a:xfrm>
        </p:grpSpPr>
        <p:sp>
          <p:nvSpPr>
            <p:cNvPr id="10" name="Rectangle: Rounded Corners 9">
              <a:hlinkClick r:id="rId4"/>
              <a:extLst>
                <a:ext uri="{FF2B5EF4-FFF2-40B4-BE49-F238E27FC236}">
                  <a16:creationId xmlns:a16="http://schemas.microsoft.com/office/drawing/2014/main" id="{77A2863B-B02A-8B01-B37B-1505B640ECBF}"/>
                </a:ext>
              </a:extLst>
            </p:cNvPr>
            <p:cNvSpPr/>
            <p:nvPr/>
          </p:nvSpPr>
          <p:spPr>
            <a:xfrm>
              <a:off x="6932428" y="159488"/>
              <a:ext cx="3423684" cy="478465"/>
            </a:xfrm>
            <a:prstGeom prst="roundRect">
              <a:avLst/>
            </a:prstGeom>
          </p:spPr>
          <p:style>
            <a:lnRef idx="1">
              <a:schemeClr val="dk1"/>
            </a:lnRef>
            <a:fillRef idx="3">
              <a:schemeClr val="dk1"/>
            </a:fillRef>
            <a:effectRef idx="2">
              <a:schemeClr val="dk1"/>
            </a:effectRef>
            <a:fontRef idx="minor">
              <a:schemeClr val="lt1"/>
            </a:fontRef>
          </p:style>
          <p:txBody>
            <a:bodyPr rtlCol="0" anchor="b"/>
            <a:lstStyle/>
            <a:p>
              <a:pPr algn="ctr"/>
              <a:r>
                <a:rPr lang="en-AU" sz="700">
                  <a:solidFill>
                    <a:schemeClr val="bg1">
                      <a:lumMod val="75000"/>
                    </a:schemeClr>
                  </a:solidFill>
                </a:rPr>
                <a:t>Dirk Hartog Island National Park Return to 1616 Ecological Restoration Project</a:t>
              </a:r>
            </a:p>
          </p:txBody>
        </p:sp>
        <p:pic>
          <p:nvPicPr>
            <p:cNvPr id="12" name="Picture 11" descr="A picture containing text&#10;&#10;Description automatically generated">
              <a:hlinkClick r:id="rId4"/>
              <a:extLst>
                <a:ext uri="{FF2B5EF4-FFF2-40B4-BE49-F238E27FC236}">
                  <a16:creationId xmlns:a16="http://schemas.microsoft.com/office/drawing/2014/main" id="{4B4186AF-AA3B-24DB-A667-FDB1A8EC80D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23658" y="81648"/>
              <a:ext cx="2801580" cy="469592"/>
            </a:xfrm>
            <a:prstGeom prst="rect">
              <a:avLst/>
            </a:prstGeom>
          </p:spPr>
        </p:pic>
      </p:grpSp>
    </p:spTree>
    <p:extLst>
      <p:ext uri="{BB962C8B-B14F-4D97-AF65-F5344CB8AC3E}">
        <p14:creationId xmlns:p14="http://schemas.microsoft.com/office/powerpoint/2010/main" val="137720120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CEBD1B2-52B4-4A27-983B-06B837C6C21F}"/>
              </a:ext>
            </a:extLst>
          </p:cNvPr>
          <p:cNvSpPr>
            <a:spLocks noGrp="1"/>
          </p:cNvSpPr>
          <p:nvPr>
            <p:ph idx="1"/>
          </p:nvPr>
        </p:nvSpPr>
        <p:spPr>
          <a:xfrm>
            <a:off x="243449" y="1419310"/>
            <a:ext cx="10204915" cy="5900925"/>
          </a:xfrm>
        </p:spPr>
        <p:txBody>
          <a:bodyPr>
            <a:normAutofit/>
          </a:bodyPr>
          <a:lstStyle/>
          <a:p>
            <a:pPr marL="0" indent="0">
              <a:lnSpc>
                <a:spcPct val="110000"/>
              </a:lnSpc>
              <a:spcBef>
                <a:spcPts val="600"/>
              </a:spcBef>
              <a:buNone/>
            </a:pPr>
            <a:r>
              <a:rPr lang="en-AU" sz="2000" b="1">
                <a:latin typeface="Arial" panose="020B0604020202020204" pitchFamily="34" charset="0"/>
                <a:cs typeface="Arial" panose="020B0604020202020204" pitchFamily="34" charset="0"/>
              </a:rPr>
              <a:t>Your quest, should you choose to accept…</a:t>
            </a:r>
          </a:p>
          <a:p>
            <a:pPr marL="0" indent="0">
              <a:lnSpc>
                <a:spcPct val="110000"/>
              </a:lnSpc>
              <a:spcBef>
                <a:spcPts val="600"/>
              </a:spcBef>
              <a:buNone/>
            </a:pPr>
            <a:r>
              <a:rPr lang="en-AU" sz="1200">
                <a:latin typeface="Arial" panose="020B0604020202020204" pitchFamily="34" charset="0"/>
                <a:cs typeface="Arial" panose="020B0604020202020204" pitchFamily="34" charset="0"/>
              </a:rPr>
              <a:t>This project challenges you to be a researcher! It will help you to learn all about the animals being relocated to Dirk Hartog Island and why. It will challenge you to think about what you would like to know. Who could you share your research with to make a positive impact?</a:t>
            </a:r>
          </a:p>
          <a:p>
            <a:pPr marL="0" indent="0">
              <a:lnSpc>
                <a:spcPct val="110000"/>
              </a:lnSpc>
              <a:spcBef>
                <a:spcPts val="600"/>
              </a:spcBef>
              <a:buNone/>
            </a:pPr>
            <a:r>
              <a:rPr lang="en-AU" sz="1200">
                <a:latin typeface="Arial" panose="020B0604020202020204" pitchFamily="34" charset="0"/>
                <a:cs typeface="Arial" panose="020B0604020202020204" pitchFamily="34" charset="0"/>
              </a:rPr>
              <a:t>Having an opportunity to generate your own questions for a topic can dramatically enrich learning. This project is designed to engage you in a quality process to conduct meaningful research. Just make sure you work closely with your teacher/parents if you need help with difficult research questions. Most importantly, make time at the end to share, celebrate and reflect your learning with others, no matter how big or small.</a:t>
            </a:r>
          </a:p>
        </p:txBody>
      </p:sp>
      <p:graphicFrame>
        <p:nvGraphicFramePr>
          <p:cNvPr id="15" name="Diagram 14">
            <a:extLst>
              <a:ext uri="{FF2B5EF4-FFF2-40B4-BE49-F238E27FC236}">
                <a16:creationId xmlns:a16="http://schemas.microsoft.com/office/drawing/2014/main" id="{E58E0E6F-19B0-4B3B-AA98-BE79FC3B2603}"/>
              </a:ext>
            </a:extLst>
          </p:cNvPr>
          <p:cNvGraphicFramePr/>
          <p:nvPr/>
        </p:nvGraphicFramePr>
        <p:xfrm>
          <a:off x="737538" y="3377045"/>
          <a:ext cx="9216736" cy="3532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0D6C5AFE-A3BE-49E6-887D-B347114FD2E5}"/>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0" y="-9693"/>
            <a:ext cx="10691813" cy="1381992"/>
          </a:xfrm>
          <a:prstGeom prst="rect">
            <a:avLst/>
          </a:prstGeom>
        </p:spPr>
      </p:pic>
      <p:sp>
        <p:nvSpPr>
          <p:cNvPr id="9" name="Title 1">
            <a:extLst>
              <a:ext uri="{FF2B5EF4-FFF2-40B4-BE49-F238E27FC236}">
                <a16:creationId xmlns:a16="http://schemas.microsoft.com/office/drawing/2014/main" id="{A7297D8C-C9FA-4B88-B463-656B16C2A64D}"/>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Knowledge Construction Project</a:t>
            </a:r>
          </a:p>
        </p:txBody>
      </p:sp>
      <p:grpSp>
        <p:nvGrpSpPr>
          <p:cNvPr id="6" name="Group 5">
            <a:extLst>
              <a:ext uri="{FF2B5EF4-FFF2-40B4-BE49-F238E27FC236}">
                <a16:creationId xmlns:a16="http://schemas.microsoft.com/office/drawing/2014/main" id="{8B54407F-BA29-5979-60E6-964EAE06DA39}"/>
              </a:ext>
            </a:extLst>
          </p:cNvPr>
          <p:cNvGrpSpPr/>
          <p:nvPr/>
        </p:nvGrpSpPr>
        <p:grpSpPr>
          <a:xfrm>
            <a:off x="7222142" y="-27643"/>
            <a:ext cx="3423684" cy="556305"/>
            <a:chOff x="6932428" y="81648"/>
            <a:chExt cx="3423684" cy="556305"/>
          </a:xfrm>
        </p:grpSpPr>
        <p:sp>
          <p:nvSpPr>
            <p:cNvPr id="8" name="Rectangle: Rounded Corners 7">
              <a:hlinkClick r:id="rId8"/>
              <a:extLst>
                <a:ext uri="{FF2B5EF4-FFF2-40B4-BE49-F238E27FC236}">
                  <a16:creationId xmlns:a16="http://schemas.microsoft.com/office/drawing/2014/main" id="{AB3E1511-7BBF-5ECC-9C22-470ED164FC06}"/>
                </a:ext>
              </a:extLst>
            </p:cNvPr>
            <p:cNvSpPr/>
            <p:nvPr/>
          </p:nvSpPr>
          <p:spPr>
            <a:xfrm>
              <a:off x="6932428" y="159488"/>
              <a:ext cx="3423684" cy="478465"/>
            </a:xfrm>
            <a:prstGeom prst="roundRect">
              <a:avLst/>
            </a:prstGeom>
          </p:spPr>
          <p:style>
            <a:lnRef idx="1">
              <a:schemeClr val="dk1"/>
            </a:lnRef>
            <a:fillRef idx="3">
              <a:schemeClr val="dk1"/>
            </a:fillRef>
            <a:effectRef idx="2">
              <a:schemeClr val="dk1"/>
            </a:effectRef>
            <a:fontRef idx="minor">
              <a:schemeClr val="lt1"/>
            </a:fontRef>
          </p:style>
          <p:txBody>
            <a:bodyPr rtlCol="0" anchor="b"/>
            <a:lstStyle/>
            <a:p>
              <a:pPr algn="ctr"/>
              <a:r>
                <a:rPr lang="en-AU" sz="700">
                  <a:solidFill>
                    <a:schemeClr val="bg1">
                      <a:lumMod val="75000"/>
                    </a:schemeClr>
                  </a:solidFill>
                </a:rPr>
                <a:t>Dirk Hartog Island National Park Return to 1616 Ecological Restoration Project</a:t>
              </a:r>
            </a:p>
          </p:txBody>
        </p:sp>
        <p:pic>
          <p:nvPicPr>
            <p:cNvPr id="10" name="Picture 9" descr="A picture containing text&#10;&#10;Description automatically generated">
              <a:hlinkClick r:id="rId8"/>
              <a:extLst>
                <a:ext uri="{FF2B5EF4-FFF2-40B4-BE49-F238E27FC236}">
                  <a16:creationId xmlns:a16="http://schemas.microsoft.com/office/drawing/2014/main" id="{E2F81704-8AB5-AB51-4445-F23E56FD341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323658" y="81648"/>
              <a:ext cx="2801580" cy="469592"/>
            </a:xfrm>
            <a:prstGeom prst="rect">
              <a:avLst/>
            </a:prstGeom>
          </p:spPr>
        </p:pic>
      </p:grpSp>
    </p:spTree>
    <p:extLst>
      <p:ext uri="{BB962C8B-B14F-4D97-AF65-F5344CB8AC3E}">
        <p14:creationId xmlns:p14="http://schemas.microsoft.com/office/powerpoint/2010/main" val="54434356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F19723-413C-432F-8186-A7DB2A720EEE}"/>
              </a:ext>
            </a:extLst>
          </p:cNvPr>
          <p:cNvSpPr/>
          <p:nvPr/>
        </p:nvSpPr>
        <p:spPr>
          <a:xfrm>
            <a:off x="131896" y="1339503"/>
            <a:ext cx="10428015" cy="994118"/>
          </a:xfrm>
          <a:prstGeom prst="rect">
            <a:avLst/>
          </a:prstGeom>
        </p:spPr>
        <p:txBody>
          <a:bodyPr wrap="square">
            <a:spAutoFit/>
          </a:bodyPr>
          <a:lstStyle/>
          <a:p>
            <a:pPr marL="0" marR="0" lvl="0" indent="0" algn="l" defTabSz="457200" rtl="0" eaLnBrk="1" fontAlgn="auto" latinLnBrk="0" hangingPunct="1">
              <a:lnSpc>
                <a:spcPct val="110000"/>
              </a:lnSpc>
              <a:spcBef>
                <a:spcPts val="600"/>
              </a:spcBef>
              <a:spcAft>
                <a:spcPts val="0"/>
              </a:spcAft>
              <a:buClrTx/>
              <a:buSzTx/>
              <a:buFontTx/>
              <a:buNone/>
              <a:tabLst/>
              <a:defRPr/>
            </a:pPr>
            <a:r>
              <a:rPr kumimoji="0" lang="en-AU"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Ideas for research</a:t>
            </a:r>
            <a:endPar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Twelve mammal species and one bird species are being translocated onto Dirk Hartog Island. Many of these species are threatened with extinction and listed on the Australian Government’s list of nationally threatened species. Select one of the animal species to research and u</a:t>
            </a:r>
            <a:r>
              <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 the Information Fluency inquiry method to lead you through.</a:t>
            </a: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2" name="Diagram 1">
            <a:extLst>
              <a:ext uri="{FF2B5EF4-FFF2-40B4-BE49-F238E27FC236}">
                <a16:creationId xmlns:a16="http://schemas.microsoft.com/office/drawing/2014/main" id="{7577C047-9518-4FD4-B18D-A1AD9ED859F0}"/>
              </a:ext>
            </a:extLst>
          </p:cNvPr>
          <p:cNvGraphicFramePr/>
          <p:nvPr/>
        </p:nvGraphicFramePr>
        <p:xfrm>
          <a:off x="131895" y="4733772"/>
          <a:ext cx="10428016" cy="2825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4D73937B-8042-4554-B992-CDCC1C92325A}"/>
              </a:ext>
            </a:extLst>
          </p:cNvPr>
          <p:cNvGraphicFramePr/>
          <p:nvPr/>
        </p:nvGraphicFramePr>
        <p:xfrm>
          <a:off x="131895" y="2525026"/>
          <a:ext cx="10428016" cy="12574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angle 8">
            <a:extLst>
              <a:ext uri="{FF2B5EF4-FFF2-40B4-BE49-F238E27FC236}">
                <a16:creationId xmlns:a16="http://schemas.microsoft.com/office/drawing/2014/main" id="{DFCC51AF-F08A-49E2-B254-DB57727DE7BB}"/>
              </a:ext>
            </a:extLst>
          </p:cNvPr>
          <p:cNvSpPr/>
          <p:nvPr/>
        </p:nvSpPr>
        <p:spPr>
          <a:xfrm>
            <a:off x="131895" y="3979718"/>
            <a:ext cx="10428016" cy="754053"/>
          </a:xfrm>
          <a:prstGeom prst="rect">
            <a:avLst/>
          </a:prstGeom>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Extension Ideas</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These ideas come from the Australian Curriculum, Cross-Curriculum Priorities, Sustainability. Use Information Fluency to help you unpack and research these ideas in relation to the Dirk Hartog Island </a:t>
            </a:r>
            <a:r>
              <a:rPr kumimoji="0" lang="en-AU" sz="12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Return to 1616</a:t>
            </a:r>
            <a:r>
              <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Ecological Restoration Project.</a:t>
            </a:r>
          </a:p>
        </p:txBody>
      </p:sp>
      <p:pic>
        <p:nvPicPr>
          <p:cNvPr id="12" name="Picture 11">
            <a:extLst>
              <a:ext uri="{FF2B5EF4-FFF2-40B4-BE49-F238E27FC236}">
                <a16:creationId xmlns:a16="http://schemas.microsoft.com/office/drawing/2014/main" id="{129BD63D-D25B-4078-8FFE-5CBFB423BBFB}"/>
              </a:ext>
            </a:extLst>
          </p:cNvPr>
          <p:cNvPicPr>
            <a:picLocks noChangeAspect="1"/>
          </p:cNvPicPr>
          <p:nvPr/>
        </p:nvPicPr>
        <p:blipFill rotWithShape="1">
          <a:blip r:embed="rId12">
            <a:extLst>
              <a:ext uri="{28A0092B-C50C-407E-A947-70E740481C1C}">
                <a14:useLocalDpi xmlns:a14="http://schemas.microsoft.com/office/drawing/2010/main"/>
              </a:ext>
            </a:extLst>
          </a:blip>
          <a:srcRect/>
          <a:stretch/>
        </p:blipFill>
        <p:spPr>
          <a:xfrm>
            <a:off x="0" y="-9693"/>
            <a:ext cx="10691813" cy="1381992"/>
          </a:xfrm>
          <a:prstGeom prst="rect">
            <a:avLst/>
          </a:prstGeom>
        </p:spPr>
      </p:pic>
      <p:sp>
        <p:nvSpPr>
          <p:cNvPr id="13" name="Title 1">
            <a:extLst>
              <a:ext uri="{FF2B5EF4-FFF2-40B4-BE49-F238E27FC236}">
                <a16:creationId xmlns:a16="http://schemas.microsoft.com/office/drawing/2014/main" id="{E565EDFC-49FE-49C8-9DE2-F829BE571BA1}"/>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Knowledge Construction Project</a:t>
            </a:r>
          </a:p>
        </p:txBody>
      </p:sp>
      <p:grpSp>
        <p:nvGrpSpPr>
          <p:cNvPr id="10" name="Group 9">
            <a:extLst>
              <a:ext uri="{FF2B5EF4-FFF2-40B4-BE49-F238E27FC236}">
                <a16:creationId xmlns:a16="http://schemas.microsoft.com/office/drawing/2014/main" id="{9A7F55F3-E8C5-BA23-A1A2-696E72EB5C7C}"/>
              </a:ext>
            </a:extLst>
          </p:cNvPr>
          <p:cNvGrpSpPr/>
          <p:nvPr/>
        </p:nvGrpSpPr>
        <p:grpSpPr>
          <a:xfrm>
            <a:off x="7222142" y="-27643"/>
            <a:ext cx="3423684" cy="556305"/>
            <a:chOff x="6932428" y="81648"/>
            <a:chExt cx="3423684" cy="556305"/>
          </a:xfrm>
        </p:grpSpPr>
        <p:sp>
          <p:nvSpPr>
            <p:cNvPr id="11" name="Rectangle: Rounded Corners 10">
              <a:hlinkClick r:id="rId13"/>
              <a:extLst>
                <a:ext uri="{FF2B5EF4-FFF2-40B4-BE49-F238E27FC236}">
                  <a16:creationId xmlns:a16="http://schemas.microsoft.com/office/drawing/2014/main" id="{DF3C923F-B821-8E1C-A62F-F26C641AECD9}"/>
                </a:ext>
              </a:extLst>
            </p:cNvPr>
            <p:cNvSpPr/>
            <p:nvPr/>
          </p:nvSpPr>
          <p:spPr>
            <a:xfrm>
              <a:off x="6932428" y="159488"/>
              <a:ext cx="3423684" cy="478465"/>
            </a:xfrm>
            <a:prstGeom prst="roundRect">
              <a:avLst/>
            </a:prstGeom>
          </p:spPr>
          <p:style>
            <a:lnRef idx="1">
              <a:schemeClr val="dk1"/>
            </a:lnRef>
            <a:fillRef idx="3">
              <a:schemeClr val="dk1"/>
            </a:fillRef>
            <a:effectRef idx="2">
              <a:schemeClr val="dk1"/>
            </a:effectRef>
            <a:fontRef idx="minor">
              <a:schemeClr val="lt1"/>
            </a:fontRef>
          </p:style>
          <p:txBody>
            <a:bodyPr rtlCol="0" anchor="b"/>
            <a:lstStyle/>
            <a:p>
              <a:pPr algn="ctr"/>
              <a:r>
                <a:rPr lang="en-AU" sz="700">
                  <a:solidFill>
                    <a:schemeClr val="bg1">
                      <a:lumMod val="75000"/>
                    </a:schemeClr>
                  </a:solidFill>
                </a:rPr>
                <a:t>Dirk Hartog Island National Park Return to 1616 Ecological Restoration Project</a:t>
              </a:r>
            </a:p>
          </p:txBody>
        </p:sp>
        <p:pic>
          <p:nvPicPr>
            <p:cNvPr id="14" name="Picture 13" descr="A picture containing text&#10;&#10;Description automatically generated">
              <a:hlinkClick r:id="rId13"/>
              <a:extLst>
                <a:ext uri="{FF2B5EF4-FFF2-40B4-BE49-F238E27FC236}">
                  <a16:creationId xmlns:a16="http://schemas.microsoft.com/office/drawing/2014/main" id="{E8D67F39-7461-4932-40C1-30B325A2D52A}"/>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323658" y="81648"/>
              <a:ext cx="2801580" cy="469592"/>
            </a:xfrm>
            <a:prstGeom prst="rect">
              <a:avLst/>
            </a:prstGeom>
          </p:spPr>
        </p:pic>
      </p:grpSp>
    </p:spTree>
    <p:extLst>
      <p:ext uri="{BB962C8B-B14F-4D97-AF65-F5344CB8AC3E}">
        <p14:creationId xmlns:p14="http://schemas.microsoft.com/office/powerpoint/2010/main" val="261105284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97233-4114-4E01-8471-FC99A545BEFD}"/>
              </a:ext>
            </a:extLst>
          </p:cNvPr>
          <p:cNvSpPr>
            <a:spLocks noGrp="1"/>
          </p:cNvSpPr>
          <p:nvPr>
            <p:ph type="title"/>
          </p:nvPr>
        </p:nvSpPr>
        <p:spPr>
          <a:xfrm>
            <a:off x="98567" y="1259144"/>
            <a:ext cx="9221689" cy="1179871"/>
          </a:xfrm>
        </p:spPr>
        <p:txBody>
          <a:bodyPr>
            <a:normAutofit/>
          </a:bodyPr>
          <a:lstStyle/>
          <a:p>
            <a:pPr marL="0" marR="0" lvl="0" indent="0" defTabSz="1007943" rtl="0" eaLnBrk="1" fontAlgn="auto" latinLnBrk="0" hangingPunct="1">
              <a:lnSpc>
                <a:spcPct val="120000"/>
              </a:lnSpc>
              <a:spcBef>
                <a:spcPts val="1102"/>
              </a:spcBef>
              <a:spcAft>
                <a:spcPts val="0"/>
              </a:spcAft>
              <a:tabLst/>
              <a:defRPr/>
            </a:pPr>
            <a:r>
              <a:rPr kumimoji="0" lang="en-AU"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Information Fluency to lead the way…</a:t>
            </a:r>
            <a:br>
              <a:rPr kumimoji="0" lang="en-AU"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Information Fluency is designed to lead you through an inquiry research process. Use the following pages to capture your learning. Work as a class, small group, individually and/or remotely and complete one or more projects as time permits.</a:t>
            </a:r>
            <a:endParaRPr lang="en-AU"/>
          </a:p>
        </p:txBody>
      </p:sp>
      <p:pic>
        <p:nvPicPr>
          <p:cNvPr id="4" name="Picture 3">
            <a:extLst>
              <a:ext uri="{FF2B5EF4-FFF2-40B4-BE49-F238E27FC236}">
                <a16:creationId xmlns:a16="http://schemas.microsoft.com/office/drawing/2014/main" id="{D15758DC-AD3E-4189-91BD-1985A658BEE2}"/>
              </a:ext>
            </a:extLst>
          </p:cNvPr>
          <p:cNvPicPr/>
          <p:nvPr/>
        </p:nvPicPr>
        <p:blipFill>
          <a:blip r:embed="rId2"/>
          <a:stretch>
            <a:fillRect/>
          </a:stretch>
        </p:blipFill>
        <p:spPr>
          <a:xfrm>
            <a:off x="-2" y="2426781"/>
            <a:ext cx="9017878" cy="5132894"/>
          </a:xfrm>
          <a:prstGeom prst="rect">
            <a:avLst/>
          </a:prstGeom>
        </p:spPr>
      </p:pic>
      <p:sp>
        <p:nvSpPr>
          <p:cNvPr id="9" name="TextBox 8">
            <a:extLst>
              <a:ext uri="{FF2B5EF4-FFF2-40B4-BE49-F238E27FC236}">
                <a16:creationId xmlns:a16="http://schemas.microsoft.com/office/drawing/2014/main" id="{A80612A8-E67A-445A-BBF2-3B6FBA0816EC}"/>
              </a:ext>
            </a:extLst>
          </p:cNvPr>
          <p:cNvSpPr txBox="1"/>
          <p:nvPr/>
        </p:nvSpPr>
        <p:spPr>
          <a:xfrm>
            <a:off x="2787095" y="7289349"/>
            <a:ext cx="5403477"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hlinkClick r:id="rId3"/>
              </a:rPr>
              <a:t>How Information Fluency Leads to Rewarding Research for Learners – </a:t>
            </a:r>
            <a:r>
              <a:rPr kumimoji="0" lang="en-US" sz="1000" b="0" i="0" u="none" strike="noStrike" kern="1200" cap="none" spc="0" normalizeH="0" baseline="0" noProof="0" err="1">
                <a:ln>
                  <a:noFill/>
                </a:ln>
                <a:solidFill>
                  <a:prstClr val="black"/>
                </a:solidFill>
                <a:effectLst/>
                <a:uLnTx/>
                <a:uFillTx/>
                <a:latin typeface="Arial" panose="020B0604020202020204"/>
                <a:ea typeface="+mn-ea"/>
                <a:cs typeface="+mn-cs"/>
                <a:hlinkClick r:id="rId3"/>
              </a:rPr>
              <a:t>Wabisabi</a:t>
            </a: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hlinkClick r:id="rId3"/>
              </a:rPr>
              <a:t> Learning</a:t>
            </a:r>
            <a:endParaRPr kumimoji="0" lang="en-AU"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95598FEA-9C8C-437D-B125-49B15C2EADF9}"/>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0" y="-9693"/>
            <a:ext cx="10691813" cy="1381992"/>
          </a:xfrm>
          <a:prstGeom prst="rect">
            <a:avLst/>
          </a:prstGeom>
        </p:spPr>
      </p:pic>
      <p:sp>
        <p:nvSpPr>
          <p:cNvPr id="12" name="Title 1">
            <a:extLst>
              <a:ext uri="{FF2B5EF4-FFF2-40B4-BE49-F238E27FC236}">
                <a16:creationId xmlns:a16="http://schemas.microsoft.com/office/drawing/2014/main" id="{B6E272BE-339F-443A-9957-DAD751EBEDBE}"/>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Knowledge Construction Project</a:t>
            </a:r>
          </a:p>
        </p:txBody>
      </p:sp>
      <p:sp>
        <p:nvSpPr>
          <p:cNvPr id="3" name="Rectangle: Rounded Corners 2">
            <a:extLst>
              <a:ext uri="{FF2B5EF4-FFF2-40B4-BE49-F238E27FC236}">
                <a16:creationId xmlns:a16="http://schemas.microsoft.com/office/drawing/2014/main" id="{C4E4E1EB-7AB0-4A50-AF19-187355A45D98}"/>
              </a:ext>
            </a:extLst>
          </p:cNvPr>
          <p:cNvSpPr/>
          <p:nvPr/>
        </p:nvSpPr>
        <p:spPr>
          <a:xfrm>
            <a:off x="98567" y="3973285"/>
            <a:ext cx="2557546" cy="2122715"/>
          </a:xfrm>
          <a:prstGeom prst="roundRect">
            <a:avLst>
              <a:gd name="adj" fmla="val 17660"/>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mn-cs"/>
              </a:rPr>
              <a:t>Information Fluency is the ability to subconsciously and intuitively interpret information in all forms and formats in order to extract the essential knowledge, authenticate it, and perceive its meaning and significance. The data can then be used to complete real-world tasks and solve real-world problems effectively. The process of Information Fluency is defined by the 5As.</a:t>
            </a:r>
            <a:endParaRPr kumimoji="0" lang="en-AU"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8" name="Group 7">
            <a:extLst>
              <a:ext uri="{FF2B5EF4-FFF2-40B4-BE49-F238E27FC236}">
                <a16:creationId xmlns:a16="http://schemas.microsoft.com/office/drawing/2014/main" id="{30B84D68-F91C-60FA-27A1-3AF581D6D2BD}"/>
              </a:ext>
            </a:extLst>
          </p:cNvPr>
          <p:cNvGrpSpPr/>
          <p:nvPr/>
        </p:nvGrpSpPr>
        <p:grpSpPr>
          <a:xfrm>
            <a:off x="7222142" y="-27643"/>
            <a:ext cx="3423684" cy="556305"/>
            <a:chOff x="6932428" y="81648"/>
            <a:chExt cx="3423684" cy="556305"/>
          </a:xfrm>
        </p:grpSpPr>
        <p:sp>
          <p:nvSpPr>
            <p:cNvPr id="10" name="Rectangle: Rounded Corners 9">
              <a:hlinkClick r:id="rId5"/>
              <a:extLst>
                <a:ext uri="{FF2B5EF4-FFF2-40B4-BE49-F238E27FC236}">
                  <a16:creationId xmlns:a16="http://schemas.microsoft.com/office/drawing/2014/main" id="{C6C94ED1-08B7-61C0-2B35-B182CE938BBE}"/>
                </a:ext>
              </a:extLst>
            </p:cNvPr>
            <p:cNvSpPr/>
            <p:nvPr/>
          </p:nvSpPr>
          <p:spPr>
            <a:xfrm>
              <a:off x="6932428" y="159488"/>
              <a:ext cx="3423684" cy="478465"/>
            </a:xfrm>
            <a:prstGeom prst="roundRect">
              <a:avLst/>
            </a:prstGeom>
          </p:spPr>
          <p:style>
            <a:lnRef idx="1">
              <a:schemeClr val="dk1"/>
            </a:lnRef>
            <a:fillRef idx="3">
              <a:schemeClr val="dk1"/>
            </a:fillRef>
            <a:effectRef idx="2">
              <a:schemeClr val="dk1"/>
            </a:effectRef>
            <a:fontRef idx="minor">
              <a:schemeClr val="lt1"/>
            </a:fontRef>
          </p:style>
          <p:txBody>
            <a:bodyPr rtlCol="0" anchor="b"/>
            <a:lstStyle/>
            <a:p>
              <a:pPr algn="ctr"/>
              <a:r>
                <a:rPr lang="en-AU" sz="700">
                  <a:solidFill>
                    <a:schemeClr val="bg1">
                      <a:lumMod val="75000"/>
                    </a:schemeClr>
                  </a:solidFill>
                </a:rPr>
                <a:t>Dirk Hartog Island National Park Return to 1616 Ecological Restoration Project</a:t>
              </a:r>
            </a:p>
          </p:txBody>
        </p:sp>
        <p:pic>
          <p:nvPicPr>
            <p:cNvPr id="13" name="Picture 12" descr="A picture containing text&#10;&#10;Description automatically generated">
              <a:hlinkClick r:id="rId5"/>
              <a:extLst>
                <a:ext uri="{FF2B5EF4-FFF2-40B4-BE49-F238E27FC236}">
                  <a16:creationId xmlns:a16="http://schemas.microsoft.com/office/drawing/2014/main" id="{D56C81CB-7C76-4364-1CDE-6B83019785F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323658" y="81648"/>
              <a:ext cx="2801580" cy="469592"/>
            </a:xfrm>
            <a:prstGeom prst="rect">
              <a:avLst/>
            </a:prstGeom>
          </p:spPr>
        </p:pic>
      </p:grpSp>
    </p:spTree>
    <p:extLst>
      <p:ext uri="{BB962C8B-B14F-4D97-AF65-F5344CB8AC3E}">
        <p14:creationId xmlns:p14="http://schemas.microsoft.com/office/powerpoint/2010/main" val="357898281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BAC10D7-1688-4321-95D6-E6C90839D262}"/>
              </a:ext>
            </a:extLst>
          </p:cNvPr>
          <p:cNvGrpSpPr/>
          <p:nvPr/>
        </p:nvGrpSpPr>
        <p:grpSpPr>
          <a:xfrm>
            <a:off x="97976" y="1430136"/>
            <a:ext cx="9102116" cy="1061747"/>
            <a:chOff x="97976" y="1430136"/>
            <a:chExt cx="9102116" cy="1061747"/>
          </a:xfrm>
        </p:grpSpPr>
        <p:pic>
          <p:nvPicPr>
            <p:cNvPr id="12" name="Picture 11">
              <a:extLst>
                <a:ext uri="{FF2B5EF4-FFF2-40B4-BE49-F238E27FC236}">
                  <a16:creationId xmlns:a16="http://schemas.microsoft.com/office/drawing/2014/main" id="{57F0600F-5373-4BEB-BA4B-126BBC8CDB5F}"/>
                </a:ext>
              </a:extLst>
            </p:cNvPr>
            <p:cNvPicPr>
              <a:picLocks noChangeAspect="1"/>
            </p:cNvPicPr>
            <p:nvPr/>
          </p:nvPicPr>
          <p:blipFill>
            <a:blip r:embed="rId2"/>
            <a:stretch>
              <a:fillRect/>
            </a:stretch>
          </p:blipFill>
          <p:spPr>
            <a:xfrm>
              <a:off x="97976" y="1430136"/>
              <a:ext cx="8921334" cy="1061747"/>
            </a:xfrm>
            <a:prstGeom prst="rect">
              <a:avLst/>
            </a:prstGeom>
          </p:spPr>
        </p:pic>
        <p:sp>
          <p:nvSpPr>
            <p:cNvPr id="13" name="Rectangle 12">
              <a:extLst>
                <a:ext uri="{FF2B5EF4-FFF2-40B4-BE49-F238E27FC236}">
                  <a16:creationId xmlns:a16="http://schemas.microsoft.com/office/drawing/2014/main" id="{D38246BF-2AA5-4919-86FE-3ECF1CDE6EE1}"/>
                </a:ext>
              </a:extLst>
            </p:cNvPr>
            <p:cNvSpPr/>
            <p:nvPr/>
          </p:nvSpPr>
          <p:spPr>
            <a:xfrm>
              <a:off x="1739420" y="1570404"/>
              <a:ext cx="7460672" cy="781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This involves compiling a list of critical questions about what knowledge or data is being sought. The key here is to ask good questions, because that’s how you get good answers.</a:t>
              </a:r>
              <a:endParaRPr kumimoji="0" lang="en-AU"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pic>
        <p:nvPicPr>
          <p:cNvPr id="18" name="Picture 17" descr="Icon&#10;&#10;Description automatically generated">
            <a:extLst>
              <a:ext uri="{FF2B5EF4-FFF2-40B4-BE49-F238E27FC236}">
                <a16:creationId xmlns:a16="http://schemas.microsoft.com/office/drawing/2014/main" id="{E57383FF-3AAF-4E4A-8D0D-5F131D04D31C}"/>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670826" y="3151474"/>
            <a:ext cx="2722633" cy="2722633"/>
          </a:xfrm>
          <a:prstGeom prst="rect">
            <a:avLst/>
          </a:prstGeom>
        </p:spPr>
      </p:pic>
      <p:sp>
        <p:nvSpPr>
          <p:cNvPr id="8" name="TextBox 7">
            <a:extLst>
              <a:ext uri="{FF2B5EF4-FFF2-40B4-BE49-F238E27FC236}">
                <a16:creationId xmlns:a16="http://schemas.microsoft.com/office/drawing/2014/main" id="{E0D63DC3-2F54-464E-87F1-298C24463358}"/>
              </a:ext>
            </a:extLst>
          </p:cNvPr>
          <p:cNvSpPr txBox="1"/>
          <p:nvPr/>
        </p:nvSpPr>
        <p:spPr>
          <a:xfrm>
            <a:off x="166933" y="2570054"/>
            <a:ext cx="10357945" cy="18158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a:ea typeface="+mn-ea"/>
                <a:cs typeface="+mn-cs"/>
              </a:rPr>
              <a:t>What would you like to know? Generate a list of good questions about one of the animals being returned as part of the Dirk Hartog </a:t>
            </a:r>
            <a:r>
              <a:rPr kumimoji="0" lang="en-US" sz="1400" b="1" i="1" u="none" strike="noStrike" kern="1200" cap="none" spc="0" normalizeH="0" baseline="0" noProof="0">
                <a:ln>
                  <a:noFill/>
                </a:ln>
                <a:solidFill>
                  <a:prstClr val="black"/>
                </a:solidFill>
                <a:effectLst/>
                <a:uLnTx/>
                <a:uFillTx/>
                <a:latin typeface="Arial" panose="020B0604020202020204"/>
                <a:ea typeface="+mn-ea"/>
                <a:cs typeface="+mn-cs"/>
              </a:rPr>
              <a:t>Return to 1616</a:t>
            </a:r>
            <a:r>
              <a:rPr kumimoji="0" lang="en-US" sz="1400" b="1" i="0" u="none" strike="noStrike" kern="1200" cap="none" spc="0" normalizeH="0" baseline="0" noProof="0">
                <a:ln>
                  <a:noFill/>
                </a:ln>
                <a:solidFill>
                  <a:prstClr val="black"/>
                </a:solidFill>
                <a:effectLst/>
                <a:uLnTx/>
                <a:uFillTx/>
                <a:latin typeface="Arial" panose="020B0604020202020204"/>
                <a:ea typeface="+mn-ea"/>
                <a:cs typeface="+mn-cs"/>
              </a:rPr>
              <a:t> project.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D540AF66-C8FB-4FAC-88D3-2B16A5C91381}"/>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0" y="-9693"/>
            <a:ext cx="10691813" cy="1381992"/>
          </a:xfrm>
          <a:prstGeom prst="rect">
            <a:avLst/>
          </a:prstGeom>
        </p:spPr>
      </p:pic>
      <p:sp>
        <p:nvSpPr>
          <p:cNvPr id="11" name="Title 1">
            <a:extLst>
              <a:ext uri="{FF2B5EF4-FFF2-40B4-BE49-F238E27FC236}">
                <a16:creationId xmlns:a16="http://schemas.microsoft.com/office/drawing/2014/main" id="{A3C7308C-A879-4605-B079-67092E4BE761}"/>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Knowledge Construction Project</a:t>
            </a:r>
          </a:p>
        </p:txBody>
      </p:sp>
      <p:sp>
        <p:nvSpPr>
          <p:cNvPr id="6" name="Rectangle: Rounded Corners 5">
            <a:extLst>
              <a:ext uri="{FF2B5EF4-FFF2-40B4-BE49-F238E27FC236}">
                <a16:creationId xmlns:a16="http://schemas.microsoft.com/office/drawing/2014/main" id="{93168AE9-DE55-45B7-B4A2-571F995AFC31}"/>
              </a:ext>
            </a:extLst>
          </p:cNvPr>
          <p:cNvSpPr/>
          <p:nvPr/>
        </p:nvSpPr>
        <p:spPr>
          <a:xfrm>
            <a:off x="166933" y="3200400"/>
            <a:ext cx="7503893" cy="2907962"/>
          </a:xfrm>
          <a:prstGeom prst="roundRect">
            <a:avLst>
              <a:gd name="adj" fmla="val 1344"/>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What would you like to know? Generate a list of good questions about one of the animals being returned as part of the Dirk Hartog </a:t>
            </a:r>
            <a:r>
              <a:rPr kumimoji="0" lang="en-US" sz="1200" b="1" i="1" u="none" strike="noStrike" kern="1200" cap="none" spc="0" normalizeH="0" baseline="0" noProof="0">
                <a:ln>
                  <a:noFill/>
                </a:ln>
                <a:solidFill>
                  <a:prstClr val="black"/>
                </a:solidFill>
                <a:effectLst/>
                <a:uLnTx/>
                <a:uFillTx/>
                <a:latin typeface="Arial" panose="020B0604020202020204"/>
                <a:ea typeface="+mn-ea"/>
                <a:cs typeface="+mn-cs"/>
              </a:rPr>
              <a:t>Return to 1616</a:t>
            </a: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 project.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aphicFrame>
        <p:nvGraphicFramePr>
          <p:cNvPr id="14" name="Diagram 13">
            <a:extLst>
              <a:ext uri="{FF2B5EF4-FFF2-40B4-BE49-F238E27FC236}">
                <a16:creationId xmlns:a16="http://schemas.microsoft.com/office/drawing/2014/main" id="{983858CA-E317-427C-A1A6-5941959B79FD}"/>
              </a:ext>
            </a:extLst>
          </p:cNvPr>
          <p:cNvGraphicFramePr/>
          <p:nvPr/>
        </p:nvGraphicFramePr>
        <p:xfrm>
          <a:off x="166933" y="6215997"/>
          <a:ext cx="10428016" cy="12574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5" name="Group 14">
            <a:extLst>
              <a:ext uri="{FF2B5EF4-FFF2-40B4-BE49-F238E27FC236}">
                <a16:creationId xmlns:a16="http://schemas.microsoft.com/office/drawing/2014/main" id="{723D5C08-9662-0427-8C6D-A6FD9163E89C}"/>
              </a:ext>
            </a:extLst>
          </p:cNvPr>
          <p:cNvGrpSpPr/>
          <p:nvPr/>
        </p:nvGrpSpPr>
        <p:grpSpPr>
          <a:xfrm>
            <a:off x="7222142" y="-27643"/>
            <a:ext cx="3423684" cy="556305"/>
            <a:chOff x="6932428" y="81648"/>
            <a:chExt cx="3423684" cy="556305"/>
          </a:xfrm>
        </p:grpSpPr>
        <p:sp>
          <p:nvSpPr>
            <p:cNvPr id="16" name="Rectangle: Rounded Corners 15">
              <a:hlinkClick r:id="rId11"/>
              <a:extLst>
                <a:ext uri="{FF2B5EF4-FFF2-40B4-BE49-F238E27FC236}">
                  <a16:creationId xmlns:a16="http://schemas.microsoft.com/office/drawing/2014/main" id="{0849D977-3774-26C7-D95E-911CC505ADB9}"/>
                </a:ext>
              </a:extLst>
            </p:cNvPr>
            <p:cNvSpPr/>
            <p:nvPr/>
          </p:nvSpPr>
          <p:spPr>
            <a:xfrm>
              <a:off x="6932428" y="159488"/>
              <a:ext cx="3423684" cy="478465"/>
            </a:xfrm>
            <a:prstGeom prst="roundRect">
              <a:avLst/>
            </a:prstGeom>
          </p:spPr>
          <p:style>
            <a:lnRef idx="1">
              <a:schemeClr val="dk1"/>
            </a:lnRef>
            <a:fillRef idx="3">
              <a:schemeClr val="dk1"/>
            </a:fillRef>
            <a:effectRef idx="2">
              <a:schemeClr val="dk1"/>
            </a:effectRef>
            <a:fontRef idx="minor">
              <a:schemeClr val="lt1"/>
            </a:fontRef>
          </p:style>
          <p:txBody>
            <a:bodyPr rtlCol="0" anchor="b"/>
            <a:lstStyle/>
            <a:p>
              <a:pPr algn="ctr"/>
              <a:r>
                <a:rPr lang="en-AU" sz="700">
                  <a:solidFill>
                    <a:schemeClr val="bg1">
                      <a:lumMod val="75000"/>
                    </a:schemeClr>
                  </a:solidFill>
                </a:rPr>
                <a:t>Dirk Hartog Island National Park Return to 1616 Ecological Restoration Project</a:t>
              </a:r>
            </a:p>
          </p:txBody>
        </p:sp>
        <p:pic>
          <p:nvPicPr>
            <p:cNvPr id="17" name="Picture 16" descr="A picture containing text&#10;&#10;Description automatically generated">
              <a:hlinkClick r:id="rId11"/>
              <a:extLst>
                <a:ext uri="{FF2B5EF4-FFF2-40B4-BE49-F238E27FC236}">
                  <a16:creationId xmlns:a16="http://schemas.microsoft.com/office/drawing/2014/main" id="{3E5FC46C-41CB-A497-743C-47E308DEDCB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323658" y="81648"/>
              <a:ext cx="2801580" cy="469592"/>
            </a:xfrm>
            <a:prstGeom prst="rect">
              <a:avLst/>
            </a:prstGeom>
          </p:spPr>
        </p:pic>
      </p:grpSp>
    </p:spTree>
    <p:extLst>
      <p:ext uri="{BB962C8B-B14F-4D97-AF65-F5344CB8AC3E}">
        <p14:creationId xmlns:p14="http://schemas.microsoft.com/office/powerpoint/2010/main" val="394267446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F4CBC6F-15C3-4D06-A08C-A85EFEB62ABC}"/>
              </a:ext>
            </a:extLst>
          </p:cNvPr>
          <p:cNvGrpSpPr/>
          <p:nvPr/>
        </p:nvGrpSpPr>
        <p:grpSpPr>
          <a:xfrm>
            <a:off x="99256" y="1316306"/>
            <a:ext cx="9771272" cy="1118766"/>
            <a:chOff x="0" y="1474747"/>
            <a:chExt cx="9771272" cy="1118766"/>
          </a:xfrm>
        </p:grpSpPr>
        <p:pic>
          <p:nvPicPr>
            <p:cNvPr id="8" name="Picture 7">
              <a:extLst>
                <a:ext uri="{FF2B5EF4-FFF2-40B4-BE49-F238E27FC236}">
                  <a16:creationId xmlns:a16="http://schemas.microsoft.com/office/drawing/2014/main" id="{EC62BE01-A070-4C88-8EE3-1A00CEA71FB7}"/>
                </a:ext>
              </a:extLst>
            </p:cNvPr>
            <p:cNvPicPr>
              <a:picLocks noChangeAspect="1"/>
            </p:cNvPicPr>
            <p:nvPr/>
          </p:nvPicPr>
          <p:blipFill>
            <a:blip r:embed="rId2"/>
            <a:stretch>
              <a:fillRect/>
            </a:stretch>
          </p:blipFill>
          <p:spPr>
            <a:xfrm>
              <a:off x="0" y="1474747"/>
              <a:ext cx="9349064" cy="1118766"/>
            </a:xfrm>
            <a:prstGeom prst="rect">
              <a:avLst/>
            </a:prstGeom>
          </p:spPr>
        </p:pic>
        <p:sp>
          <p:nvSpPr>
            <p:cNvPr id="9" name="Rectangle 8">
              <a:extLst>
                <a:ext uri="{FF2B5EF4-FFF2-40B4-BE49-F238E27FC236}">
                  <a16:creationId xmlns:a16="http://schemas.microsoft.com/office/drawing/2014/main" id="{F9ACB354-5B12-49A1-9851-34393C72B972}"/>
                </a:ext>
              </a:extLst>
            </p:cNvPr>
            <p:cNvSpPr/>
            <p:nvPr/>
          </p:nvSpPr>
          <p:spPr>
            <a:xfrm>
              <a:off x="2310600" y="1679887"/>
              <a:ext cx="7460672" cy="781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This stage involves accessing and collecting informational materials from the most appropriate digital and non-digital sources. </a:t>
              </a:r>
              <a:endParaRPr kumimoji="0" lang="en-AU"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pic>
        <p:nvPicPr>
          <p:cNvPr id="10" name="Picture 9">
            <a:extLst>
              <a:ext uri="{FF2B5EF4-FFF2-40B4-BE49-F238E27FC236}">
                <a16:creationId xmlns:a16="http://schemas.microsoft.com/office/drawing/2014/main" id="{7A5DB875-2297-4A55-AC51-270EDB6EF3B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9693"/>
            <a:ext cx="10691813" cy="1381992"/>
          </a:xfrm>
          <a:prstGeom prst="rect">
            <a:avLst/>
          </a:prstGeom>
        </p:spPr>
      </p:pic>
      <p:sp>
        <p:nvSpPr>
          <p:cNvPr id="11" name="Title 1">
            <a:extLst>
              <a:ext uri="{FF2B5EF4-FFF2-40B4-BE49-F238E27FC236}">
                <a16:creationId xmlns:a16="http://schemas.microsoft.com/office/drawing/2014/main" id="{DD0F2D95-0B24-4D19-A4DD-F04E2DC44487}"/>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Knowledge Construction Project</a:t>
            </a:r>
          </a:p>
        </p:txBody>
      </p:sp>
      <p:sp>
        <p:nvSpPr>
          <p:cNvPr id="6" name="Content Placeholder 2">
            <a:extLst>
              <a:ext uri="{FF2B5EF4-FFF2-40B4-BE49-F238E27FC236}">
                <a16:creationId xmlns:a16="http://schemas.microsoft.com/office/drawing/2014/main" id="{4B30DC89-E015-4F3D-B6B4-A3BADC117B64}"/>
              </a:ext>
            </a:extLst>
          </p:cNvPr>
          <p:cNvSpPr>
            <a:spLocks noGrp="1"/>
          </p:cNvSpPr>
          <p:nvPr>
            <p:ph idx="1"/>
          </p:nvPr>
        </p:nvSpPr>
        <p:spPr>
          <a:xfrm>
            <a:off x="99256" y="2528768"/>
            <a:ext cx="10493298" cy="4971944"/>
          </a:xfrm>
          <a:ln>
            <a:solidFill>
              <a:schemeClr val="tx1"/>
            </a:solidFill>
          </a:ln>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How can we find out? Use dot points to record key information from trustworthy sources.</a:t>
            </a:r>
            <a:endParaRPr lang="en-AU" sz="12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2F9EEF27-68B7-3595-6C8E-E5D312E5F521}"/>
              </a:ext>
            </a:extLst>
          </p:cNvPr>
          <p:cNvGrpSpPr/>
          <p:nvPr/>
        </p:nvGrpSpPr>
        <p:grpSpPr>
          <a:xfrm>
            <a:off x="7222142" y="-27643"/>
            <a:ext cx="3423684" cy="556305"/>
            <a:chOff x="6932428" y="81648"/>
            <a:chExt cx="3423684" cy="556305"/>
          </a:xfrm>
        </p:grpSpPr>
        <p:sp>
          <p:nvSpPr>
            <p:cNvPr id="13" name="Rectangle: Rounded Corners 12">
              <a:hlinkClick r:id="rId4"/>
              <a:extLst>
                <a:ext uri="{FF2B5EF4-FFF2-40B4-BE49-F238E27FC236}">
                  <a16:creationId xmlns:a16="http://schemas.microsoft.com/office/drawing/2014/main" id="{90D729DB-C110-5A08-E4AD-F3480A66ED72}"/>
                </a:ext>
              </a:extLst>
            </p:cNvPr>
            <p:cNvSpPr/>
            <p:nvPr/>
          </p:nvSpPr>
          <p:spPr>
            <a:xfrm>
              <a:off x="6932428" y="159488"/>
              <a:ext cx="3423684" cy="478465"/>
            </a:xfrm>
            <a:prstGeom prst="roundRect">
              <a:avLst/>
            </a:prstGeom>
          </p:spPr>
          <p:style>
            <a:lnRef idx="1">
              <a:schemeClr val="dk1"/>
            </a:lnRef>
            <a:fillRef idx="3">
              <a:schemeClr val="dk1"/>
            </a:fillRef>
            <a:effectRef idx="2">
              <a:schemeClr val="dk1"/>
            </a:effectRef>
            <a:fontRef idx="minor">
              <a:schemeClr val="lt1"/>
            </a:fontRef>
          </p:style>
          <p:txBody>
            <a:bodyPr rtlCol="0" anchor="b"/>
            <a:lstStyle/>
            <a:p>
              <a:pPr algn="ctr"/>
              <a:r>
                <a:rPr lang="en-AU" sz="700">
                  <a:solidFill>
                    <a:schemeClr val="bg1">
                      <a:lumMod val="75000"/>
                    </a:schemeClr>
                  </a:solidFill>
                </a:rPr>
                <a:t>Dirk Hartog Island National Park Return to 1616 Ecological Restoration Project</a:t>
              </a:r>
            </a:p>
          </p:txBody>
        </p:sp>
        <p:pic>
          <p:nvPicPr>
            <p:cNvPr id="14" name="Picture 13" descr="A picture containing text&#10;&#10;Description automatically generated">
              <a:hlinkClick r:id="rId4"/>
              <a:extLst>
                <a:ext uri="{FF2B5EF4-FFF2-40B4-BE49-F238E27FC236}">
                  <a16:creationId xmlns:a16="http://schemas.microsoft.com/office/drawing/2014/main" id="{3B565671-42DA-6980-B235-FC6F80E2DD3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23658" y="81648"/>
              <a:ext cx="2801580" cy="469592"/>
            </a:xfrm>
            <a:prstGeom prst="rect">
              <a:avLst/>
            </a:prstGeom>
          </p:spPr>
        </p:pic>
      </p:grpSp>
    </p:spTree>
    <p:extLst>
      <p:ext uri="{BB962C8B-B14F-4D97-AF65-F5344CB8AC3E}">
        <p14:creationId xmlns:p14="http://schemas.microsoft.com/office/powerpoint/2010/main" val="218245875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BF7E728-D09E-44C3-A582-A6FF14528D36}"/>
              </a:ext>
            </a:extLst>
          </p:cNvPr>
          <p:cNvGrpSpPr/>
          <p:nvPr/>
        </p:nvGrpSpPr>
        <p:grpSpPr>
          <a:xfrm>
            <a:off x="97977" y="1328507"/>
            <a:ext cx="9716019" cy="1196382"/>
            <a:chOff x="97977" y="1328507"/>
            <a:chExt cx="9716019" cy="1196382"/>
          </a:xfrm>
        </p:grpSpPr>
        <p:pic>
          <p:nvPicPr>
            <p:cNvPr id="9" name="Picture 8">
              <a:extLst>
                <a:ext uri="{FF2B5EF4-FFF2-40B4-BE49-F238E27FC236}">
                  <a16:creationId xmlns:a16="http://schemas.microsoft.com/office/drawing/2014/main" id="{65FECB7F-A667-4062-BE05-7136E4CAE496}"/>
                </a:ext>
              </a:extLst>
            </p:cNvPr>
            <p:cNvPicPr>
              <a:picLocks noChangeAspect="1"/>
            </p:cNvPicPr>
            <p:nvPr/>
          </p:nvPicPr>
          <p:blipFill>
            <a:blip r:embed="rId2"/>
            <a:stretch>
              <a:fillRect/>
            </a:stretch>
          </p:blipFill>
          <p:spPr>
            <a:xfrm>
              <a:off x="97977" y="1328507"/>
              <a:ext cx="9046024" cy="1196382"/>
            </a:xfrm>
            <a:prstGeom prst="rect">
              <a:avLst/>
            </a:prstGeom>
          </p:spPr>
        </p:pic>
        <p:sp>
          <p:nvSpPr>
            <p:cNvPr id="12" name="Rectangle 11">
              <a:extLst>
                <a:ext uri="{FF2B5EF4-FFF2-40B4-BE49-F238E27FC236}">
                  <a16:creationId xmlns:a16="http://schemas.microsoft.com/office/drawing/2014/main" id="{37042AFB-038D-4C1C-919B-34DD2319EC4F}"/>
                </a:ext>
              </a:extLst>
            </p:cNvPr>
            <p:cNvSpPr/>
            <p:nvPr/>
          </p:nvSpPr>
          <p:spPr>
            <a:xfrm>
              <a:off x="2353324" y="1570404"/>
              <a:ext cx="7460672" cy="781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With all the raw data collected we must now authenticate, </a:t>
              </a:r>
              <a:r>
                <a:rPr kumimoji="0" lang="en-US" sz="1600" b="0" i="0" u="none" strike="noStrike" kern="1200" cap="none" spc="0" normalizeH="0" baseline="0" noProof="0" err="1">
                  <a:ln>
                    <a:noFill/>
                  </a:ln>
                  <a:solidFill>
                    <a:prstClr val="black"/>
                  </a:solidFill>
                  <a:effectLst/>
                  <a:uLnTx/>
                  <a:uFillTx/>
                  <a:latin typeface="Arial" panose="020B0604020202020204"/>
                  <a:ea typeface="+mn-ea"/>
                  <a:cs typeface="+mn-cs"/>
                </a:rPr>
                <a:t>organise</a:t>
              </a: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 and arrange it. This stage also involves ascertaining whether information is true or not, and distinguish the good from the bad.</a:t>
              </a:r>
              <a:endParaRPr kumimoji="0" lang="en-AU"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8" name="TextBox 7">
            <a:extLst>
              <a:ext uri="{FF2B5EF4-FFF2-40B4-BE49-F238E27FC236}">
                <a16:creationId xmlns:a16="http://schemas.microsoft.com/office/drawing/2014/main" id="{B8BCFE8A-1896-48CF-A0F8-96D252F47E17}"/>
              </a:ext>
            </a:extLst>
          </p:cNvPr>
          <p:cNvSpPr txBox="1"/>
          <p:nvPr/>
        </p:nvSpPr>
        <p:spPr>
          <a:xfrm>
            <a:off x="109968" y="2677812"/>
            <a:ext cx="10005562" cy="138499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a:ea typeface="+mn-ea"/>
                <a:cs typeface="+mn-cs"/>
              </a:rPr>
              <a:t>Organize the most useful and accurate information here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57566A6F-B033-4224-8D8D-58F2E6D2486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9693"/>
            <a:ext cx="10691813" cy="1381992"/>
          </a:xfrm>
          <a:prstGeom prst="rect">
            <a:avLst/>
          </a:prstGeom>
        </p:spPr>
      </p:pic>
      <p:sp>
        <p:nvSpPr>
          <p:cNvPr id="11" name="Title 1">
            <a:extLst>
              <a:ext uri="{FF2B5EF4-FFF2-40B4-BE49-F238E27FC236}">
                <a16:creationId xmlns:a16="http://schemas.microsoft.com/office/drawing/2014/main" id="{8BF56431-81B6-41F0-9E74-7C5AD3AA35B8}"/>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Knowledge Construction Project</a:t>
            </a:r>
          </a:p>
        </p:txBody>
      </p:sp>
      <p:graphicFrame>
        <p:nvGraphicFramePr>
          <p:cNvPr id="6" name="Diagram 5">
            <a:extLst>
              <a:ext uri="{FF2B5EF4-FFF2-40B4-BE49-F238E27FC236}">
                <a16:creationId xmlns:a16="http://schemas.microsoft.com/office/drawing/2014/main" id="{38809DB5-B25C-457C-9696-17F6B7DCE36E}"/>
              </a:ext>
            </a:extLst>
          </p:cNvPr>
          <p:cNvGraphicFramePr/>
          <p:nvPr/>
        </p:nvGraphicFramePr>
        <p:xfrm>
          <a:off x="109968" y="2326511"/>
          <a:ext cx="10471875" cy="54057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3" name="Group 12">
            <a:extLst>
              <a:ext uri="{FF2B5EF4-FFF2-40B4-BE49-F238E27FC236}">
                <a16:creationId xmlns:a16="http://schemas.microsoft.com/office/drawing/2014/main" id="{DFEB6C46-55EB-EDA1-CE48-1FEC58A43F50}"/>
              </a:ext>
            </a:extLst>
          </p:cNvPr>
          <p:cNvGrpSpPr/>
          <p:nvPr/>
        </p:nvGrpSpPr>
        <p:grpSpPr>
          <a:xfrm>
            <a:off x="7222142" y="-27643"/>
            <a:ext cx="3423684" cy="556305"/>
            <a:chOff x="6932428" y="81648"/>
            <a:chExt cx="3423684" cy="556305"/>
          </a:xfrm>
        </p:grpSpPr>
        <p:sp>
          <p:nvSpPr>
            <p:cNvPr id="14" name="Rectangle: Rounded Corners 13">
              <a:hlinkClick r:id="rId9"/>
              <a:extLst>
                <a:ext uri="{FF2B5EF4-FFF2-40B4-BE49-F238E27FC236}">
                  <a16:creationId xmlns:a16="http://schemas.microsoft.com/office/drawing/2014/main" id="{5ADEEDEA-6CD6-9DBE-8A97-1B496366D03E}"/>
                </a:ext>
              </a:extLst>
            </p:cNvPr>
            <p:cNvSpPr/>
            <p:nvPr/>
          </p:nvSpPr>
          <p:spPr>
            <a:xfrm>
              <a:off x="6932428" y="159488"/>
              <a:ext cx="3423684" cy="478465"/>
            </a:xfrm>
            <a:prstGeom prst="roundRect">
              <a:avLst/>
            </a:prstGeom>
          </p:spPr>
          <p:style>
            <a:lnRef idx="1">
              <a:schemeClr val="dk1"/>
            </a:lnRef>
            <a:fillRef idx="3">
              <a:schemeClr val="dk1"/>
            </a:fillRef>
            <a:effectRef idx="2">
              <a:schemeClr val="dk1"/>
            </a:effectRef>
            <a:fontRef idx="minor">
              <a:schemeClr val="lt1"/>
            </a:fontRef>
          </p:style>
          <p:txBody>
            <a:bodyPr rtlCol="0" anchor="b"/>
            <a:lstStyle/>
            <a:p>
              <a:pPr algn="ctr"/>
              <a:r>
                <a:rPr lang="en-AU" sz="700">
                  <a:solidFill>
                    <a:schemeClr val="bg1">
                      <a:lumMod val="75000"/>
                    </a:schemeClr>
                  </a:solidFill>
                </a:rPr>
                <a:t>Dirk Hartog Island National Park Return to 1616 Ecological Restoration Project</a:t>
              </a:r>
            </a:p>
          </p:txBody>
        </p:sp>
        <p:pic>
          <p:nvPicPr>
            <p:cNvPr id="15" name="Picture 14" descr="A picture containing text&#10;&#10;Description automatically generated">
              <a:hlinkClick r:id="rId9"/>
              <a:extLst>
                <a:ext uri="{FF2B5EF4-FFF2-40B4-BE49-F238E27FC236}">
                  <a16:creationId xmlns:a16="http://schemas.microsoft.com/office/drawing/2014/main" id="{BF5B3486-FF7B-A8E7-68B0-FC372CED6C6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323658" y="81648"/>
              <a:ext cx="2801580" cy="469592"/>
            </a:xfrm>
            <a:prstGeom prst="rect">
              <a:avLst/>
            </a:prstGeom>
          </p:spPr>
        </p:pic>
      </p:grpSp>
    </p:spTree>
    <p:extLst>
      <p:ext uri="{BB962C8B-B14F-4D97-AF65-F5344CB8AC3E}">
        <p14:creationId xmlns:p14="http://schemas.microsoft.com/office/powerpoint/2010/main" val="118425262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E71FFF8-98F9-412D-AEE3-86740BE0A428}"/>
              </a:ext>
            </a:extLst>
          </p:cNvPr>
          <p:cNvGrpSpPr/>
          <p:nvPr/>
        </p:nvGrpSpPr>
        <p:grpSpPr>
          <a:xfrm>
            <a:off x="97975" y="1296430"/>
            <a:ext cx="9528145" cy="1181982"/>
            <a:chOff x="97975" y="1296430"/>
            <a:chExt cx="9528145" cy="1181982"/>
          </a:xfrm>
        </p:grpSpPr>
        <p:pic>
          <p:nvPicPr>
            <p:cNvPr id="8" name="Picture 7">
              <a:extLst>
                <a:ext uri="{FF2B5EF4-FFF2-40B4-BE49-F238E27FC236}">
                  <a16:creationId xmlns:a16="http://schemas.microsoft.com/office/drawing/2014/main" id="{EA751C2E-4942-4987-8261-ADF75E8DA510}"/>
                </a:ext>
              </a:extLst>
            </p:cNvPr>
            <p:cNvPicPr>
              <a:picLocks noChangeAspect="1"/>
            </p:cNvPicPr>
            <p:nvPr/>
          </p:nvPicPr>
          <p:blipFill>
            <a:blip r:embed="rId2"/>
            <a:stretch>
              <a:fillRect/>
            </a:stretch>
          </p:blipFill>
          <p:spPr>
            <a:xfrm>
              <a:off x="97975" y="1296430"/>
              <a:ext cx="9090164" cy="1181982"/>
            </a:xfrm>
            <a:prstGeom prst="rect">
              <a:avLst/>
            </a:prstGeom>
          </p:spPr>
        </p:pic>
        <p:sp>
          <p:nvSpPr>
            <p:cNvPr id="9" name="Rectangle 8">
              <a:extLst>
                <a:ext uri="{FF2B5EF4-FFF2-40B4-BE49-F238E27FC236}">
                  <a16:creationId xmlns:a16="http://schemas.microsoft.com/office/drawing/2014/main" id="{24F727AA-7496-4979-94AE-76C70F44D264}"/>
                </a:ext>
              </a:extLst>
            </p:cNvPr>
            <p:cNvSpPr/>
            <p:nvPr/>
          </p:nvSpPr>
          <p:spPr>
            <a:xfrm>
              <a:off x="2165448" y="1533646"/>
              <a:ext cx="7460672" cy="781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Once data is collected and verified, and a solution is finally created, the knowledge must then be practically applied within the context of the original purpose for the information quest.</a:t>
              </a:r>
              <a:endParaRPr kumimoji="0" lang="en-AU"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pic>
        <p:nvPicPr>
          <p:cNvPr id="10" name="Picture 9">
            <a:extLst>
              <a:ext uri="{FF2B5EF4-FFF2-40B4-BE49-F238E27FC236}">
                <a16:creationId xmlns:a16="http://schemas.microsoft.com/office/drawing/2014/main" id="{E452CE84-9725-47F1-84A4-46762F9C26B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9693"/>
            <a:ext cx="10691813" cy="1381992"/>
          </a:xfrm>
          <a:prstGeom prst="rect">
            <a:avLst/>
          </a:prstGeom>
        </p:spPr>
      </p:pic>
      <p:sp>
        <p:nvSpPr>
          <p:cNvPr id="11" name="Title 1">
            <a:extLst>
              <a:ext uri="{FF2B5EF4-FFF2-40B4-BE49-F238E27FC236}">
                <a16:creationId xmlns:a16="http://schemas.microsoft.com/office/drawing/2014/main" id="{A1A556E9-F48B-454F-BC06-670D28F69324}"/>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Knowledge Construction Project</a:t>
            </a:r>
          </a:p>
        </p:txBody>
      </p:sp>
      <p:sp>
        <p:nvSpPr>
          <p:cNvPr id="6" name="Content Placeholder 2">
            <a:extLst>
              <a:ext uri="{FF2B5EF4-FFF2-40B4-BE49-F238E27FC236}">
                <a16:creationId xmlns:a16="http://schemas.microsoft.com/office/drawing/2014/main" id="{F02CB8B7-ECBA-41B7-972F-CAF81D8B0FE4}"/>
              </a:ext>
            </a:extLst>
          </p:cNvPr>
          <p:cNvSpPr>
            <a:spLocks noGrp="1"/>
          </p:cNvSpPr>
          <p:nvPr>
            <p:ph idx="1"/>
          </p:nvPr>
        </p:nvSpPr>
        <p:spPr>
          <a:xfrm>
            <a:off x="99255" y="2650495"/>
            <a:ext cx="10493298" cy="4847369"/>
          </a:xfrm>
          <a:ln>
            <a:solidFill>
              <a:schemeClr val="tx1"/>
            </a:solidFill>
          </a:ln>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Can you put this new information to good use? How will you share your findings to best suit the purpose? Prepare your information for your target audience and share a copy here.</a:t>
            </a:r>
          </a:p>
          <a:p>
            <a:pPr marL="0" indent="0">
              <a:buNone/>
            </a:pPr>
            <a:endParaRPr lang="en-AU" sz="12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23D9743A-865E-DC41-9F5E-CCB5E10B4467}"/>
              </a:ext>
            </a:extLst>
          </p:cNvPr>
          <p:cNvGrpSpPr/>
          <p:nvPr/>
        </p:nvGrpSpPr>
        <p:grpSpPr>
          <a:xfrm>
            <a:off x="7222142" y="-27643"/>
            <a:ext cx="3423684" cy="556305"/>
            <a:chOff x="6932428" y="81648"/>
            <a:chExt cx="3423684" cy="556305"/>
          </a:xfrm>
        </p:grpSpPr>
        <p:sp>
          <p:nvSpPr>
            <p:cNvPr id="13" name="Rectangle: Rounded Corners 12">
              <a:hlinkClick r:id="rId4"/>
              <a:extLst>
                <a:ext uri="{FF2B5EF4-FFF2-40B4-BE49-F238E27FC236}">
                  <a16:creationId xmlns:a16="http://schemas.microsoft.com/office/drawing/2014/main" id="{7A84645D-0FEA-7F18-5CB6-A01ECA68DEE5}"/>
                </a:ext>
              </a:extLst>
            </p:cNvPr>
            <p:cNvSpPr/>
            <p:nvPr/>
          </p:nvSpPr>
          <p:spPr>
            <a:xfrm>
              <a:off x="6932428" y="159488"/>
              <a:ext cx="3423684" cy="478465"/>
            </a:xfrm>
            <a:prstGeom prst="roundRect">
              <a:avLst/>
            </a:prstGeom>
          </p:spPr>
          <p:style>
            <a:lnRef idx="1">
              <a:schemeClr val="dk1"/>
            </a:lnRef>
            <a:fillRef idx="3">
              <a:schemeClr val="dk1"/>
            </a:fillRef>
            <a:effectRef idx="2">
              <a:schemeClr val="dk1"/>
            </a:effectRef>
            <a:fontRef idx="minor">
              <a:schemeClr val="lt1"/>
            </a:fontRef>
          </p:style>
          <p:txBody>
            <a:bodyPr rtlCol="0" anchor="b"/>
            <a:lstStyle/>
            <a:p>
              <a:pPr algn="ctr"/>
              <a:r>
                <a:rPr lang="en-AU" sz="700">
                  <a:solidFill>
                    <a:schemeClr val="bg1">
                      <a:lumMod val="75000"/>
                    </a:schemeClr>
                  </a:solidFill>
                </a:rPr>
                <a:t>Dirk Hartog Island National Park Return to 1616 Ecological Restoration Project</a:t>
              </a:r>
            </a:p>
          </p:txBody>
        </p:sp>
        <p:pic>
          <p:nvPicPr>
            <p:cNvPr id="14" name="Picture 13" descr="A picture containing text&#10;&#10;Description automatically generated">
              <a:hlinkClick r:id="rId4"/>
              <a:extLst>
                <a:ext uri="{FF2B5EF4-FFF2-40B4-BE49-F238E27FC236}">
                  <a16:creationId xmlns:a16="http://schemas.microsoft.com/office/drawing/2014/main" id="{75EAF701-DE76-BD47-E4A1-B3776D0151F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23658" y="81648"/>
              <a:ext cx="2801580" cy="469592"/>
            </a:xfrm>
            <a:prstGeom prst="rect">
              <a:avLst/>
            </a:prstGeom>
          </p:spPr>
        </p:pic>
      </p:grpSp>
    </p:spTree>
    <p:extLst>
      <p:ext uri="{BB962C8B-B14F-4D97-AF65-F5344CB8AC3E}">
        <p14:creationId xmlns:p14="http://schemas.microsoft.com/office/powerpoint/2010/main" val="32361707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FE3CF88-5578-4A47-916F-0671A622B4AD}"/>
              </a:ext>
            </a:extLst>
          </p:cNvPr>
          <p:cNvGrpSpPr/>
          <p:nvPr/>
        </p:nvGrpSpPr>
        <p:grpSpPr>
          <a:xfrm>
            <a:off x="142842" y="1446300"/>
            <a:ext cx="9713424" cy="1174988"/>
            <a:chOff x="276377" y="1418525"/>
            <a:chExt cx="9713424" cy="1174988"/>
          </a:xfrm>
        </p:grpSpPr>
        <p:pic>
          <p:nvPicPr>
            <p:cNvPr id="12" name="Picture 11">
              <a:extLst>
                <a:ext uri="{FF2B5EF4-FFF2-40B4-BE49-F238E27FC236}">
                  <a16:creationId xmlns:a16="http://schemas.microsoft.com/office/drawing/2014/main" id="{03B4B273-D75B-4B69-A53A-27A894059B12}"/>
                </a:ext>
              </a:extLst>
            </p:cNvPr>
            <p:cNvPicPr>
              <a:picLocks noChangeAspect="1"/>
            </p:cNvPicPr>
            <p:nvPr/>
          </p:nvPicPr>
          <p:blipFill>
            <a:blip r:embed="rId2"/>
            <a:stretch>
              <a:fillRect/>
            </a:stretch>
          </p:blipFill>
          <p:spPr>
            <a:xfrm>
              <a:off x="276377" y="1418525"/>
              <a:ext cx="9304115" cy="1174988"/>
            </a:xfrm>
            <a:prstGeom prst="rect">
              <a:avLst/>
            </a:prstGeom>
          </p:spPr>
        </p:pic>
        <p:sp>
          <p:nvSpPr>
            <p:cNvPr id="13" name="Rectangle 12">
              <a:extLst>
                <a:ext uri="{FF2B5EF4-FFF2-40B4-BE49-F238E27FC236}">
                  <a16:creationId xmlns:a16="http://schemas.microsoft.com/office/drawing/2014/main" id="{AC6AA575-68C6-4516-B545-94C71C907EAA}"/>
                </a:ext>
              </a:extLst>
            </p:cNvPr>
            <p:cNvSpPr/>
            <p:nvPr/>
          </p:nvSpPr>
          <p:spPr>
            <a:xfrm>
              <a:off x="2529129" y="1533646"/>
              <a:ext cx="7460672" cy="781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This involves open and lively discussions about how the problem-solving journey could have been made more efficient, and how the solution created could be applied to challenges of a similar nature.</a:t>
              </a:r>
              <a:endParaRPr kumimoji="0" lang="en-AU"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pic>
        <p:nvPicPr>
          <p:cNvPr id="10" name="Picture 9">
            <a:extLst>
              <a:ext uri="{FF2B5EF4-FFF2-40B4-BE49-F238E27FC236}">
                <a16:creationId xmlns:a16="http://schemas.microsoft.com/office/drawing/2014/main" id="{B9B162A8-CA0F-4AF4-9D70-0E31431AF4B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9693"/>
            <a:ext cx="10691813" cy="1381992"/>
          </a:xfrm>
          <a:prstGeom prst="rect">
            <a:avLst/>
          </a:prstGeom>
        </p:spPr>
      </p:pic>
      <p:sp>
        <p:nvSpPr>
          <p:cNvPr id="11" name="Title 1">
            <a:extLst>
              <a:ext uri="{FF2B5EF4-FFF2-40B4-BE49-F238E27FC236}">
                <a16:creationId xmlns:a16="http://schemas.microsoft.com/office/drawing/2014/main" id="{AEF11FC8-4BA1-41C5-9365-66151C10A01A}"/>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Knowledge Construction Project</a:t>
            </a:r>
          </a:p>
        </p:txBody>
      </p:sp>
      <p:sp>
        <p:nvSpPr>
          <p:cNvPr id="6" name="TextBox 5">
            <a:extLst>
              <a:ext uri="{FF2B5EF4-FFF2-40B4-BE49-F238E27FC236}">
                <a16:creationId xmlns:a16="http://schemas.microsoft.com/office/drawing/2014/main" id="{2119E156-4381-4237-9AF6-402BA7BC5F86}"/>
              </a:ext>
            </a:extLst>
          </p:cNvPr>
          <p:cNvSpPr txBox="1"/>
          <p:nvPr/>
        </p:nvSpPr>
        <p:spPr>
          <a:xfrm>
            <a:off x="60954" y="2545951"/>
            <a:ext cx="1056990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How could you have been more efficient and accurate in your research process? What aspects of the process will you use in your next research project? How did your target audience respond?</a:t>
            </a:r>
          </a:p>
        </p:txBody>
      </p:sp>
      <p:sp>
        <p:nvSpPr>
          <p:cNvPr id="7" name="Rectangle 6">
            <a:extLst>
              <a:ext uri="{FF2B5EF4-FFF2-40B4-BE49-F238E27FC236}">
                <a16:creationId xmlns:a16="http://schemas.microsoft.com/office/drawing/2014/main" id="{433B3E09-F53C-4840-8E32-7FB393B7860C}"/>
              </a:ext>
            </a:extLst>
          </p:cNvPr>
          <p:cNvSpPr/>
          <p:nvPr/>
        </p:nvSpPr>
        <p:spPr>
          <a:xfrm>
            <a:off x="60955" y="3207671"/>
            <a:ext cx="5256696" cy="4183729"/>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What was great?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189639AA-D44C-42D1-942F-A7A9A8885BA3}"/>
              </a:ext>
            </a:extLst>
          </p:cNvPr>
          <p:cNvSpPr/>
          <p:nvPr/>
        </p:nvSpPr>
        <p:spPr>
          <a:xfrm>
            <a:off x="5374162" y="3207671"/>
            <a:ext cx="5256696" cy="4183729"/>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Even better if?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4" name="Group 13">
            <a:extLst>
              <a:ext uri="{FF2B5EF4-FFF2-40B4-BE49-F238E27FC236}">
                <a16:creationId xmlns:a16="http://schemas.microsoft.com/office/drawing/2014/main" id="{41CF14F7-C688-54C6-A4A8-01CE9C652AAD}"/>
              </a:ext>
            </a:extLst>
          </p:cNvPr>
          <p:cNvGrpSpPr/>
          <p:nvPr/>
        </p:nvGrpSpPr>
        <p:grpSpPr>
          <a:xfrm>
            <a:off x="7222142" y="-27643"/>
            <a:ext cx="3423684" cy="556305"/>
            <a:chOff x="6932428" y="81648"/>
            <a:chExt cx="3423684" cy="556305"/>
          </a:xfrm>
        </p:grpSpPr>
        <p:sp>
          <p:nvSpPr>
            <p:cNvPr id="15" name="Rectangle: Rounded Corners 14">
              <a:hlinkClick r:id="rId4"/>
              <a:extLst>
                <a:ext uri="{FF2B5EF4-FFF2-40B4-BE49-F238E27FC236}">
                  <a16:creationId xmlns:a16="http://schemas.microsoft.com/office/drawing/2014/main" id="{D723FE35-F525-C1D3-1649-9D327B71831A}"/>
                </a:ext>
              </a:extLst>
            </p:cNvPr>
            <p:cNvSpPr/>
            <p:nvPr/>
          </p:nvSpPr>
          <p:spPr>
            <a:xfrm>
              <a:off x="6932428" y="159488"/>
              <a:ext cx="3423684" cy="478465"/>
            </a:xfrm>
            <a:prstGeom prst="roundRect">
              <a:avLst/>
            </a:prstGeom>
          </p:spPr>
          <p:style>
            <a:lnRef idx="1">
              <a:schemeClr val="dk1"/>
            </a:lnRef>
            <a:fillRef idx="3">
              <a:schemeClr val="dk1"/>
            </a:fillRef>
            <a:effectRef idx="2">
              <a:schemeClr val="dk1"/>
            </a:effectRef>
            <a:fontRef idx="minor">
              <a:schemeClr val="lt1"/>
            </a:fontRef>
          </p:style>
          <p:txBody>
            <a:bodyPr rtlCol="0" anchor="b"/>
            <a:lstStyle/>
            <a:p>
              <a:pPr algn="ctr"/>
              <a:r>
                <a:rPr lang="en-AU" sz="700">
                  <a:solidFill>
                    <a:schemeClr val="bg1">
                      <a:lumMod val="75000"/>
                    </a:schemeClr>
                  </a:solidFill>
                </a:rPr>
                <a:t>Dirk Hartog Island National Park Return to 1616 Ecological Restoration Project</a:t>
              </a:r>
            </a:p>
          </p:txBody>
        </p:sp>
        <p:pic>
          <p:nvPicPr>
            <p:cNvPr id="16" name="Picture 15" descr="A picture containing text&#10;&#10;Description automatically generated">
              <a:hlinkClick r:id="rId4"/>
              <a:extLst>
                <a:ext uri="{FF2B5EF4-FFF2-40B4-BE49-F238E27FC236}">
                  <a16:creationId xmlns:a16="http://schemas.microsoft.com/office/drawing/2014/main" id="{66A7A834-7304-C7CF-79D9-2A1C195CA21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23658" y="81648"/>
              <a:ext cx="2801580" cy="469592"/>
            </a:xfrm>
            <a:prstGeom prst="rect">
              <a:avLst/>
            </a:prstGeom>
          </p:spPr>
        </p:pic>
      </p:grpSp>
    </p:spTree>
    <p:extLst>
      <p:ext uri="{BB962C8B-B14F-4D97-AF65-F5344CB8AC3E}">
        <p14:creationId xmlns:p14="http://schemas.microsoft.com/office/powerpoint/2010/main" val="362658983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1205</Words>
  <Application>Microsoft Office PowerPoint</Application>
  <PresentationFormat>Custom</PresentationFormat>
  <Paragraphs>116</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Inquiry Project Knowledge Construction</vt:lpstr>
      <vt:lpstr>PowerPoint Presentation</vt:lpstr>
      <vt:lpstr>PowerPoint Presentation</vt:lpstr>
      <vt:lpstr>Use Information Fluency to lead the way… Information Fluency is designed to lead you through an inquiry research process. Use the following pages to capture your learning. Work as a class, small group, individually and/or remotely and complete one or more projects as time permits.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BIODIVERSITY</dc:title>
  <dc:creator>Nathan</dc:creator>
  <cp:lastModifiedBy>Nathan Ducker</cp:lastModifiedBy>
  <cp:revision>1</cp:revision>
  <dcterms:created xsi:type="dcterms:W3CDTF">2021-01-30T05:56:35Z</dcterms:created>
  <dcterms:modified xsi:type="dcterms:W3CDTF">2022-05-16T02:32:31Z</dcterms:modified>
</cp:coreProperties>
</file>