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9A1EE87" w14:textId="25BFB037" w:rsidR="005354DF" w:rsidRPr="005354DF" w:rsidRDefault="00F3436A" w:rsidP="005354DF">
      <w:pPr>
        <w:spacing w:after="0" w:line="240" w:lineRule="auto"/>
        <w:rPr>
          <w:rFonts w:ascii="Arial" w:hAnsi="Arial" w:cs="Arial"/>
          <w:sz w:val="22"/>
          <w:szCs w:val="22"/>
          <w:lang w:val="en-US"/>
        </w:rPr>
      </w:pPr>
      <w:r w:rsidRPr="00F3436A">
        <w:rPr>
          <w:rFonts w:ascii="Dutch801SWC" w:eastAsia="Times New Roman" w:hAnsi="Dutch801SWC" w:cs="Times New Roman"/>
          <w:noProof/>
          <w:color w:val="000000"/>
          <w:kern w:val="0"/>
          <w:sz w:val="20"/>
          <w:szCs w:val="20"/>
          <w14:ligatures w14:val="none"/>
        </w:rPr>
        <w:drawing>
          <wp:inline distT="0" distB="0" distL="0" distR="0" wp14:anchorId="45D7E5E0" wp14:editId="0C843C87">
            <wp:extent cx="2209800" cy="712688"/>
            <wp:effectExtent l="0" t="0" r="0" b="0"/>
            <wp:docPr id="1" name="Picture 1" descr="A black text on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black text on a white background&#10;&#10;AI-generated content may be incorrect."/>
                    <pic:cNvPicPr/>
                  </pic:nvPicPr>
                  <pic:blipFill>
                    <a:blip r:embed="rId12" cstate="print">
                      <a:extLst>
                        <a:ext uri="{28A0092B-C50C-407E-A947-70E740481C1C}">
                          <a14:useLocalDpi xmlns:a14="http://schemas.microsoft.com/office/drawing/2010/main" val="0"/>
                        </a:ext>
                      </a:extLst>
                    </a:blip>
                    <a:srcRect r="1909" b="5714"/>
                    <a:stretch>
                      <a:fillRect/>
                    </a:stretch>
                  </pic:blipFill>
                  <pic:spPr>
                    <a:xfrm>
                      <a:off x="0" y="0"/>
                      <a:ext cx="2209800" cy="712688"/>
                    </a:xfrm>
                    <a:prstGeom prst="rect">
                      <a:avLst/>
                    </a:prstGeom>
                  </pic:spPr>
                </pic:pic>
              </a:graphicData>
            </a:graphic>
          </wp:inline>
        </w:drawing>
      </w:r>
    </w:p>
    <w:p w14:paraId="3CBE0EE6" w14:textId="77777777" w:rsidR="005354DF" w:rsidRDefault="005354DF" w:rsidP="005354DF">
      <w:pPr>
        <w:spacing w:after="0" w:line="240" w:lineRule="auto"/>
        <w:rPr>
          <w:rFonts w:ascii="Arial" w:hAnsi="Arial" w:cs="Arial"/>
          <w:sz w:val="22"/>
          <w:szCs w:val="22"/>
          <w:lang w:val="en-US"/>
        </w:rPr>
      </w:pPr>
    </w:p>
    <w:p w14:paraId="18231C68" w14:textId="77777777" w:rsidR="001972EC" w:rsidRPr="001972EC" w:rsidRDefault="001972EC" w:rsidP="001972EC">
      <w:pPr>
        <w:tabs>
          <w:tab w:val="left" w:pos="6946"/>
        </w:tabs>
        <w:spacing w:after="0" w:line="276" w:lineRule="auto"/>
        <w:jc w:val="center"/>
        <w:rPr>
          <w:rFonts w:ascii="Arial" w:eastAsia="Times New Roman" w:hAnsi="Arial" w:cs="Arial"/>
          <w:b/>
          <w:color w:val="000000"/>
          <w:kern w:val="0"/>
          <w14:ligatures w14:val="none"/>
        </w:rPr>
      </w:pPr>
      <w:r w:rsidRPr="001972EC">
        <w:rPr>
          <w:rFonts w:ascii="Arial" w:eastAsia="Times New Roman" w:hAnsi="Arial" w:cs="Arial"/>
          <w:b/>
          <w:color w:val="000000"/>
          <w:kern w:val="0"/>
          <w14:ligatures w14:val="none"/>
        </w:rPr>
        <w:t>FLORA TAKING (SANDALWOOD) LICENCE</w:t>
      </w:r>
    </w:p>
    <w:p w14:paraId="711A02BE" w14:textId="77777777" w:rsidR="00AD2F54" w:rsidRDefault="001972EC" w:rsidP="00AD2F54">
      <w:pPr>
        <w:tabs>
          <w:tab w:val="left" w:pos="6946"/>
        </w:tabs>
        <w:spacing w:after="0" w:line="276" w:lineRule="auto"/>
        <w:jc w:val="center"/>
        <w:rPr>
          <w:rFonts w:ascii="Arial" w:eastAsia="Times New Roman" w:hAnsi="Arial" w:cs="Arial"/>
          <w:b/>
          <w:color w:val="000000"/>
          <w:kern w:val="0"/>
          <w14:ligatures w14:val="none"/>
        </w:rPr>
      </w:pPr>
      <w:r w:rsidRPr="001972EC">
        <w:rPr>
          <w:rFonts w:ascii="Arial" w:eastAsia="Times New Roman" w:hAnsi="Arial" w:cs="Arial"/>
          <w:b/>
          <w:color w:val="000000"/>
          <w:kern w:val="0"/>
          <w14:ligatures w14:val="none"/>
        </w:rPr>
        <w:t>WILD STANDS APPLICATION KIT</w:t>
      </w:r>
    </w:p>
    <w:p w14:paraId="16B000AC" w14:textId="0A8FDA4B" w:rsidR="00177CA2" w:rsidRPr="00AD2F54" w:rsidRDefault="00177CA2" w:rsidP="00AD2F54">
      <w:pPr>
        <w:tabs>
          <w:tab w:val="left" w:pos="6946"/>
        </w:tabs>
        <w:spacing w:after="0" w:line="276" w:lineRule="auto"/>
        <w:jc w:val="center"/>
        <w:rPr>
          <w:rFonts w:ascii="Arial" w:eastAsia="Times New Roman" w:hAnsi="Arial" w:cs="Arial"/>
          <w:b/>
          <w:color w:val="000000"/>
          <w:kern w:val="0"/>
          <w14:ligatures w14:val="none"/>
        </w:rPr>
      </w:pPr>
    </w:p>
    <w:p w14:paraId="69596331" w14:textId="77777777" w:rsidR="001972EC" w:rsidRPr="001972EC" w:rsidRDefault="001972EC" w:rsidP="001972EC">
      <w:pPr>
        <w:tabs>
          <w:tab w:val="left" w:pos="952"/>
          <w:tab w:val="left" w:pos="1354"/>
        </w:tabs>
        <w:spacing w:after="0" w:line="240" w:lineRule="auto"/>
        <w:jc w:val="center"/>
        <w:rPr>
          <w:rFonts w:ascii="Arial" w:eastAsia="Times New Roman" w:hAnsi="Arial" w:cs="Arial"/>
          <w:b/>
          <w:snapToGrid w:val="0"/>
          <w:kern w:val="0"/>
          <w:szCs w:val="20"/>
          <w14:ligatures w14:val="none"/>
        </w:rPr>
      </w:pPr>
      <w:r w:rsidRPr="001972EC">
        <w:rPr>
          <w:rFonts w:ascii="Arial" w:eastAsia="Times New Roman" w:hAnsi="Arial" w:cs="Arial"/>
          <w:b/>
          <w:snapToGrid w:val="0"/>
          <w:kern w:val="0"/>
          <w:szCs w:val="20"/>
          <w14:ligatures w14:val="none"/>
        </w:rPr>
        <w:t>2026/27 SEASON</w:t>
      </w:r>
    </w:p>
    <w:p w14:paraId="253F384D" w14:textId="77777777" w:rsidR="001972EC" w:rsidRPr="001972EC" w:rsidRDefault="001972EC" w:rsidP="001972EC">
      <w:pPr>
        <w:tabs>
          <w:tab w:val="left" w:pos="952"/>
          <w:tab w:val="left" w:pos="1354"/>
        </w:tabs>
        <w:spacing w:after="0" w:line="240" w:lineRule="auto"/>
        <w:jc w:val="center"/>
        <w:rPr>
          <w:rFonts w:ascii="Arial" w:eastAsia="Times New Roman" w:hAnsi="Arial" w:cs="Arial"/>
          <w:b/>
          <w:snapToGrid w:val="0"/>
          <w:kern w:val="0"/>
          <w:szCs w:val="20"/>
          <w14:ligatures w14:val="none"/>
        </w:rPr>
      </w:pPr>
    </w:p>
    <w:p w14:paraId="055FB23A" w14:textId="77777777" w:rsidR="001972EC" w:rsidRPr="001972EC" w:rsidRDefault="001972EC" w:rsidP="001972EC">
      <w:pPr>
        <w:spacing w:after="0" w:line="240" w:lineRule="auto"/>
        <w:jc w:val="center"/>
        <w:rPr>
          <w:rFonts w:ascii="Arial" w:eastAsia="Times New Roman" w:hAnsi="Arial" w:cs="Arial"/>
          <w:b/>
          <w:snapToGrid w:val="0"/>
          <w:color w:val="FF0000"/>
          <w:kern w:val="0"/>
          <w:sz w:val="10"/>
          <w:szCs w:val="10"/>
          <w14:ligatures w14:val="none"/>
        </w:rPr>
      </w:pPr>
    </w:p>
    <w:p w14:paraId="4344FCCA" w14:textId="0469E0FB" w:rsidR="001972EC" w:rsidRPr="001972EC" w:rsidRDefault="001972EC" w:rsidP="001972EC">
      <w:pPr>
        <w:spacing w:after="0" w:line="276" w:lineRule="auto"/>
        <w:jc w:val="center"/>
        <w:rPr>
          <w:rFonts w:ascii="Arial" w:eastAsia="Times New Roman" w:hAnsi="Arial" w:cs="Arial"/>
          <w:b/>
          <w:caps/>
          <w:color w:val="FF0000"/>
          <w:kern w:val="0"/>
          <w:sz w:val="22"/>
          <w:szCs w:val="22"/>
          <w14:ligatures w14:val="none"/>
        </w:rPr>
      </w:pPr>
      <w:r w:rsidRPr="001972EC">
        <w:rPr>
          <w:rFonts w:ascii="Arial" w:eastAsia="Times New Roman" w:hAnsi="Arial" w:cs="Arial"/>
          <w:b/>
          <w:caps/>
          <w:color w:val="FF0000"/>
          <w:kern w:val="0"/>
          <w:sz w:val="22"/>
          <w:szCs w:val="22"/>
          <w14:ligatures w14:val="none"/>
        </w:rPr>
        <w:t>Applications must be RECEIVED by Department of Biodiversity, Conservation and Attractions (dbca) BY 1600Hrs on 3</w:t>
      </w:r>
      <w:r w:rsidR="00EE5AE0">
        <w:rPr>
          <w:rFonts w:ascii="Arial" w:eastAsia="Times New Roman" w:hAnsi="Arial" w:cs="Arial"/>
          <w:b/>
          <w:caps/>
          <w:color w:val="FF0000"/>
          <w:kern w:val="0"/>
          <w:sz w:val="22"/>
          <w:szCs w:val="22"/>
          <w14:ligatures w14:val="none"/>
        </w:rPr>
        <w:t>1</w:t>
      </w:r>
      <w:r w:rsidRPr="001972EC">
        <w:rPr>
          <w:rFonts w:ascii="Arial" w:eastAsia="Times New Roman" w:hAnsi="Arial" w:cs="Arial"/>
          <w:b/>
          <w:caps/>
          <w:color w:val="FF0000"/>
          <w:kern w:val="0"/>
          <w:sz w:val="22"/>
          <w:szCs w:val="22"/>
          <w14:ligatures w14:val="none"/>
        </w:rPr>
        <w:t xml:space="preserve"> </w:t>
      </w:r>
      <w:r w:rsidR="00EE5AE0">
        <w:rPr>
          <w:rFonts w:ascii="Arial" w:eastAsia="Times New Roman" w:hAnsi="Arial" w:cs="Arial"/>
          <w:b/>
          <w:caps/>
          <w:color w:val="FF0000"/>
          <w:kern w:val="0"/>
          <w:sz w:val="22"/>
          <w:szCs w:val="22"/>
          <w14:ligatures w14:val="none"/>
        </w:rPr>
        <w:t>December</w:t>
      </w:r>
      <w:r w:rsidRPr="001972EC">
        <w:rPr>
          <w:rFonts w:ascii="Arial" w:eastAsia="Times New Roman" w:hAnsi="Arial" w:cs="Arial"/>
          <w:b/>
          <w:caps/>
          <w:color w:val="FF0000"/>
          <w:kern w:val="0"/>
          <w:sz w:val="22"/>
          <w:szCs w:val="22"/>
          <w14:ligatures w14:val="none"/>
        </w:rPr>
        <w:t xml:space="preserve"> 2026</w:t>
      </w:r>
    </w:p>
    <w:p w14:paraId="48A2A12E" w14:textId="604E2853" w:rsidR="001972EC" w:rsidRPr="001972EC" w:rsidRDefault="001972EC" w:rsidP="001972EC">
      <w:pPr>
        <w:spacing w:after="0" w:line="276" w:lineRule="auto"/>
        <w:jc w:val="center"/>
        <w:rPr>
          <w:rFonts w:ascii="Arial" w:eastAsia="Times New Roman" w:hAnsi="Arial" w:cs="Arial"/>
          <w:b/>
          <w:caps/>
          <w:color w:val="FF0000"/>
          <w:kern w:val="0"/>
          <w:sz w:val="22"/>
          <w:szCs w:val="22"/>
          <w14:ligatures w14:val="none"/>
        </w:rPr>
      </w:pPr>
      <w:r w:rsidRPr="001972EC">
        <w:rPr>
          <w:rFonts w:ascii="Arial" w:eastAsia="Times New Roman" w:hAnsi="Arial" w:cs="Arial"/>
          <w:b/>
          <w:caps/>
          <w:color w:val="FF0000"/>
          <w:kern w:val="0"/>
          <w:sz w:val="22"/>
          <w:szCs w:val="22"/>
          <w14:ligatures w14:val="none"/>
        </w:rPr>
        <w:t>(APPLICATION CUT-OFF TIME)</w:t>
      </w:r>
    </w:p>
    <w:p w14:paraId="220E4CB6" w14:textId="77777777" w:rsidR="001972EC" w:rsidRPr="001972EC" w:rsidRDefault="001972EC" w:rsidP="001972EC">
      <w:pPr>
        <w:spacing w:after="0" w:line="276" w:lineRule="auto"/>
        <w:jc w:val="center"/>
        <w:rPr>
          <w:rFonts w:ascii="Arial" w:eastAsia="Times New Roman" w:hAnsi="Arial" w:cs="Arial"/>
          <w:b/>
          <w:caps/>
          <w:color w:val="FF0000"/>
          <w:kern w:val="0"/>
          <w:sz w:val="22"/>
          <w:szCs w:val="22"/>
          <w14:ligatures w14:val="none"/>
        </w:rPr>
      </w:pPr>
    </w:p>
    <w:p w14:paraId="59DCEE70" w14:textId="32BA8E7A" w:rsidR="00E74D93" w:rsidRDefault="001972EC" w:rsidP="001972EC">
      <w:pPr>
        <w:spacing w:after="0" w:line="276" w:lineRule="auto"/>
        <w:jc w:val="center"/>
        <w:rPr>
          <w:rFonts w:ascii="Arial" w:eastAsia="Times New Roman" w:hAnsi="Arial" w:cs="Arial"/>
          <w:kern w:val="0"/>
          <w:sz w:val="22"/>
          <w:szCs w:val="22"/>
          <w14:ligatures w14:val="none"/>
        </w:rPr>
      </w:pPr>
      <w:r w:rsidRPr="001972EC">
        <w:rPr>
          <w:rFonts w:ascii="Arial" w:eastAsia="Times New Roman" w:hAnsi="Arial" w:cs="Arial"/>
          <w:kern w:val="0"/>
          <w:sz w:val="22"/>
          <w:szCs w:val="22"/>
          <w14:ligatures w14:val="none"/>
        </w:rPr>
        <w:t xml:space="preserve">This application kit is for applicants applying to take </w:t>
      </w:r>
      <w:r w:rsidR="002654A0">
        <w:rPr>
          <w:rFonts w:ascii="Arial" w:eastAsia="Times New Roman" w:hAnsi="Arial" w:cs="Arial"/>
          <w:kern w:val="0"/>
          <w:sz w:val="22"/>
          <w:szCs w:val="22"/>
          <w14:ligatures w14:val="none"/>
        </w:rPr>
        <w:t xml:space="preserve">living (green) and dead </w:t>
      </w:r>
      <w:r w:rsidRPr="001972EC">
        <w:rPr>
          <w:rFonts w:ascii="Arial" w:eastAsia="Times New Roman" w:hAnsi="Arial" w:cs="Arial"/>
          <w:kern w:val="0"/>
          <w:sz w:val="22"/>
          <w:szCs w:val="22"/>
          <w14:ligatures w14:val="none"/>
        </w:rPr>
        <w:t>sandalwood</w:t>
      </w:r>
      <w:r w:rsidR="000B659F">
        <w:rPr>
          <w:rFonts w:ascii="Arial" w:eastAsia="Times New Roman" w:hAnsi="Arial" w:cs="Arial"/>
          <w:kern w:val="0"/>
          <w:sz w:val="22"/>
          <w:szCs w:val="22"/>
          <w14:ligatures w14:val="none"/>
        </w:rPr>
        <w:t>,</w:t>
      </w:r>
      <w:r w:rsidR="00B96DA5">
        <w:rPr>
          <w:rFonts w:ascii="Arial" w:eastAsia="Times New Roman" w:hAnsi="Arial" w:cs="Arial"/>
          <w:kern w:val="0"/>
          <w:sz w:val="22"/>
          <w:szCs w:val="22"/>
          <w14:ligatures w14:val="none"/>
        </w:rPr>
        <w:t xml:space="preserve"> </w:t>
      </w:r>
      <w:r w:rsidR="00C14FF4">
        <w:rPr>
          <w:rFonts w:ascii="Arial" w:eastAsia="Times New Roman" w:hAnsi="Arial" w:cs="Arial"/>
          <w:kern w:val="0"/>
          <w:sz w:val="22"/>
          <w:szCs w:val="22"/>
          <w14:ligatures w14:val="none"/>
        </w:rPr>
        <w:t xml:space="preserve">or dead wood only, </w:t>
      </w:r>
      <w:r w:rsidRPr="001972EC">
        <w:rPr>
          <w:rFonts w:ascii="Arial" w:eastAsia="Times New Roman" w:hAnsi="Arial" w:cs="Arial"/>
          <w:kern w:val="0"/>
          <w:sz w:val="22"/>
          <w:szCs w:val="22"/>
          <w14:ligatures w14:val="none"/>
        </w:rPr>
        <w:t xml:space="preserve">in the </w:t>
      </w:r>
      <w:r w:rsidRPr="001972EC">
        <w:rPr>
          <w:rFonts w:ascii="Arial" w:eastAsia="Times New Roman" w:hAnsi="Arial" w:cs="Arial"/>
          <w:b/>
          <w:bCs/>
          <w:kern w:val="0"/>
          <w:sz w:val="22"/>
          <w:szCs w:val="22"/>
          <w14:ligatures w14:val="none"/>
        </w:rPr>
        <w:t>2026/2027 season</w:t>
      </w:r>
      <w:r w:rsidRPr="001972EC">
        <w:rPr>
          <w:rFonts w:ascii="Arial" w:eastAsia="Times New Roman" w:hAnsi="Arial" w:cs="Arial"/>
          <w:kern w:val="0"/>
          <w:sz w:val="22"/>
          <w:szCs w:val="22"/>
          <w14:ligatures w14:val="none"/>
        </w:rPr>
        <w:t xml:space="preserve"> (or for Crown land 3-year applications, where 2026/2027 is the first season of take</w:t>
      </w:r>
      <w:r w:rsidRPr="001972EC">
        <w:rPr>
          <w:rFonts w:ascii="Arial" w:eastAsia="Times New Roman" w:hAnsi="Arial" w:cs="Arial"/>
          <w:kern w:val="0"/>
          <w:sz w:val="22"/>
          <w:szCs w:val="22"/>
          <w:vertAlign w:val="superscript"/>
          <w14:ligatures w14:val="none"/>
        </w:rPr>
        <w:footnoteReference w:id="1"/>
      </w:r>
      <w:r w:rsidRPr="001972EC">
        <w:rPr>
          <w:rFonts w:ascii="Arial" w:eastAsia="Times New Roman" w:hAnsi="Arial" w:cs="Arial"/>
          <w:kern w:val="0"/>
          <w:sz w:val="22"/>
          <w:szCs w:val="22"/>
          <w14:ligatures w14:val="none"/>
        </w:rPr>
        <w:t>).</w:t>
      </w:r>
    </w:p>
    <w:p w14:paraId="6928208A" w14:textId="77777777" w:rsidR="001972EC" w:rsidRPr="001972EC" w:rsidRDefault="001972EC" w:rsidP="001972EC">
      <w:pPr>
        <w:keepNext/>
        <w:keepLines/>
        <w:spacing w:before="240" w:after="0" w:line="276" w:lineRule="auto"/>
        <w:outlineLvl w:val="0"/>
        <w:rPr>
          <w:rFonts w:ascii="Cambria" w:eastAsia="MS Gothic" w:hAnsi="Cambria" w:cs="Times New Roman"/>
          <w:color w:val="365F91"/>
          <w:kern w:val="0"/>
          <w:sz w:val="32"/>
          <w:szCs w:val="32"/>
          <w14:ligatures w14:val="none"/>
        </w:rPr>
      </w:pPr>
      <w:r w:rsidRPr="001972EC">
        <w:rPr>
          <w:rFonts w:ascii="Cambria" w:eastAsia="MS Gothic" w:hAnsi="Cambria" w:cs="Times New Roman"/>
          <w:color w:val="365F91"/>
          <w:kern w:val="0"/>
          <w:sz w:val="32"/>
          <w:szCs w:val="32"/>
          <w14:ligatures w14:val="none"/>
        </w:rPr>
        <w:t>Who can apply?</w:t>
      </w:r>
    </w:p>
    <w:p w14:paraId="43754BCA" w14:textId="72D85D17" w:rsidR="001972EC" w:rsidRPr="001972EC" w:rsidRDefault="001972EC" w:rsidP="001972EC">
      <w:pPr>
        <w:keepNext/>
        <w:keepLines/>
        <w:spacing w:before="240" w:after="0" w:line="276" w:lineRule="auto"/>
        <w:outlineLvl w:val="0"/>
        <w:rPr>
          <w:rFonts w:ascii="Arial" w:eastAsia="MS Gothic" w:hAnsi="Arial" w:cs="Arial"/>
          <w:kern w:val="0"/>
          <w:sz w:val="22"/>
          <w:szCs w:val="22"/>
          <w14:ligatures w14:val="none"/>
        </w:rPr>
      </w:pPr>
      <w:r w:rsidRPr="001972EC">
        <w:rPr>
          <w:rFonts w:ascii="Arial" w:eastAsia="MS Gothic" w:hAnsi="Arial" w:cs="Arial"/>
          <w:kern w:val="0"/>
          <w:sz w:val="22"/>
          <w:szCs w:val="22"/>
          <w14:ligatures w14:val="none"/>
        </w:rPr>
        <w:t xml:space="preserve">The following persons can apply for </w:t>
      </w:r>
      <w:r w:rsidR="002F7733">
        <w:rPr>
          <w:rFonts w:ascii="Arial" w:eastAsia="MS Gothic" w:hAnsi="Arial" w:cs="Arial"/>
          <w:kern w:val="0"/>
          <w:sz w:val="22"/>
          <w:szCs w:val="22"/>
          <w14:ligatures w14:val="none"/>
        </w:rPr>
        <w:t xml:space="preserve">a flora </w:t>
      </w:r>
      <w:r w:rsidRPr="001972EC">
        <w:rPr>
          <w:rFonts w:ascii="Arial" w:eastAsia="MS Gothic" w:hAnsi="Arial" w:cs="Arial"/>
          <w:kern w:val="0"/>
          <w:sz w:val="22"/>
          <w:szCs w:val="22"/>
          <w14:ligatures w14:val="none"/>
        </w:rPr>
        <w:t>taking (sandalwood) licence:</w:t>
      </w:r>
    </w:p>
    <w:p w14:paraId="05E94F51" w14:textId="77777777" w:rsidR="001972EC" w:rsidRPr="001972EC" w:rsidRDefault="001972EC" w:rsidP="001972EC">
      <w:pPr>
        <w:spacing w:after="0" w:line="276" w:lineRule="auto"/>
        <w:jc w:val="both"/>
        <w:rPr>
          <w:rFonts w:ascii="Dutch801SWC" w:eastAsia="Times New Roman" w:hAnsi="Dutch801SWC" w:cs="Times New Roman"/>
          <w:color w:val="000000"/>
          <w:kern w:val="0"/>
          <w:sz w:val="20"/>
          <w:szCs w:val="20"/>
          <w14:ligatures w14:val="none"/>
        </w:rPr>
      </w:pPr>
    </w:p>
    <w:p w14:paraId="62947C1D" w14:textId="77777777" w:rsidR="001972EC" w:rsidRPr="001972EC" w:rsidRDefault="001972EC" w:rsidP="001972EC">
      <w:pPr>
        <w:numPr>
          <w:ilvl w:val="0"/>
          <w:numId w:val="6"/>
        </w:numPr>
        <w:spacing w:after="120" w:line="276" w:lineRule="auto"/>
        <w:contextualSpacing/>
        <w:jc w:val="both"/>
        <w:rPr>
          <w:rFonts w:ascii="Arial" w:eastAsia="Times New Roman" w:hAnsi="Arial" w:cs="Arial"/>
          <w:color w:val="000000"/>
          <w:kern w:val="0"/>
          <w:sz w:val="22"/>
          <w:szCs w:val="22"/>
          <w14:ligatures w14:val="none"/>
        </w:rPr>
      </w:pPr>
      <w:r w:rsidRPr="001972EC">
        <w:rPr>
          <w:rFonts w:ascii="Arial" w:eastAsia="Times New Roman" w:hAnsi="Arial" w:cs="Arial"/>
          <w:color w:val="000000"/>
          <w:kern w:val="0"/>
          <w:sz w:val="22"/>
          <w:szCs w:val="22"/>
          <w14:ligatures w14:val="none"/>
        </w:rPr>
        <w:t xml:space="preserve">For </w:t>
      </w:r>
      <w:r w:rsidRPr="001972EC">
        <w:rPr>
          <w:rFonts w:ascii="Arial" w:eastAsia="Times New Roman" w:hAnsi="Arial" w:cs="Arial"/>
          <w:b/>
          <w:bCs/>
          <w:color w:val="000000"/>
          <w:kern w:val="0"/>
          <w:sz w:val="22"/>
          <w:szCs w:val="22"/>
          <w14:ligatures w14:val="none"/>
        </w:rPr>
        <w:t>private property</w:t>
      </w:r>
      <w:r w:rsidRPr="001972EC">
        <w:rPr>
          <w:rFonts w:ascii="Arial" w:eastAsia="Times New Roman" w:hAnsi="Arial" w:cs="Arial"/>
          <w:color w:val="000000"/>
          <w:kern w:val="0"/>
          <w:sz w:val="22"/>
          <w:szCs w:val="22"/>
          <w14:ligatures w14:val="none"/>
        </w:rPr>
        <w:t>, the applicant must be the individual property owner or where the property is owned by a company, the applicant must be an office holder for the company.</w:t>
      </w:r>
    </w:p>
    <w:p w14:paraId="756A4C62" w14:textId="58188460" w:rsidR="001972EC" w:rsidRPr="001972EC" w:rsidRDefault="001972EC" w:rsidP="001972EC">
      <w:pPr>
        <w:numPr>
          <w:ilvl w:val="0"/>
          <w:numId w:val="6"/>
        </w:numPr>
        <w:spacing w:after="120" w:line="276" w:lineRule="auto"/>
        <w:contextualSpacing/>
        <w:jc w:val="both"/>
        <w:rPr>
          <w:rFonts w:ascii="Arial" w:eastAsia="Times New Roman" w:hAnsi="Arial" w:cs="Arial"/>
          <w:color w:val="000000"/>
          <w:kern w:val="0"/>
          <w:sz w:val="22"/>
          <w:szCs w:val="22"/>
          <w14:ligatures w14:val="none"/>
        </w:rPr>
      </w:pPr>
      <w:r w:rsidRPr="001972EC">
        <w:rPr>
          <w:rFonts w:ascii="Arial" w:eastAsia="Times New Roman" w:hAnsi="Arial" w:cs="Arial"/>
          <w:color w:val="000000"/>
          <w:kern w:val="0"/>
          <w:sz w:val="22"/>
          <w:szCs w:val="22"/>
          <w14:ligatures w14:val="none"/>
        </w:rPr>
        <w:t xml:space="preserve">For </w:t>
      </w:r>
      <w:r w:rsidRPr="001972EC">
        <w:rPr>
          <w:rFonts w:ascii="Arial" w:eastAsia="Times New Roman" w:hAnsi="Arial" w:cs="Arial"/>
          <w:b/>
          <w:bCs/>
          <w:color w:val="000000"/>
          <w:kern w:val="0"/>
          <w:sz w:val="22"/>
          <w:szCs w:val="22"/>
          <w14:ligatures w14:val="none"/>
        </w:rPr>
        <w:t>Crown land where native title has been determined</w:t>
      </w:r>
      <w:r w:rsidRPr="001972EC">
        <w:rPr>
          <w:rFonts w:ascii="Arial" w:eastAsia="Times New Roman" w:hAnsi="Arial" w:cs="Arial"/>
          <w:color w:val="000000"/>
          <w:kern w:val="0"/>
          <w:sz w:val="22"/>
          <w:szCs w:val="22"/>
          <w14:ligatures w14:val="none"/>
        </w:rPr>
        <w:t xml:space="preserve">, the applicant must be the relevant </w:t>
      </w:r>
      <w:r w:rsidR="0053250D">
        <w:rPr>
          <w:rFonts w:ascii="Arial" w:eastAsia="Times New Roman" w:hAnsi="Arial" w:cs="Arial"/>
          <w:color w:val="000000"/>
          <w:kern w:val="0"/>
          <w:sz w:val="22"/>
          <w:szCs w:val="22"/>
          <w14:ligatures w14:val="none"/>
        </w:rPr>
        <w:t>P</w:t>
      </w:r>
      <w:r w:rsidR="00606740">
        <w:rPr>
          <w:rFonts w:ascii="Arial" w:eastAsia="Times New Roman" w:hAnsi="Arial" w:cs="Arial"/>
          <w:color w:val="000000"/>
          <w:kern w:val="0"/>
          <w:sz w:val="22"/>
          <w:szCs w:val="22"/>
          <w14:ligatures w14:val="none"/>
        </w:rPr>
        <w:t xml:space="preserve">rescribed </w:t>
      </w:r>
      <w:r w:rsidR="0053250D">
        <w:rPr>
          <w:rFonts w:ascii="Arial" w:eastAsia="Times New Roman" w:hAnsi="Arial" w:cs="Arial"/>
          <w:color w:val="000000"/>
          <w:kern w:val="0"/>
          <w:sz w:val="22"/>
          <w:szCs w:val="22"/>
          <w14:ligatures w14:val="none"/>
        </w:rPr>
        <w:t>B</w:t>
      </w:r>
      <w:r w:rsidRPr="001972EC">
        <w:rPr>
          <w:rFonts w:ascii="Arial" w:eastAsia="Times New Roman" w:hAnsi="Arial" w:cs="Arial"/>
          <w:color w:val="000000"/>
          <w:kern w:val="0"/>
          <w:sz w:val="22"/>
          <w:szCs w:val="22"/>
          <w14:ligatures w14:val="none"/>
        </w:rPr>
        <w:t xml:space="preserve">ody </w:t>
      </w:r>
      <w:r w:rsidR="00275E2D">
        <w:rPr>
          <w:rFonts w:ascii="Arial" w:eastAsia="Times New Roman" w:hAnsi="Arial" w:cs="Arial"/>
          <w:color w:val="000000"/>
          <w:kern w:val="0"/>
          <w:sz w:val="22"/>
          <w:szCs w:val="22"/>
          <w14:ligatures w14:val="none"/>
        </w:rPr>
        <w:t>C</w:t>
      </w:r>
      <w:r w:rsidRPr="001972EC">
        <w:rPr>
          <w:rFonts w:ascii="Arial" w:eastAsia="Times New Roman" w:hAnsi="Arial" w:cs="Arial"/>
          <w:color w:val="000000"/>
          <w:kern w:val="0"/>
          <w:sz w:val="22"/>
          <w:szCs w:val="22"/>
          <w14:ligatures w14:val="none"/>
        </w:rPr>
        <w:t>orporate (</w:t>
      </w:r>
      <w:r w:rsidR="00C309F2">
        <w:rPr>
          <w:rFonts w:ascii="Arial" w:eastAsia="Times New Roman" w:hAnsi="Arial" w:cs="Arial"/>
          <w:color w:val="000000"/>
          <w:kern w:val="0"/>
          <w:sz w:val="22"/>
          <w:szCs w:val="22"/>
          <w14:ligatures w14:val="none"/>
        </w:rPr>
        <w:t>PBC</w:t>
      </w:r>
      <w:r w:rsidRPr="001972EC">
        <w:rPr>
          <w:rFonts w:ascii="Arial" w:eastAsia="Times New Roman" w:hAnsi="Arial" w:cs="Arial"/>
          <w:color w:val="000000"/>
          <w:kern w:val="0"/>
          <w:sz w:val="22"/>
          <w:szCs w:val="22"/>
          <w14:ligatures w14:val="none"/>
        </w:rPr>
        <w:t>)</w:t>
      </w:r>
      <w:r w:rsidR="001A5939">
        <w:rPr>
          <w:rFonts w:ascii="Arial" w:eastAsia="Times New Roman" w:hAnsi="Arial" w:cs="Arial"/>
          <w:color w:val="000000"/>
          <w:kern w:val="0"/>
          <w:sz w:val="22"/>
          <w:szCs w:val="22"/>
          <w14:ligatures w14:val="none"/>
        </w:rPr>
        <w:t xml:space="preserve"> representative</w:t>
      </w:r>
      <w:r w:rsidRPr="001972EC">
        <w:rPr>
          <w:rFonts w:ascii="Arial" w:eastAsia="Times New Roman" w:hAnsi="Arial" w:cs="Arial"/>
          <w:color w:val="000000"/>
          <w:kern w:val="0"/>
          <w:sz w:val="22"/>
          <w:szCs w:val="22"/>
          <w14:ligatures w14:val="none"/>
        </w:rPr>
        <w:t xml:space="preserve"> or must have the appropriate consents sufficient for DBCA’s purposes</w:t>
      </w:r>
      <w:r w:rsidR="00DB398D">
        <w:rPr>
          <w:rFonts w:ascii="Arial" w:eastAsia="Times New Roman" w:hAnsi="Arial" w:cs="Arial"/>
          <w:color w:val="000000"/>
          <w:kern w:val="0"/>
          <w:sz w:val="22"/>
          <w:szCs w:val="22"/>
          <w14:ligatures w14:val="none"/>
        </w:rPr>
        <w:t xml:space="preserve">, such as an Indigenous Land Use Agreement (ILUA) with the </w:t>
      </w:r>
      <w:r w:rsidR="00BC49ED">
        <w:rPr>
          <w:rFonts w:ascii="Arial" w:eastAsia="Times New Roman" w:hAnsi="Arial" w:cs="Arial"/>
          <w:color w:val="000000"/>
          <w:kern w:val="0"/>
          <w:sz w:val="22"/>
          <w:szCs w:val="22"/>
          <w14:ligatures w14:val="none"/>
        </w:rPr>
        <w:t xml:space="preserve">Registered </w:t>
      </w:r>
      <w:r w:rsidR="005F66FC">
        <w:rPr>
          <w:rFonts w:ascii="Arial" w:eastAsia="Times New Roman" w:hAnsi="Arial" w:cs="Arial"/>
          <w:color w:val="000000"/>
          <w:kern w:val="0"/>
          <w:sz w:val="22"/>
          <w:szCs w:val="22"/>
          <w14:ligatures w14:val="none"/>
        </w:rPr>
        <w:t>Native Title Body Corporate</w:t>
      </w:r>
      <w:r w:rsidRPr="001972EC">
        <w:rPr>
          <w:rFonts w:ascii="Arial" w:eastAsia="Times New Roman" w:hAnsi="Arial" w:cs="Arial"/>
          <w:color w:val="000000"/>
          <w:kern w:val="0"/>
          <w:sz w:val="22"/>
          <w:szCs w:val="22"/>
          <w14:ligatures w14:val="none"/>
        </w:rPr>
        <w:t>. DBCA will provide further advice as required.</w:t>
      </w:r>
    </w:p>
    <w:p w14:paraId="5232B44E" w14:textId="5A58C76F" w:rsidR="00C92415" w:rsidRDefault="001972EC" w:rsidP="00785D0F">
      <w:pPr>
        <w:numPr>
          <w:ilvl w:val="0"/>
          <w:numId w:val="6"/>
        </w:numPr>
        <w:spacing w:after="120" w:line="276" w:lineRule="auto"/>
        <w:contextualSpacing/>
        <w:jc w:val="both"/>
        <w:rPr>
          <w:rFonts w:ascii="Arial" w:eastAsia="Times New Roman" w:hAnsi="Arial" w:cs="Arial"/>
          <w:color w:val="000000"/>
          <w:kern w:val="0"/>
          <w:sz w:val="22"/>
          <w:szCs w:val="22"/>
          <w14:ligatures w14:val="none"/>
        </w:rPr>
      </w:pPr>
      <w:r w:rsidRPr="001972EC">
        <w:rPr>
          <w:rFonts w:ascii="Arial" w:eastAsia="Times New Roman" w:hAnsi="Arial" w:cs="Arial"/>
          <w:color w:val="000000"/>
          <w:kern w:val="0"/>
          <w:sz w:val="22"/>
          <w:szCs w:val="22"/>
          <w14:ligatures w14:val="none"/>
        </w:rPr>
        <w:t xml:space="preserve">For </w:t>
      </w:r>
      <w:r w:rsidRPr="001972EC">
        <w:rPr>
          <w:rFonts w:ascii="Arial" w:eastAsia="Times New Roman" w:hAnsi="Arial" w:cs="Arial"/>
          <w:b/>
          <w:bCs/>
          <w:color w:val="000000"/>
          <w:kern w:val="0"/>
          <w:sz w:val="22"/>
          <w:szCs w:val="22"/>
          <w14:ligatures w14:val="none"/>
        </w:rPr>
        <w:t>Crown land where native title has not been determined and the area is under native title claim</w:t>
      </w:r>
      <w:r w:rsidRPr="001972EC">
        <w:rPr>
          <w:rFonts w:ascii="Arial" w:eastAsia="Times New Roman" w:hAnsi="Arial" w:cs="Arial"/>
          <w:color w:val="000000"/>
          <w:kern w:val="0"/>
          <w:sz w:val="22"/>
          <w:szCs w:val="22"/>
          <w14:ligatures w14:val="none"/>
        </w:rPr>
        <w:t>, the applicant must be a registered native title claimant and have approval from all registered claimants</w:t>
      </w:r>
      <w:r w:rsidR="00CE7AD5">
        <w:rPr>
          <w:rFonts w:ascii="Arial" w:eastAsia="Times New Roman" w:hAnsi="Arial" w:cs="Arial"/>
          <w:color w:val="000000"/>
          <w:kern w:val="0"/>
          <w:sz w:val="22"/>
          <w:szCs w:val="22"/>
          <w14:ligatures w14:val="none"/>
        </w:rPr>
        <w:t>.</w:t>
      </w:r>
    </w:p>
    <w:p w14:paraId="6D5BBFE0" w14:textId="57BF3039" w:rsidR="001972EC" w:rsidRPr="001972EC" w:rsidRDefault="001972EC" w:rsidP="001972EC">
      <w:pPr>
        <w:numPr>
          <w:ilvl w:val="0"/>
          <w:numId w:val="6"/>
        </w:numPr>
        <w:spacing w:after="120" w:line="276" w:lineRule="auto"/>
        <w:contextualSpacing/>
        <w:jc w:val="both"/>
        <w:rPr>
          <w:rFonts w:ascii="Arial" w:eastAsia="Times New Roman" w:hAnsi="Arial" w:cs="Arial"/>
          <w:color w:val="000000"/>
          <w:kern w:val="0"/>
          <w:sz w:val="22"/>
          <w:szCs w:val="22"/>
          <w14:ligatures w14:val="none"/>
        </w:rPr>
      </w:pPr>
      <w:r w:rsidRPr="001972EC">
        <w:rPr>
          <w:rFonts w:ascii="Arial" w:eastAsia="Times New Roman" w:hAnsi="Arial" w:cs="Arial"/>
          <w:color w:val="000000"/>
          <w:kern w:val="0"/>
          <w:sz w:val="22"/>
          <w:szCs w:val="22"/>
          <w14:ligatures w14:val="none"/>
        </w:rPr>
        <w:t xml:space="preserve">For </w:t>
      </w:r>
      <w:r w:rsidRPr="001972EC">
        <w:rPr>
          <w:rFonts w:ascii="Arial" w:eastAsia="Times New Roman" w:hAnsi="Arial" w:cs="Arial"/>
          <w:b/>
          <w:bCs/>
          <w:color w:val="000000"/>
          <w:kern w:val="0"/>
          <w:sz w:val="22"/>
          <w:szCs w:val="22"/>
          <w14:ligatures w14:val="none"/>
        </w:rPr>
        <w:t>lands vested in the Aboriginal Lands Trust (ALT)</w:t>
      </w:r>
      <w:r w:rsidRPr="001972EC">
        <w:rPr>
          <w:rFonts w:ascii="Arial" w:eastAsia="Times New Roman" w:hAnsi="Arial" w:cs="Arial"/>
          <w:color w:val="000000"/>
          <w:kern w:val="0"/>
          <w:sz w:val="22"/>
          <w:szCs w:val="22"/>
          <w14:ligatures w14:val="none"/>
        </w:rPr>
        <w:t>, the applicant must be a leaseholder or their representative and have approval from the ALT.</w:t>
      </w:r>
    </w:p>
    <w:p w14:paraId="79356C26" w14:textId="482D2F01" w:rsidR="15E47A7F" w:rsidRPr="00416D73" w:rsidRDefault="15E47A7F" w:rsidP="4C574198">
      <w:pPr>
        <w:numPr>
          <w:ilvl w:val="0"/>
          <w:numId w:val="6"/>
        </w:numPr>
        <w:spacing w:after="120" w:line="276" w:lineRule="auto"/>
        <w:contextualSpacing/>
        <w:jc w:val="both"/>
        <w:rPr>
          <w:rFonts w:ascii="Arial" w:eastAsia="Times New Roman" w:hAnsi="Arial" w:cs="Arial"/>
          <w:color w:val="000000" w:themeColor="text1"/>
          <w:sz w:val="22"/>
          <w:szCs w:val="22"/>
        </w:rPr>
      </w:pPr>
      <w:r w:rsidRPr="2DDD65C2">
        <w:rPr>
          <w:rFonts w:ascii="Arial" w:eastAsia="Times New Roman" w:hAnsi="Arial" w:cs="Arial"/>
          <w:color w:val="000000" w:themeColor="text1"/>
          <w:sz w:val="22"/>
          <w:szCs w:val="22"/>
        </w:rPr>
        <w:t>For</w:t>
      </w:r>
      <w:r w:rsidRPr="00416D73">
        <w:rPr>
          <w:rFonts w:ascii="Arial" w:eastAsia="Times New Roman" w:hAnsi="Arial" w:cs="Arial"/>
          <w:b/>
          <w:bCs/>
          <w:color w:val="000000" w:themeColor="text1"/>
          <w:sz w:val="22"/>
          <w:szCs w:val="22"/>
        </w:rPr>
        <w:t xml:space="preserve"> </w:t>
      </w:r>
      <w:r w:rsidR="7F1C20D2" w:rsidRPr="00416D73">
        <w:rPr>
          <w:rFonts w:ascii="Arial" w:eastAsia="Times New Roman" w:hAnsi="Arial" w:cs="Arial"/>
          <w:b/>
          <w:bCs/>
          <w:color w:val="000000" w:themeColor="text1"/>
          <w:sz w:val="22"/>
          <w:szCs w:val="22"/>
        </w:rPr>
        <w:t xml:space="preserve">other </w:t>
      </w:r>
      <w:r w:rsidRPr="00416D73">
        <w:rPr>
          <w:rFonts w:ascii="Arial" w:eastAsia="Times New Roman" w:hAnsi="Arial" w:cs="Arial"/>
          <w:b/>
          <w:bCs/>
          <w:color w:val="000000" w:themeColor="text1"/>
          <w:sz w:val="22"/>
          <w:szCs w:val="22"/>
        </w:rPr>
        <w:t>Crown land</w:t>
      </w:r>
      <w:r w:rsidRPr="2DDD65C2">
        <w:rPr>
          <w:rFonts w:ascii="Arial" w:eastAsia="Times New Roman" w:hAnsi="Arial" w:cs="Arial"/>
          <w:color w:val="000000" w:themeColor="text1"/>
          <w:sz w:val="22"/>
          <w:szCs w:val="22"/>
        </w:rPr>
        <w:t xml:space="preserve"> </w:t>
      </w:r>
      <w:r w:rsidR="0230F711" w:rsidRPr="00416D73">
        <w:rPr>
          <w:rFonts w:ascii="Arial" w:eastAsia="Times New Roman" w:hAnsi="Arial" w:cs="Arial"/>
          <w:color w:val="000000" w:themeColor="text1"/>
          <w:sz w:val="22"/>
          <w:szCs w:val="22"/>
        </w:rPr>
        <w:t>not subject to Native Title (determination or claim)</w:t>
      </w:r>
      <w:r w:rsidR="7FBFAE3A" w:rsidRPr="2DDD65C2">
        <w:rPr>
          <w:rFonts w:ascii="Arial" w:eastAsia="Times New Roman" w:hAnsi="Arial" w:cs="Arial"/>
          <w:color w:val="000000" w:themeColor="text1"/>
          <w:sz w:val="22"/>
          <w:szCs w:val="22"/>
        </w:rPr>
        <w:t xml:space="preserve">, the applicant </w:t>
      </w:r>
      <w:r w:rsidR="036394F9" w:rsidRPr="2DDD65C2">
        <w:rPr>
          <w:rFonts w:ascii="Arial" w:eastAsia="Times New Roman" w:hAnsi="Arial" w:cs="Arial"/>
          <w:color w:val="000000" w:themeColor="text1"/>
          <w:sz w:val="22"/>
          <w:szCs w:val="22"/>
        </w:rPr>
        <w:t>must be an occupier of that land with written permission of the vested authority.</w:t>
      </w:r>
    </w:p>
    <w:p w14:paraId="08519712" w14:textId="07442AB9" w:rsidR="15E47A7F" w:rsidDel="00102CB0" w:rsidRDefault="15E47A7F" w:rsidP="4C574198">
      <w:pPr>
        <w:spacing w:after="120" w:line="276" w:lineRule="auto"/>
        <w:ind w:left="720"/>
        <w:contextualSpacing/>
        <w:jc w:val="both"/>
        <w:rPr>
          <w:rFonts w:ascii="Arial" w:eastAsia="Times New Roman" w:hAnsi="Arial" w:cs="Arial"/>
          <w:color w:val="000000" w:themeColor="text1"/>
          <w:sz w:val="22"/>
          <w:szCs w:val="22"/>
        </w:rPr>
      </w:pPr>
    </w:p>
    <w:p w14:paraId="27836215" w14:textId="34981662" w:rsidR="4CD955BE" w:rsidRDefault="229B41E3" w:rsidP="4D1C43AC">
      <w:pPr>
        <w:spacing w:after="120" w:line="276" w:lineRule="auto"/>
        <w:contextualSpacing/>
        <w:jc w:val="both"/>
        <w:rPr>
          <w:rFonts w:ascii="Arial" w:eastAsia="Times New Roman" w:hAnsi="Arial" w:cs="Arial"/>
          <w:color w:val="000000" w:themeColor="text1"/>
          <w:sz w:val="22"/>
          <w:szCs w:val="22"/>
        </w:rPr>
      </w:pPr>
      <w:r w:rsidRPr="4D1C43AC">
        <w:rPr>
          <w:rFonts w:ascii="Arial" w:eastAsia="Times New Roman" w:hAnsi="Arial" w:cs="Arial"/>
          <w:color w:val="000000" w:themeColor="text1"/>
          <w:sz w:val="22"/>
          <w:szCs w:val="22"/>
        </w:rPr>
        <w:t xml:space="preserve">Applications must be supported by any relevant </w:t>
      </w:r>
      <w:r w:rsidRPr="00AD462A">
        <w:rPr>
          <w:rFonts w:ascii="Arial" w:eastAsia="Times New Roman" w:hAnsi="Arial" w:cs="Arial"/>
          <w:b/>
          <w:bCs/>
          <w:color w:val="000000" w:themeColor="text1"/>
          <w:sz w:val="22"/>
          <w:szCs w:val="22"/>
        </w:rPr>
        <w:t>access to land</w:t>
      </w:r>
      <w:r w:rsidRPr="4D1C43AC">
        <w:rPr>
          <w:rFonts w:ascii="Arial" w:eastAsia="Times New Roman" w:hAnsi="Arial" w:cs="Arial"/>
          <w:color w:val="000000" w:themeColor="text1"/>
          <w:sz w:val="22"/>
          <w:szCs w:val="22"/>
        </w:rPr>
        <w:t xml:space="preserve"> </w:t>
      </w:r>
      <w:r w:rsidRPr="00AD462A">
        <w:rPr>
          <w:rFonts w:ascii="Arial" w:eastAsia="Times New Roman" w:hAnsi="Arial" w:cs="Arial"/>
          <w:b/>
          <w:bCs/>
          <w:color w:val="000000" w:themeColor="text1"/>
          <w:sz w:val="22"/>
          <w:szCs w:val="22"/>
        </w:rPr>
        <w:t>authorisations</w:t>
      </w:r>
      <w:r w:rsidRPr="4D1C43AC">
        <w:rPr>
          <w:rFonts w:ascii="Arial" w:eastAsia="Times New Roman" w:hAnsi="Arial" w:cs="Arial"/>
          <w:color w:val="000000" w:themeColor="text1"/>
          <w:sz w:val="22"/>
          <w:szCs w:val="22"/>
        </w:rPr>
        <w:t xml:space="preserve"> from third parties with vested interest in the application area/s.</w:t>
      </w:r>
    </w:p>
    <w:p w14:paraId="3109DCFC" w14:textId="6D4D186A" w:rsidR="4CD955BE" w:rsidRDefault="4CD955BE" w:rsidP="4CD955BE">
      <w:pPr>
        <w:spacing w:after="120" w:line="276" w:lineRule="auto"/>
        <w:contextualSpacing/>
        <w:jc w:val="both"/>
        <w:rPr>
          <w:rFonts w:ascii="Arial" w:eastAsia="Times New Roman" w:hAnsi="Arial" w:cs="Arial"/>
          <w:color w:val="000000" w:themeColor="text1"/>
          <w:sz w:val="22"/>
          <w:szCs w:val="22"/>
        </w:rPr>
      </w:pPr>
    </w:p>
    <w:p w14:paraId="6728D45D" w14:textId="7208F887" w:rsidR="00102CB0" w:rsidRPr="00416D73" w:rsidRDefault="20A1DC16" w:rsidP="00C9279B">
      <w:pPr>
        <w:spacing w:after="120" w:line="276" w:lineRule="auto"/>
        <w:contextualSpacing/>
        <w:jc w:val="both"/>
        <w:rPr>
          <w:rFonts w:ascii="Arial" w:eastAsia="Times New Roman" w:hAnsi="Arial" w:cs="Arial"/>
          <w:color w:val="000000" w:themeColor="text1"/>
          <w:sz w:val="22"/>
          <w:szCs w:val="22"/>
        </w:rPr>
      </w:pPr>
      <w:r w:rsidRPr="4C574198">
        <w:rPr>
          <w:rFonts w:ascii="Arial" w:eastAsia="Times New Roman" w:hAnsi="Arial" w:cs="Arial"/>
          <w:color w:val="000000" w:themeColor="text1"/>
          <w:sz w:val="22"/>
          <w:szCs w:val="22"/>
        </w:rPr>
        <w:t xml:space="preserve">Licences will only be issued where the applicant’s </w:t>
      </w:r>
      <w:r w:rsidRPr="4C574198">
        <w:rPr>
          <w:rFonts w:ascii="Arial" w:eastAsia="Times New Roman" w:hAnsi="Arial" w:cs="Arial"/>
          <w:b/>
          <w:bCs/>
          <w:color w:val="000000" w:themeColor="text1"/>
          <w:sz w:val="22"/>
          <w:szCs w:val="22"/>
        </w:rPr>
        <w:t xml:space="preserve">sandalwood establishment and sustainability plan </w:t>
      </w:r>
      <w:r w:rsidRPr="4C574198">
        <w:rPr>
          <w:rFonts w:ascii="Arial" w:eastAsia="Times New Roman" w:hAnsi="Arial" w:cs="Arial"/>
          <w:color w:val="000000" w:themeColor="text1"/>
          <w:sz w:val="22"/>
          <w:szCs w:val="22"/>
        </w:rPr>
        <w:t>is assessed by the Department of Biodiversity, Conservation and Attractions (DBCA) as meeting the sustainability actions.</w:t>
      </w:r>
    </w:p>
    <w:p w14:paraId="0B6F02FA" w14:textId="1BADC1D5" w:rsidR="002F7733" w:rsidRDefault="002F7733" w:rsidP="004C7465">
      <w:pPr>
        <w:numPr>
          <w:ilvl w:val="0"/>
          <w:numId w:val="6"/>
        </w:numPr>
        <w:tabs>
          <w:tab w:val="left" w:pos="459"/>
          <w:tab w:val="right" w:pos="9720"/>
        </w:tabs>
        <w:spacing w:before="60" w:after="60" w:line="276" w:lineRule="auto"/>
        <w:rPr>
          <w:rFonts w:ascii="Arial" w:hAnsi="Arial" w:cs="Arial"/>
          <w:sz w:val="22"/>
          <w:szCs w:val="22"/>
          <w:lang w:val="en-US"/>
        </w:rPr>
      </w:pPr>
      <w:r>
        <w:rPr>
          <w:rFonts w:ascii="Arial" w:hAnsi="Arial" w:cs="Arial"/>
          <w:sz w:val="22"/>
          <w:szCs w:val="22"/>
          <w:lang w:val="en-US"/>
        </w:rPr>
        <w:br w:type="page"/>
      </w:r>
    </w:p>
    <w:p w14:paraId="73F1C8D0" w14:textId="61E34C06" w:rsidR="00F3436A" w:rsidRDefault="007821D2" w:rsidP="00EE1757">
      <w:pPr>
        <w:pStyle w:val="Heading1"/>
        <w:spacing w:after="120"/>
        <w:rPr>
          <w:lang w:val="en-US"/>
        </w:rPr>
      </w:pPr>
      <w:r w:rsidRPr="007821D2">
        <w:lastRenderedPageBreak/>
        <w:t>Application</w:t>
      </w:r>
      <w:r>
        <w:rPr>
          <w:lang w:val="en-US"/>
        </w:rPr>
        <w:t xml:space="preserve"> contents</w:t>
      </w:r>
    </w:p>
    <w:p w14:paraId="5D6E57CA" w14:textId="54CF25E3" w:rsidR="001801AA" w:rsidRDefault="007821D2" w:rsidP="005354DF">
      <w:pPr>
        <w:spacing w:after="0" w:line="240" w:lineRule="auto"/>
        <w:rPr>
          <w:rFonts w:ascii="Arial" w:hAnsi="Arial" w:cs="Arial"/>
          <w:bCs/>
          <w:sz w:val="22"/>
          <w:szCs w:val="22"/>
        </w:rPr>
      </w:pPr>
      <w:r>
        <w:rPr>
          <w:rFonts w:ascii="Arial" w:hAnsi="Arial" w:cs="Arial"/>
          <w:sz w:val="22"/>
          <w:szCs w:val="22"/>
          <w:lang w:val="en-US"/>
        </w:rPr>
        <w:t xml:space="preserve">An application must contain </w:t>
      </w:r>
      <w:r w:rsidR="001801AA">
        <w:rPr>
          <w:rFonts w:ascii="Arial" w:hAnsi="Arial" w:cs="Arial"/>
          <w:sz w:val="22"/>
          <w:szCs w:val="22"/>
          <w:lang w:val="en-US"/>
        </w:rPr>
        <w:t xml:space="preserve">the following </w:t>
      </w:r>
      <w:r w:rsidR="0048731A" w:rsidRPr="0048731A">
        <w:rPr>
          <w:rFonts w:ascii="Arial" w:hAnsi="Arial" w:cs="Arial"/>
          <w:bCs/>
          <w:sz w:val="22"/>
          <w:szCs w:val="22"/>
        </w:rPr>
        <w:t xml:space="preserve">completed and signed </w:t>
      </w:r>
      <w:r w:rsidR="001801AA">
        <w:rPr>
          <w:rFonts w:ascii="Arial" w:hAnsi="Arial" w:cs="Arial"/>
          <w:bCs/>
          <w:sz w:val="22"/>
          <w:szCs w:val="22"/>
        </w:rPr>
        <w:t>Forms</w:t>
      </w:r>
      <w:r w:rsidR="00E02C9C">
        <w:rPr>
          <w:rFonts w:ascii="Arial" w:hAnsi="Arial" w:cs="Arial"/>
          <w:bCs/>
          <w:sz w:val="22"/>
          <w:szCs w:val="22"/>
        </w:rPr>
        <w:t>.</w:t>
      </w:r>
    </w:p>
    <w:p w14:paraId="1B2B6EE6" w14:textId="77777777" w:rsidR="001801AA" w:rsidRDefault="001801AA" w:rsidP="005354DF">
      <w:pPr>
        <w:spacing w:after="0" w:line="240" w:lineRule="auto"/>
        <w:rPr>
          <w:rFonts w:ascii="Arial" w:hAnsi="Arial" w:cs="Arial"/>
          <w:bCs/>
          <w:sz w:val="22"/>
          <w:szCs w:val="22"/>
        </w:rPr>
      </w:pPr>
    </w:p>
    <w:p w14:paraId="5923AD0A" w14:textId="45F85129" w:rsidR="00F3436A" w:rsidRDefault="0048731A" w:rsidP="005354DF">
      <w:pPr>
        <w:spacing w:after="0" w:line="240" w:lineRule="auto"/>
        <w:rPr>
          <w:rFonts w:ascii="Arial" w:hAnsi="Arial" w:cs="Arial"/>
          <w:bCs/>
          <w:sz w:val="22"/>
          <w:szCs w:val="22"/>
        </w:rPr>
      </w:pPr>
      <w:r w:rsidRPr="0048731A">
        <w:rPr>
          <w:rFonts w:ascii="Arial" w:hAnsi="Arial" w:cs="Arial"/>
          <w:bCs/>
          <w:sz w:val="22"/>
          <w:szCs w:val="22"/>
        </w:rPr>
        <w:t xml:space="preserve">Please attach any other documentation or </w:t>
      </w:r>
      <w:r w:rsidR="00591E24">
        <w:rPr>
          <w:rFonts w:ascii="Arial" w:hAnsi="Arial" w:cs="Arial"/>
          <w:bCs/>
          <w:sz w:val="22"/>
          <w:szCs w:val="22"/>
        </w:rPr>
        <w:t>communications</w:t>
      </w:r>
      <w:r w:rsidRPr="0048731A">
        <w:rPr>
          <w:rFonts w:ascii="Arial" w:hAnsi="Arial" w:cs="Arial"/>
          <w:bCs/>
          <w:sz w:val="22"/>
          <w:szCs w:val="22"/>
        </w:rPr>
        <w:t xml:space="preserve"> </w:t>
      </w:r>
      <w:r w:rsidR="00591E24">
        <w:rPr>
          <w:rFonts w:ascii="Arial" w:hAnsi="Arial" w:cs="Arial"/>
          <w:bCs/>
          <w:sz w:val="22"/>
          <w:szCs w:val="22"/>
        </w:rPr>
        <w:t>to support</w:t>
      </w:r>
      <w:r w:rsidRPr="0048731A">
        <w:rPr>
          <w:rFonts w:ascii="Arial" w:hAnsi="Arial" w:cs="Arial"/>
          <w:bCs/>
          <w:sz w:val="22"/>
          <w:szCs w:val="22"/>
        </w:rPr>
        <w:t xml:space="preserve"> to your application.</w:t>
      </w:r>
    </w:p>
    <w:p w14:paraId="7772A6BE" w14:textId="77777777" w:rsidR="00426EC8" w:rsidRDefault="00426EC8" w:rsidP="005354DF">
      <w:pPr>
        <w:spacing w:after="0" w:line="240" w:lineRule="auto"/>
        <w:rPr>
          <w:rFonts w:ascii="Arial" w:hAnsi="Arial" w:cs="Arial"/>
          <w:bCs/>
          <w:sz w:val="22"/>
          <w:szCs w:val="22"/>
        </w:rPr>
      </w:pPr>
    </w:p>
    <w:p w14:paraId="1084B87B" w14:textId="77777777" w:rsidR="00EE1757" w:rsidRPr="00EA03AD" w:rsidRDefault="00EE1757" w:rsidP="005354DF">
      <w:pPr>
        <w:spacing w:after="0" w:line="240" w:lineRule="auto"/>
        <w:rPr>
          <w:rFonts w:ascii="Arial" w:hAnsi="Arial" w:cs="Arial"/>
          <w:bCs/>
          <w:sz w:val="22"/>
          <w:szCs w:val="22"/>
        </w:rPr>
      </w:pPr>
    </w:p>
    <w:p w14:paraId="663F09F4" w14:textId="07A999FA" w:rsidR="00426EC8" w:rsidRPr="004D6735" w:rsidRDefault="00426EC8" w:rsidP="005354DF">
      <w:pPr>
        <w:spacing w:after="0" w:line="240" w:lineRule="auto"/>
        <w:rPr>
          <w:rFonts w:ascii="Arial" w:hAnsi="Arial" w:cs="Arial"/>
          <w:b/>
          <w:sz w:val="22"/>
          <w:szCs w:val="22"/>
        </w:rPr>
      </w:pPr>
      <w:r w:rsidRPr="004D6735">
        <w:rPr>
          <w:rFonts w:ascii="Arial" w:hAnsi="Arial" w:cs="Arial"/>
          <w:b/>
          <w:sz w:val="22"/>
          <w:szCs w:val="22"/>
        </w:rPr>
        <w:t>DEAD WOOD ONLY</w:t>
      </w:r>
    </w:p>
    <w:p w14:paraId="3BA7CEDF" w14:textId="77777777" w:rsidR="00EF05EC" w:rsidRPr="00EA03AD" w:rsidRDefault="00EF05EC" w:rsidP="005354DF">
      <w:pPr>
        <w:spacing w:after="0" w:line="240" w:lineRule="auto"/>
        <w:rPr>
          <w:rFonts w:ascii="Arial" w:hAnsi="Arial" w:cs="Arial"/>
          <w:bCs/>
          <w:sz w:val="22"/>
          <w:szCs w:val="22"/>
        </w:rPr>
      </w:pPr>
    </w:p>
    <w:tbl>
      <w:tblPr>
        <w:tblStyle w:val="TableGrid1"/>
        <w:tblW w:w="9634" w:type="dxa"/>
        <w:tblLayout w:type="fixed"/>
        <w:tblLook w:val="04A0" w:firstRow="1" w:lastRow="0" w:firstColumn="1" w:lastColumn="0" w:noHBand="0" w:noVBand="1"/>
      </w:tblPr>
      <w:tblGrid>
        <w:gridCol w:w="562"/>
        <w:gridCol w:w="1134"/>
        <w:gridCol w:w="7938"/>
      </w:tblGrid>
      <w:tr w:rsidR="00EF05EC" w:rsidRPr="00591E24" w14:paraId="426DFFD1" w14:textId="77777777" w:rsidTr="0085103E">
        <w:trPr>
          <w:trHeight w:val="300"/>
        </w:trPr>
        <w:permStart w:id="16712430" w:edGrp="everyone" w:colFirst="0" w:colLast="0" w:displacedByCustomXml="next"/>
        <w:sdt>
          <w:sdtPr>
            <w:rPr>
              <w:rFonts w:ascii="Arial" w:eastAsia="Times New Roman" w:hAnsi="Arial" w:cs="Arial"/>
              <w:bCs/>
              <w:color w:val="000000"/>
              <w:sz w:val="32"/>
              <w:szCs w:val="32"/>
            </w:rPr>
            <w:id w:val="-162625598"/>
            <w14:checkbox>
              <w14:checked w14:val="0"/>
              <w14:checkedState w14:val="2612" w14:font="MS Gothic"/>
              <w14:uncheckedState w14:val="2610" w14:font="MS Gothic"/>
            </w14:checkbox>
          </w:sdtPr>
          <w:sdtEndPr>
            <w:rPr>
              <w:bCs w:val="0"/>
              <w:color w:val="000000" w:themeColor="text1"/>
            </w:rPr>
          </w:sdtEndPr>
          <w:sdtContent>
            <w:tc>
              <w:tcPr>
                <w:tcW w:w="562" w:type="dxa"/>
                <w:shd w:val="clear" w:color="auto" w:fill="FFFFFF" w:themeFill="background1"/>
                <w:vAlign w:val="center"/>
              </w:tcPr>
              <w:p w14:paraId="5D12D9DF" w14:textId="7995725A" w:rsidR="00EF05EC" w:rsidRPr="00591E24" w:rsidRDefault="00D87029">
                <w:pPr>
                  <w:spacing w:before="60" w:after="60"/>
                  <w:jc w:val="center"/>
                  <w:rPr>
                    <w:rFonts w:ascii="Arial" w:eastAsia="Times New Roman" w:hAnsi="Arial" w:cs="Arial"/>
                    <w:bCs/>
                    <w:color w:val="000000"/>
                    <w:sz w:val="32"/>
                    <w:szCs w:val="32"/>
                  </w:rPr>
                </w:pPr>
                <w:r>
                  <w:rPr>
                    <w:rFonts w:ascii="MS Gothic" w:eastAsia="MS Gothic" w:hAnsi="MS Gothic" w:cs="Segoe UI Symbol" w:hint="eastAsia"/>
                    <w:bCs/>
                    <w:color w:val="000000"/>
                    <w:sz w:val="32"/>
                    <w:szCs w:val="32"/>
                  </w:rPr>
                  <w:t>☐</w:t>
                </w:r>
              </w:p>
            </w:tc>
          </w:sdtContent>
        </w:sdt>
        <w:tc>
          <w:tcPr>
            <w:tcW w:w="1134" w:type="dxa"/>
            <w:tcBorders>
              <w:right w:val="nil"/>
            </w:tcBorders>
            <w:shd w:val="clear" w:color="auto" w:fill="FFFFFF" w:themeFill="background1"/>
          </w:tcPr>
          <w:p w14:paraId="442C6B1E" w14:textId="34FCE4E6" w:rsidR="00EF05EC" w:rsidRPr="00591E24" w:rsidRDefault="00EF05EC">
            <w:pPr>
              <w:spacing w:before="120" w:after="120"/>
              <w:rPr>
                <w:rFonts w:ascii="Arial" w:eastAsia="Times New Roman" w:hAnsi="Arial" w:cs="Arial"/>
                <w:bCs/>
                <w:color w:val="000000"/>
              </w:rPr>
            </w:pPr>
            <w:r w:rsidRPr="00591E24">
              <w:rPr>
                <w:rFonts w:ascii="Arial" w:eastAsia="Times New Roman" w:hAnsi="Arial" w:cs="Arial"/>
                <w:bCs/>
                <w:color w:val="000000"/>
              </w:rPr>
              <w:t>Form 1</w:t>
            </w:r>
          </w:p>
        </w:tc>
        <w:tc>
          <w:tcPr>
            <w:tcW w:w="7938" w:type="dxa"/>
            <w:tcBorders>
              <w:left w:val="nil"/>
            </w:tcBorders>
            <w:shd w:val="clear" w:color="auto" w:fill="FFFFFF" w:themeFill="background1"/>
          </w:tcPr>
          <w:p w14:paraId="373D36D9" w14:textId="3A380E0A" w:rsidR="00EF05EC" w:rsidRPr="00591E24" w:rsidRDefault="00EF05EC">
            <w:pPr>
              <w:spacing w:before="120" w:after="120"/>
              <w:rPr>
                <w:rFonts w:ascii="Arial" w:eastAsia="Times New Roman" w:hAnsi="Arial" w:cs="Arial"/>
                <w:bCs/>
                <w:color w:val="000000"/>
              </w:rPr>
            </w:pPr>
            <w:r w:rsidRPr="00591E24">
              <w:rPr>
                <w:rFonts w:ascii="Arial" w:eastAsia="Times New Roman" w:hAnsi="Arial" w:cs="Arial"/>
                <w:bCs/>
                <w:color w:val="000000"/>
              </w:rPr>
              <w:t>Application Form</w:t>
            </w:r>
            <w:r w:rsidR="00D87029">
              <w:rPr>
                <w:rFonts w:ascii="Arial" w:eastAsia="Times New Roman" w:hAnsi="Arial" w:cs="Arial"/>
                <w:bCs/>
                <w:color w:val="000000"/>
              </w:rPr>
              <w:t xml:space="preserve"> (including documentation required</w:t>
            </w:r>
            <w:r w:rsidR="003A6861">
              <w:rPr>
                <w:rFonts w:ascii="Arial" w:eastAsia="Times New Roman" w:hAnsi="Arial" w:cs="Arial"/>
                <w:bCs/>
                <w:color w:val="000000"/>
              </w:rPr>
              <w:t xml:space="preserve"> to be attached</w:t>
            </w:r>
            <w:r w:rsidR="00D87029">
              <w:rPr>
                <w:rFonts w:ascii="Arial" w:eastAsia="Times New Roman" w:hAnsi="Arial" w:cs="Arial"/>
                <w:bCs/>
                <w:color w:val="000000"/>
              </w:rPr>
              <w:t>)</w:t>
            </w:r>
          </w:p>
        </w:tc>
      </w:tr>
      <w:tr w:rsidR="00EF05EC" w:rsidRPr="00591E24" w14:paraId="69F213FE" w14:textId="77777777" w:rsidTr="0085103E">
        <w:trPr>
          <w:trHeight w:val="300"/>
        </w:trPr>
        <w:permEnd w:id="16712430" w:displacedByCustomXml="next"/>
        <w:permStart w:id="1433614044" w:edGrp="everyone" w:colFirst="0" w:colLast="0" w:displacedByCustomXml="next"/>
        <w:sdt>
          <w:sdtPr>
            <w:rPr>
              <w:rFonts w:ascii="Arial" w:eastAsia="Times New Roman" w:hAnsi="Arial" w:cs="Arial"/>
              <w:bCs/>
              <w:color w:val="000000"/>
              <w:sz w:val="32"/>
              <w:szCs w:val="32"/>
            </w:rPr>
            <w:id w:val="1162511468"/>
            <w14:checkbox>
              <w14:checked w14:val="0"/>
              <w14:checkedState w14:val="2612" w14:font="MS Gothic"/>
              <w14:uncheckedState w14:val="2610" w14:font="MS Gothic"/>
            </w14:checkbox>
          </w:sdtPr>
          <w:sdtEndPr>
            <w:rPr>
              <w:bCs w:val="0"/>
              <w:color w:val="000000" w:themeColor="text1"/>
            </w:rPr>
          </w:sdtEndPr>
          <w:sdtContent>
            <w:tc>
              <w:tcPr>
                <w:tcW w:w="562" w:type="dxa"/>
              </w:tcPr>
              <w:p w14:paraId="75721F15" w14:textId="77777777" w:rsidR="00EF05EC" w:rsidRPr="00591E24" w:rsidRDefault="00EF05EC">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1134" w:type="dxa"/>
            <w:tcBorders>
              <w:right w:val="nil"/>
            </w:tcBorders>
          </w:tcPr>
          <w:p w14:paraId="140A365A" w14:textId="02245073" w:rsidR="00EF05EC" w:rsidRPr="00591E24" w:rsidRDefault="00EF05EC">
            <w:pPr>
              <w:spacing w:before="120" w:after="120"/>
              <w:rPr>
                <w:rFonts w:ascii="Arial" w:eastAsia="Times New Roman" w:hAnsi="Arial" w:cs="Arial"/>
                <w:bCs/>
                <w:color w:val="000000"/>
              </w:rPr>
            </w:pPr>
            <w:r w:rsidRPr="00591E24">
              <w:rPr>
                <w:rFonts w:ascii="Arial" w:eastAsia="Times New Roman" w:hAnsi="Arial" w:cs="Arial"/>
                <w:bCs/>
                <w:color w:val="000000"/>
              </w:rPr>
              <w:t>Form 2A</w:t>
            </w:r>
          </w:p>
        </w:tc>
        <w:tc>
          <w:tcPr>
            <w:tcW w:w="7938" w:type="dxa"/>
            <w:tcBorders>
              <w:left w:val="nil"/>
            </w:tcBorders>
          </w:tcPr>
          <w:p w14:paraId="361F4DA2" w14:textId="5EE8C222" w:rsidR="00EF05EC" w:rsidRPr="00591E24" w:rsidRDefault="00EF05EC">
            <w:pPr>
              <w:spacing w:before="120" w:after="120"/>
              <w:rPr>
                <w:rFonts w:ascii="Arial" w:eastAsia="Times New Roman" w:hAnsi="Arial" w:cs="Arial"/>
                <w:bCs/>
                <w:color w:val="000000"/>
              </w:rPr>
            </w:pPr>
            <w:r w:rsidRPr="00591E24">
              <w:rPr>
                <w:rFonts w:ascii="Arial" w:eastAsia="Times New Roman" w:hAnsi="Arial" w:cs="Arial"/>
                <w:bCs/>
                <w:color w:val="000000"/>
              </w:rPr>
              <w:t xml:space="preserve">Sandalwood sustainability and establishment plan – </w:t>
            </w:r>
            <w:r w:rsidR="006A5D2D">
              <w:rPr>
                <w:rFonts w:ascii="Arial" w:eastAsia="Times New Roman" w:hAnsi="Arial" w:cs="Arial"/>
                <w:bCs/>
                <w:color w:val="000000"/>
              </w:rPr>
              <w:t>d</w:t>
            </w:r>
            <w:r w:rsidRPr="00591E24">
              <w:rPr>
                <w:rFonts w:ascii="Arial" w:eastAsia="Times New Roman" w:hAnsi="Arial" w:cs="Arial"/>
                <w:bCs/>
                <w:color w:val="000000"/>
              </w:rPr>
              <w:t>ead wood only</w:t>
            </w:r>
          </w:p>
        </w:tc>
      </w:tr>
      <w:tr w:rsidR="00D90262" w:rsidRPr="00591E24" w14:paraId="41B0F87F" w14:textId="77777777" w:rsidTr="0085103E">
        <w:trPr>
          <w:trHeight w:val="300"/>
        </w:trPr>
        <w:permEnd w:id="1433614044" w:displacedByCustomXml="next"/>
        <w:permStart w:id="1087638760" w:edGrp="everyone" w:colFirst="0" w:colLast="0" w:displacedByCustomXml="next"/>
        <w:sdt>
          <w:sdtPr>
            <w:rPr>
              <w:rFonts w:ascii="Arial" w:eastAsia="Times New Roman" w:hAnsi="Arial" w:cs="Arial"/>
              <w:bCs/>
              <w:color w:val="000000"/>
              <w:sz w:val="32"/>
              <w:szCs w:val="32"/>
            </w:rPr>
            <w:id w:val="1131909543"/>
            <w14:checkbox>
              <w14:checked w14:val="0"/>
              <w14:checkedState w14:val="2612" w14:font="MS Gothic"/>
              <w14:uncheckedState w14:val="2610" w14:font="MS Gothic"/>
            </w14:checkbox>
          </w:sdtPr>
          <w:sdtEndPr>
            <w:rPr>
              <w:bCs w:val="0"/>
              <w:color w:val="000000" w:themeColor="text1"/>
            </w:rPr>
          </w:sdtEndPr>
          <w:sdtContent>
            <w:tc>
              <w:tcPr>
                <w:tcW w:w="562" w:type="dxa"/>
              </w:tcPr>
              <w:p w14:paraId="45BFB130" w14:textId="4CC80D73" w:rsidR="00D90262" w:rsidRPr="00591E24" w:rsidRDefault="00561133">
                <w:pPr>
                  <w:spacing w:before="120" w:after="120"/>
                  <w:rPr>
                    <w:rFonts w:ascii="Arial" w:eastAsia="Times New Roman" w:hAnsi="Arial" w:cs="Arial"/>
                    <w:bCs/>
                    <w:color w:val="000000"/>
                    <w:sz w:val="32"/>
                    <w:szCs w:val="32"/>
                  </w:rPr>
                </w:pPr>
                <w:r>
                  <w:rPr>
                    <w:rFonts w:ascii="MS Gothic" w:eastAsia="MS Gothic" w:hAnsi="MS Gothic" w:cs="Arial" w:hint="eastAsia"/>
                    <w:bCs/>
                    <w:color w:val="000000"/>
                    <w:sz w:val="32"/>
                    <w:szCs w:val="32"/>
                  </w:rPr>
                  <w:t>☐</w:t>
                </w:r>
              </w:p>
            </w:tc>
          </w:sdtContent>
        </w:sdt>
        <w:tc>
          <w:tcPr>
            <w:tcW w:w="1134" w:type="dxa"/>
            <w:tcBorders>
              <w:right w:val="nil"/>
            </w:tcBorders>
          </w:tcPr>
          <w:p w14:paraId="65FD57AD" w14:textId="0FFEAC97" w:rsidR="00D90262" w:rsidRPr="00591E24" w:rsidRDefault="00D90262">
            <w:pPr>
              <w:spacing w:before="120" w:after="120"/>
              <w:rPr>
                <w:rFonts w:ascii="Arial" w:eastAsia="Times New Roman" w:hAnsi="Arial" w:cs="Arial"/>
                <w:bCs/>
                <w:color w:val="000000"/>
              </w:rPr>
            </w:pPr>
            <w:r w:rsidRPr="00591E24">
              <w:rPr>
                <w:rFonts w:ascii="Arial" w:eastAsia="Times New Roman" w:hAnsi="Arial" w:cs="Arial"/>
                <w:bCs/>
                <w:color w:val="000000"/>
              </w:rPr>
              <w:t>Form 3</w:t>
            </w:r>
          </w:p>
        </w:tc>
        <w:tc>
          <w:tcPr>
            <w:tcW w:w="7938" w:type="dxa"/>
            <w:tcBorders>
              <w:left w:val="nil"/>
            </w:tcBorders>
          </w:tcPr>
          <w:p w14:paraId="12DA1AC2" w14:textId="32FD1BA4" w:rsidR="00D90262" w:rsidRPr="00591E24" w:rsidRDefault="00DE5405">
            <w:pPr>
              <w:spacing w:before="120" w:after="120"/>
              <w:rPr>
                <w:rFonts w:ascii="Arial" w:eastAsia="Times New Roman" w:hAnsi="Arial" w:cs="Arial"/>
                <w:bCs/>
                <w:color w:val="000000"/>
              </w:rPr>
            </w:pPr>
            <w:r w:rsidRPr="00591E24">
              <w:rPr>
                <w:rFonts w:ascii="Arial" w:eastAsia="Times New Roman" w:hAnsi="Arial" w:cs="Arial"/>
                <w:bCs/>
                <w:color w:val="000000"/>
              </w:rPr>
              <w:t>Access to Land Authority for Designated Activity</w:t>
            </w:r>
          </w:p>
          <w:p w14:paraId="43196E80" w14:textId="17AAD7F1" w:rsidR="00D90262" w:rsidRPr="00591E24" w:rsidRDefault="00D90262">
            <w:pPr>
              <w:spacing w:before="120" w:after="120"/>
              <w:rPr>
                <w:rFonts w:ascii="Arial" w:eastAsia="Times New Roman" w:hAnsi="Arial" w:cs="Arial"/>
                <w:bCs/>
                <w:i/>
                <w:iCs/>
                <w:color w:val="000000"/>
              </w:rPr>
            </w:pPr>
            <w:r w:rsidRPr="1413A4D8">
              <w:rPr>
                <w:rFonts w:ascii="Arial" w:eastAsia="Times New Roman" w:hAnsi="Arial" w:cs="Arial"/>
                <w:i/>
                <w:iCs/>
                <w:color w:val="000000" w:themeColor="text1"/>
              </w:rPr>
              <w:t>I</w:t>
            </w:r>
            <w:r w:rsidR="203B19C4" w:rsidRPr="1413A4D8">
              <w:rPr>
                <w:rFonts w:ascii="Arial" w:eastAsia="Times New Roman" w:hAnsi="Arial" w:cs="Arial"/>
                <w:i/>
                <w:iCs/>
                <w:color w:val="000000" w:themeColor="text1"/>
              </w:rPr>
              <w:t>f</w:t>
            </w:r>
            <w:r w:rsidRPr="1413A4D8">
              <w:rPr>
                <w:rFonts w:ascii="Arial" w:eastAsia="Times New Roman" w:hAnsi="Arial" w:cs="Arial"/>
                <w:i/>
                <w:color w:val="000000" w:themeColor="text1"/>
              </w:rPr>
              <w:t xml:space="preserve"> required</w:t>
            </w:r>
            <w:r w:rsidR="00AA52A5" w:rsidRPr="1413A4D8">
              <w:rPr>
                <w:rFonts w:ascii="Arial" w:eastAsia="Times New Roman" w:hAnsi="Arial" w:cs="Arial"/>
                <w:i/>
                <w:color w:val="000000" w:themeColor="text1"/>
              </w:rPr>
              <w:t xml:space="preserve"> (outlined in Form 1 Section 3 – Application Area</w:t>
            </w:r>
            <w:r w:rsidR="00DE5405" w:rsidRPr="1413A4D8">
              <w:rPr>
                <w:rFonts w:ascii="Arial" w:eastAsia="Times New Roman" w:hAnsi="Arial" w:cs="Arial"/>
                <w:i/>
                <w:color w:val="000000" w:themeColor="text1"/>
              </w:rPr>
              <w:t>)</w:t>
            </w:r>
          </w:p>
        </w:tc>
      </w:tr>
      <w:tr w:rsidR="00DF71CA" w:rsidRPr="00591E24" w14:paraId="169122A2" w14:textId="77777777" w:rsidTr="00591E24">
        <w:trPr>
          <w:trHeight w:val="407"/>
        </w:trPr>
        <w:permEnd w:id="1087638760" w:displacedByCustomXml="next"/>
        <w:permStart w:id="470682908" w:edGrp="everyone" w:colFirst="0" w:colLast="0" w:displacedByCustomXml="next"/>
        <w:sdt>
          <w:sdtPr>
            <w:rPr>
              <w:rFonts w:ascii="Arial" w:eastAsia="Times New Roman" w:hAnsi="Arial" w:cs="Arial"/>
              <w:bCs/>
              <w:color w:val="000000"/>
              <w:sz w:val="32"/>
              <w:szCs w:val="32"/>
            </w:rPr>
            <w:id w:val="-1402676481"/>
            <w14:checkbox>
              <w14:checked w14:val="0"/>
              <w14:checkedState w14:val="2612" w14:font="MS Gothic"/>
              <w14:uncheckedState w14:val="2610" w14:font="MS Gothic"/>
            </w14:checkbox>
          </w:sdtPr>
          <w:sdtEndPr>
            <w:rPr>
              <w:bCs w:val="0"/>
              <w:color w:val="000000" w:themeColor="text1"/>
            </w:rPr>
          </w:sdtEndPr>
          <w:sdtContent>
            <w:tc>
              <w:tcPr>
                <w:tcW w:w="562" w:type="dxa"/>
              </w:tcPr>
              <w:p w14:paraId="039D528A" w14:textId="098F709D" w:rsidR="00DF71CA" w:rsidRPr="00591E24" w:rsidRDefault="00561133" w:rsidP="00371D58">
                <w:pPr>
                  <w:spacing w:before="120" w:after="120"/>
                  <w:rPr>
                    <w:rFonts w:ascii="Arial" w:eastAsia="Times New Roman" w:hAnsi="Arial" w:cs="Arial"/>
                    <w:bCs/>
                    <w:color w:val="000000"/>
                    <w:sz w:val="32"/>
                    <w:szCs w:val="32"/>
                  </w:rPr>
                </w:pPr>
                <w:r>
                  <w:rPr>
                    <w:rFonts w:ascii="MS Gothic" w:eastAsia="MS Gothic" w:hAnsi="MS Gothic" w:cs="Arial" w:hint="eastAsia"/>
                    <w:bCs/>
                    <w:color w:val="000000"/>
                    <w:sz w:val="32"/>
                    <w:szCs w:val="32"/>
                  </w:rPr>
                  <w:t>☐</w:t>
                </w:r>
              </w:p>
            </w:tc>
          </w:sdtContent>
        </w:sdt>
        <w:tc>
          <w:tcPr>
            <w:tcW w:w="9072" w:type="dxa"/>
            <w:gridSpan w:val="2"/>
          </w:tcPr>
          <w:p w14:paraId="123BAE0F" w14:textId="372D8A83" w:rsidR="00DF71CA" w:rsidRPr="00591E24" w:rsidRDefault="00DF71CA" w:rsidP="00371D58">
            <w:pPr>
              <w:spacing w:before="120" w:after="120"/>
              <w:rPr>
                <w:rFonts w:ascii="Arial" w:eastAsia="Times New Roman" w:hAnsi="Arial" w:cs="Arial"/>
                <w:bCs/>
                <w:color w:val="000000"/>
              </w:rPr>
            </w:pPr>
            <w:r w:rsidRPr="00591E24">
              <w:rPr>
                <w:rFonts w:ascii="Arial" w:eastAsia="Times New Roman" w:hAnsi="Arial" w:cs="Arial"/>
                <w:bCs/>
                <w:color w:val="000000"/>
              </w:rPr>
              <w:t>Site map/s</w:t>
            </w:r>
          </w:p>
        </w:tc>
      </w:tr>
      <w:tr w:rsidR="00DF71CA" w:rsidRPr="00591E24" w14:paraId="2BD951CF" w14:textId="77777777">
        <w:trPr>
          <w:trHeight w:val="300"/>
        </w:trPr>
        <w:permEnd w:id="470682908" w:displacedByCustomXml="next"/>
        <w:permStart w:id="1372325753" w:edGrp="everyone" w:colFirst="0" w:colLast="0" w:displacedByCustomXml="next"/>
        <w:sdt>
          <w:sdtPr>
            <w:rPr>
              <w:rFonts w:ascii="Arial" w:eastAsia="Times New Roman" w:hAnsi="Arial" w:cs="Arial"/>
              <w:color w:val="000000" w:themeColor="text1"/>
              <w:sz w:val="32"/>
              <w:szCs w:val="32"/>
            </w:rPr>
            <w:id w:val="-516684509"/>
            <w14:checkbox>
              <w14:checked w14:val="0"/>
              <w14:checkedState w14:val="2612" w14:font="MS Gothic"/>
              <w14:uncheckedState w14:val="2610" w14:font="MS Gothic"/>
            </w14:checkbox>
          </w:sdtPr>
          <w:sdtEndPr/>
          <w:sdtContent>
            <w:tc>
              <w:tcPr>
                <w:tcW w:w="562" w:type="dxa"/>
              </w:tcPr>
              <w:p w14:paraId="5E0E3910" w14:textId="53213069" w:rsidR="00DF71CA" w:rsidRPr="00591E24" w:rsidRDefault="00CD179E" w:rsidP="00371D58">
                <w:pPr>
                  <w:spacing w:before="120" w:after="120"/>
                  <w:rPr>
                    <w:rFonts w:ascii="Arial" w:eastAsia="Times New Roman" w:hAnsi="Arial" w:cs="Arial"/>
                    <w:bCs/>
                    <w:color w:val="000000"/>
                    <w:sz w:val="32"/>
                    <w:szCs w:val="32"/>
                  </w:rPr>
                </w:pPr>
                <w:r>
                  <w:rPr>
                    <w:rFonts w:ascii="MS Gothic" w:eastAsia="MS Gothic" w:hAnsi="MS Gothic" w:cs="Arial" w:hint="eastAsia"/>
                    <w:color w:val="000000" w:themeColor="text1"/>
                    <w:sz w:val="32"/>
                    <w:szCs w:val="32"/>
                  </w:rPr>
                  <w:t>☐</w:t>
                </w:r>
              </w:p>
            </w:tc>
          </w:sdtContent>
        </w:sdt>
        <w:tc>
          <w:tcPr>
            <w:tcW w:w="9072" w:type="dxa"/>
            <w:gridSpan w:val="2"/>
          </w:tcPr>
          <w:p w14:paraId="17B8E942" w14:textId="54E44578" w:rsidR="00DF71CA" w:rsidRPr="00591E24" w:rsidRDefault="00DF71CA" w:rsidP="00371D58">
            <w:pPr>
              <w:spacing w:before="120" w:after="120"/>
              <w:rPr>
                <w:rFonts w:ascii="Arial" w:eastAsia="Times New Roman" w:hAnsi="Arial" w:cs="Arial"/>
                <w:bCs/>
                <w:color w:val="000000"/>
              </w:rPr>
            </w:pPr>
            <w:r w:rsidRPr="00591E24">
              <w:rPr>
                <w:rFonts w:ascii="Arial" w:eastAsia="Times New Roman" w:hAnsi="Arial" w:cs="Arial"/>
                <w:bCs/>
                <w:color w:val="000000"/>
              </w:rPr>
              <w:t>Operational maps</w:t>
            </w:r>
          </w:p>
        </w:tc>
      </w:tr>
      <w:tr w:rsidR="00DF71CA" w:rsidRPr="00591E24" w14:paraId="3923D570" w14:textId="77777777">
        <w:trPr>
          <w:trHeight w:val="300"/>
        </w:trPr>
        <w:permEnd w:id="1372325753" w:displacedByCustomXml="next"/>
        <w:permStart w:id="1887781237" w:edGrp="everyone" w:colFirst="0" w:colLast="0" w:displacedByCustomXml="next"/>
        <w:sdt>
          <w:sdtPr>
            <w:rPr>
              <w:rFonts w:ascii="Arial" w:eastAsia="Times New Roman" w:hAnsi="Arial" w:cs="Arial"/>
              <w:bCs/>
              <w:color w:val="000000"/>
              <w:sz w:val="32"/>
              <w:szCs w:val="32"/>
            </w:rPr>
            <w:id w:val="720794294"/>
            <w14:checkbox>
              <w14:checked w14:val="0"/>
              <w14:checkedState w14:val="2612" w14:font="MS Gothic"/>
              <w14:uncheckedState w14:val="2610" w14:font="MS Gothic"/>
            </w14:checkbox>
          </w:sdtPr>
          <w:sdtEndPr>
            <w:rPr>
              <w:bCs w:val="0"/>
              <w:color w:val="000000" w:themeColor="text1"/>
            </w:rPr>
          </w:sdtEndPr>
          <w:sdtContent>
            <w:tc>
              <w:tcPr>
                <w:tcW w:w="562" w:type="dxa"/>
              </w:tcPr>
              <w:p w14:paraId="0654DE51" w14:textId="121F4F80" w:rsidR="00DF71CA" w:rsidRPr="00591E24" w:rsidRDefault="00DF71CA" w:rsidP="00371D58">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9072" w:type="dxa"/>
            <w:gridSpan w:val="2"/>
          </w:tcPr>
          <w:p w14:paraId="66B7ED9F" w14:textId="3B17C5A6" w:rsidR="00DF71CA" w:rsidRPr="00591E24" w:rsidRDefault="00DF71CA" w:rsidP="00371D58">
            <w:pPr>
              <w:spacing w:before="120" w:after="120"/>
              <w:rPr>
                <w:rFonts w:ascii="Arial" w:eastAsia="Times New Roman" w:hAnsi="Arial" w:cs="Arial"/>
                <w:bCs/>
                <w:color w:val="000000"/>
              </w:rPr>
            </w:pPr>
            <w:r w:rsidRPr="00591E24">
              <w:rPr>
                <w:rFonts w:ascii="Arial" w:eastAsia="Times New Roman" w:hAnsi="Arial" w:cs="Arial"/>
                <w:bCs/>
                <w:color w:val="000000"/>
              </w:rPr>
              <w:t>Evidence that seed used for seeding operations will be of the same provenance as the proposed licence area</w:t>
            </w:r>
          </w:p>
        </w:tc>
      </w:tr>
      <w:tr w:rsidR="00DF71CA" w:rsidRPr="00591E24" w14:paraId="2E779004" w14:textId="77777777">
        <w:trPr>
          <w:trHeight w:val="300"/>
        </w:trPr>
        <w:permEnd w:id="1887781237" w:displacedByCustomXml="next"/>
        <w:permStart w:id="1700031457" w:edGrp="everyone" w:colFirst="0" w:colLast="0" w:displacedByCustomXml="next"/>
        <w:sdt>
          <w:sdtPr>
            <w:rPr>
              <w:rFonts w:ascii="Arial" w:eastAsia="Times New Roman" w:hAnsi="Arial" w:cs="Arial"/>
              <w:bCs/>
              <w:color w:val="000000"/>
              <w:sz w:val="32"/>
              <w:szCs w:val="32"/>
            </w:rPr>
            <w:id w:val="366031845"/>
            <w14:checkbox>
              <w14:checked w14:val="0"/>
              <w14:checkedState w14:val="2612" w14:font="MS Gothic"/>
              <w14:uncheckedState w14:val="2610" w14:font="MS Gothic"/>
            </w14:checkbox>
          </w:sdtPr>
          <w:sdtEndPr>
            <w:rPr>
              <w:bCs w:val="0"/>
              <w:color w:val="000000" w:themeColor="text1"/>
            </w:rPr>
          </w:sdtEndPr>
          <w:sdtContent>
            <w:tc>
              <w:tcPr>
                <w:tcW w:w="562" w:type="dxa"/>
              </w:tcPr>
              <w:p w14:paraId="68069608" w14:textId="7BE0F7CC" w:rsidR="00DF71CA" w:rsidRPr="00591E24" w:rsidRDefault="00DF71CA" w:rsidP="00371D58">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9072" w:type="dxa"/>
            <w:gridSpan w:val="2"/>
          </w:tcPr>
          <w:p w14:paraId="7E4815C1" w14:textId="40DE9F31" w:rsidR="00DF71CA" w:rsidRPr="00591E24" w:rsidRDefault="00DF71CA" w:rsidP="00371D58">
            <w:pPr>
              <w:spacing w:before="120" w:after="120"/>
              <w:rPr>
                <w:rFonts w:ascii="Arial" w:eastAsia="Times New Roman" w:hAnsi="Arial" w:cs="Arial"/>
                <w:bCs/>
                <w:color w:val="000000"/>
              </w:rPr>
            </w:pPr>
            <w:r w:rsidRPr="00591E24">
              <w:rPr>
                <w:rFonts w:ascii="Arial" w:eastAsia="Times New Roman" w:hAnsi="Arial" w:cs="Arial"/>
                <w:bCs/>
                <w:color w:val="000000"/>
              </w:rPr>
              <w:t>Proposed seeding area map</w:t>
            </w:r>
          </w:p>
        </w:tc>
      </w:tr>
      <w:permEnd w:id="1700031457"/>
    </w:tbl>
    <w:p w14:paraId="4767D4A2" w14:textId="77777777" w:rsidR="00F3436A" w:rsidRDefault="00F3436A" w:rsidP="005354DF">
      <w:pPr>
        <w:spacing w:after="0" w:line="240" w:lineRule="auto"/>
        <w:rPr>
          <w:rFonts w:ascii="Arial" w:hAnsi="Arial" w:cs="Arial"/>
          <w:sz w:val="22"/>
          <w:szCs w:val="22"/>
          <w:lang w:val="en-US"/>
        </w:rPr>
      </w:pPr>
    </w:p>
    <w:p w14:paraId="51F6377F" w14:textId="77777777" w:rsidR="00EE1757" w:rsidRPr="00EA03AD" w:rsidRDefault="00EE1757" w:rsidP="004D6735">
      <w:pPr>
        <w:spacing w:after="0" w:line="240" w:lineRule="auto"/>
        <w:rPr>
          <w:rFonts w:ascii="Arial" w:hAnsi="Arial" w:cs="Arial"/>
          <w:bCs/>
          <w:sz w:val="22"/>
          <w:szCs w:val="22"/>
        </w:rPr>
      </w:pPr>
    </w:p>
    <w:p w14:paraId="6417BAF0" w14:textId="4EA6040D" w:rsidR="004D6735" w:rsidRDefault="004D6735" w:rsidP="004D6735">
      <w:pPr>
        <w:spacing w:after="0" w:line="240" w:lineRule="auto"/>
        <w:rPr>
          <w:rFonts w:ascii="Arial" w:hAnsi="Arial" w:cs="Arial"/>
          <w:b/>
          <w:sz w:val="22"/>
          <w:szCs w:val="22"/>
        </w:rPr>
      </w:pPr>
      <w:r>
        <w:rPr>
          <w:rFonts w:ascii="Arial" w:hAnsi="Arial" w:cs="Arial"/>
          <w:b/>
          <w:sz w:val="22"/>
          <w:szCs w:val="22"/>
        </w:rPr>
        <w:t xml:space="preserve">LIVING (GREEN) AND </w:t>
      </w:r>
      <w:r w:rsidRPr="00426EC8">
        <w:rPr>
          <w:rFonts w:ascii="Arial" w:hAnsi="Arial" w:cs="Arial"/>
          <w:b/>
          <w:sz w:val="22"/>
          <w:szCs w:val="22"/>
        </w:rPr>
        <w:t>DEAD WOOD</w:t>
      </w:r>
    </w:p>
    <w:p w14:paraId="7D6B7DC6" w14:textId="77777777" w:rsidR="004D6735" w:rsidRPr="00EA03AD" w:rsidRDefault="004D6735" w:rsidP="004D6735">
      <w:pPr>
        <w:spacing w:after="0" w:line="240" w:lineRule="auto"/>
        <w:rPr>
          <w:rFonts w:ascii="Arial" w:hAnsi="Arial" w:cs="Arial"/>
          <w:bCs/>
          <w:sz w:val="22"/>
          <w:szCs w:val="22"/>
        </w:rPr>
      </w:pPr>
    </w:p>
    <w:tbl>
      <w:tblPr>
        <w:tblStyle w:val="TableGrid1"/>
        <w:tblW w:w="9634" w:type="dxa"/>
        <w:tblLayout w:type="fixed"/>
        <w:tblLook w:val="04A0" w:firstRow="1" w:lastRow="0" w:firstColumn="1" w:lastColumn="0" w:noHBand="0" w:noVBand="1"/>
      </w:tblPr>
      <w:tblGrid>
        <w:gridCol w:w="562"/>
        <w:gridCol w:w="1134"/>
        <w:gridCol w:w="7938"/>
      </w:tblGrid>
      <w:tr w:rsidR="004D6735" w:rsidRPr="00591E24" w14:paraId="72CAB908" w14:textId="77777777">
        <w:trPr>
          <w:trHeight w:val="300"/>
        </w:trPr>
        <w:permStart w:id="1874140914" w:edGrp="everyone" w:colFirst="0" w:colLast="0" w:displacedByCustomXml="next"/>
        <w:sdt>
          <w:sdtPr>
            <w:rPr>
              <w:rFonts w:ascii="Arial" w:eastAsia="Times New Roman" w:hAnsi="Arial" w:cs="Arial"/>
              <w:bCs/>
              <w:color w:val="000000"/>
              <w:sz w:val="32"/>
              <w:szCs w:val="32"/>
            </w:rPr>
            <w:id w:val="-30807690"/>
            <w14:checkbox>
              <w14:checked w14:val="0"/>
              <w14:checkedState w14:val="2612" w14:font="MS Gothic"/>
              <w14:uncheckedState w14:val="2610" w14:font="MS Gothic"/>
            </w14:checkbox>
          </w:sdtPr>
          <w:sdtEndPr>
            <w:rPr>
              <w:bCs w:val="0"/>
              <w:color w:val="000000" w:themeColor="text1"/>
            </w:rPr>
          </w:sdtEndPr>
          <w:sdtContent>
            <w:tc>
              <w:tcPr>
                <w:tcW w:w="562" w:type="dxa"/>
                <w:shd w:val="clear" w:color="auto" w:fill="FFFFFF" w:themeFill="background1"/>
                <w:vAlign w:val="center"/>
              </w:tcPr>
              <w:p w14:paraId="1FC5070C" w14:textId="7B3827A1" w:rsidR="004D6735" w:rsidRPr="00591E24" w:rsidRDefault="00D87029">
                <w:pPr>
                  <w:spacing w:before="60" w:after="60"/>
                  <w:jc w:val="center"/>
                  <w:rPr>
                    <w:rFonts w:ascii="Arial" w:eastAsia="Times New Roman" w:hAnsi="Arial" w:cs="Arial"/>
                    <w:bCs/>
                    <w:color w:val="000000"/>
                    <w:sz w:val="32"/>
                    <w:szCs w:val="32"/>
                  </w:rPr>
                </w:pPr>
                <w:r>
                  <w:rPr>
                    <w:rFonts w:ascii="MS Gothic" w:eastAsia="MS Gothic" w:hAnsi="MS Gothic" w:cs="Segoe UI Symbol" w:hint="eastAsia"/>
                    <w:bCs/>
                    <w:color w:val="000000"/>
                    <w:sz w:val="32"/>
                    <w:szCs w:val="32"/>
                  </w:rPr>
                  <w:t>☐</w:t>
                </w:r>
              </w:p>
            </w:tc>
          </w:sdtContent>
        </w:sdt>
        <w:tc>
          <w:tcPr>
            <w:tcW w:w="1134" w:type="dxa"/>
            <w:tcBorders>
              <w:right w:val="nil"/>
            </w:tcBorders>
            <w:shd w:val="clear" w:color="auto" w:fill="FFFFFF" w:themeFill="background1"/>
          </w:tcPr>
          <w:p w14:paraId="64AC2369"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Form 1</w:t>
            </w:r>
          </w:p>
        </w:tc>
        <w:tc>
          <w:tcPr>
            <w:tcW w:w="7938" w:type="dxa"/>
            <w:tcBorders>
              <w:left w:val="nil"/>
            </w:tcBorders>
            <w:shd w:val="clear" w:color="auto" w:fill="FFFFFF" w:themeFill="background1"/>
          </w:tcPr>
          <w:p w14:paraId="3AD75AFF" w14:textId="292AC3BD"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Application Form</w:t>
            </w:r>
            <w:r w:rsidR="00D87029">
              <w:rPr>
                <w:rFonts w:ascii="Arial" w:eastAsia="Times New Roman" w:hAnsi="Arial" w:cs="Arial"/>
                <w:bCs/>
                <w:color w:val="000000"/>
              </w:rPr>
              <w:t xml:space="preserve"> (including documentation required</w:t>
            </w:r>
            <w:r w:rsidR="003A6861">
              <w:rPr>
                <w:rFonts w:ascii="Arial" w:eastAsia="Times New Roman" w:hAnsi="Arial" w:cs="Arial"/>
                <w:bCs/>
                <w:color w:val="000000"/>
              </w:rPr>
              <w:t xml:space="preserve"> to be attached</w:t>
            </w:r>
            <w:r w:rsidR="00D87029">
              <w:rPr>
                <w:rFonts w:ascii="Arial" w:eastAsia="Times New Roman" w:hAnsi="Arial" w:cs="Arial"/>
                <w:bCs/>
                <w:color w:val="000000"/>
              </w:rPr>
              <w:t>)</w:t>
            </w:r>
          </w:p>
        </w:tc>
      </w:tr>
      <w:tr w:rsidR="004D6735" w:rsidRPr="00591E24" w14:paraId="253229CF" w14:textId="77777777">
        <w:trPr>
          <w:trHeight w:val="300"/>
        </w:trPr>
        <w:permEnd w:id="1874140914" w:displacedByCustomXml="next"/>
        <w:permStart w:id="1789593986" w:edGrp="everyone" w:colFirst="0" w:colLast="0" w:displacedByCustomXml="next"/>
        <w:sdt>
          <w:sdtPr>
            <w:rPr>
              <w:rFonts w:ascii="Arial" w:eastAsia="Times New Roman" w:hAnsi="Arial" w:cs="Arial"/>
              <w:bCs/>
              <w:color w:val="000000"/>
              <w:sz w:val="32"/>
              <w:szCs w:val="32"/>
            </w:rPr>
            <w:id w:val="-1206716217"/>
            <w14:checkbox>
              <w14:checked w14:val="0"/>
              <w14:checkedState w14:val="2612" w14:font="MS Gothic"/>
              <w14:uncheckedState w14:val="2610" w14:font="MS Gothic"/>
            </w14:checkbox>
          </w:sdtPr>
          <w:sdtEndPr>
            <w:rPr>
              <w:bCs w:val="0"/>
              <w:color w:val="000000" w:themeColor="text1"/>
            </w:rPr>
          </w:sdtEndPr>
          <w:sdtContent>
            <w:tc>
              <w:tcPr>
                <w:tcW w:w="562" w:type="dxa"/>
              </w:tcPr>
              <w:p w14:paraId="66296449" w14:textId="77777777" w:rsidR="004D6735" w:rsidRPr="00591E24" w:rsidRDefault="004D6735">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1134" w:type="dxa"/>
            <w:tcBorders>
              <w:right w:val="nil"/>
            </w:tcBorders>
          </w:tcPr>
          <w:p w14:paraId="5CF93270" w14:textId="7B8B4C74"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 xml:space="preserve">Form </w:t>
            </w:r>
            <w:r w:rsidR="007F49E9" w:rsidRPr="00591E24">
              <w:rPr>
                <w:rFonts w:ascii="Arial" w:eastAsia="Times New Roman" w:hAnsi="Arial" w:cs="Arial"/>
                <w:bCs/>
                <w:color w:val="000000"/>
              </w:rPr>
              <w:t>2</w:t>
            </w:r>
            <w:r w:rsidR="007F49E9">
              <w:rPr>
                <w:rFonts w:ascii="Arial" w:eastAsia="Times New Roman" w:hAnsi="Arial" w:cs="Arial"/>
                <w:bCs/>
                <w:color w:val="000000"/>
              </w:rPr>
              <w:t>B</w:t>
            </w:r>
          </w:p>
        </w:tc>
        <w:tc>
          <w:tcPr>
            <w:tcW w:w="7938" w:type="dxa"/>
            <w:tcBorders>
              <w:left w:val="nil"/>
            </w:tcBorders>
          </w:tcPr>
          <w:p w14:paraId="5F10DE6F" w14:textId="3D833EF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 xml:space="preserve">Sandalwood sustainability and establishment plan – </w:t>
            </w:r>
            <w:r w:rsidR="0045262D" w:rsidRPr="0045262D">
              <w:rPr>
                <w:rFonts w:ascii="Arial" w:eastAsia="Times New Roman" w:hAnsi="Arial" w:cs="Arial"/>
                <w:bCs/>
                <w:color w:val="000000"/>
              </w:rPr>
              <w:t>living (green) and dead wood</w:t>
            </w:r>
          </w:p>
        </w:tc>
      </w:tr>
      <w:tr w:rsidR="004D6735" w:rsidRPr="00591E24" w14:paraId="59271658" w14:textId="77777777">
        <w:trPr>
          <w:trHeight w:val="300"/>
        </w:trPr>
        <w:permEnd w:id="1789593986" w:displacedByCustomXml="next"/>
        <w:permStart w:id="1074621895" w:edGrp="everyone" w:colFirst="0" w:colLast="0" w:displacedByCustomXml="next"/>
        <w:sdt>
          <w:sdtPr>
            <w:rPr>
              <w:rFonts w:ascii="Arial" w:eastAsia="Times New Roman" w:hAnsi="Arial" w:cs="Arial"/>
              <w:color w:val="000000" w:themeColor="text1"/>
              <w:sz w:val="32"/>
              <w:szCs w:val="32"/>
            </w:rPr>
            <w:id w:val="1511267128"/>
            <w14:checkbox>
              <w14:checked w14:val="0"/>
              <w14:checkedState w14:val="2612" w14:font="MS Gothic"/>
              <w14:uncheckedState w14:val="2610" w14:font="MS Gothic"/>
            </w14:checkbox>
          </w:sdtPr>
          <w:sdtEndPr/>
          <w:sdtContent>
            <w:tc>
              <w:tcPr>
                <w:tcW w:w="562" w:type="dxa"/>
              </w:tcPr>
              <w:p w14:paraId="107AA9BE" w14:textId="6EC7E895" w:rsidR="004D6735" w:rsidRPr="00591E24" w:rsidRDefault="004D6735">
                <w:pPr>
                  <w:spacing w:before="120" w:after="120"/>
                  <w:rPr>
                    <w:rFonts w:ascii="Arial" w:eastAsia="Times New Roman" w:hAnsi="Arial" w:cs="Arial"/>
                    <w:bCs/>
                    <w:color w:val="000000"/>
                    <w:sz w:val="32"/>
                    <w:szCs w:val="32"/>
                  </w:rPr>
                </w:pPr>
                <w:r>
                  <w:rPr>
                    <w:rFonts w:ascii="MS Gothic" w:eastAsia="MS Gothic" w:hAnsi="MS Gothic" w:cs="Arial"/>
                    <w:color w:val="000000" w:themeColor="text1"/>
                    <w:sz w:val="32"/>
                    <w:szCs w:val="32"/>
                  </w:rPr>
                  <w:t>☐</w:t>
                </w:r>
              </w:p>
            </w:tc>
          </w:sdtContent>
        </w:sdt>
        <w:tc>
          <w:tcPr>
            <w:tcW w:w="1134" w:type="dxa"/>
            <w:tcBorders>
              <w:right w:val="nil"/>
            </w:tcBorders>
          </w:tcPr>
          <w:p w14:paraId="4CCE92B3"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Form 3</w:t>
            </w:r>
          </w:p>
        </w:tc>
        <w:tc>
          <w:tcPr>
            <w:tcW w:w="7938" w:type="dxa"/>
            <w:tcBorders>
              <w:left w:val="nil"/>
            </w:tcBorders>
          </w:tcPr>
          <w:p w14:paraId="2BDEAB1B"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Access to Land Authority for Designated Activity</w:t>
            </w:r>
          </w:p>
          <w:p w14:paraId="1856E8A1" w14:textId="5FF13E9B" w:rsidR="004D6735" w:rsidRPr="00591E24" w:rsidRDefault="004D6735">
            <w:pPr>
              <w:spacing w:before="120" w:after="120"/>
              <w:rPr>
                <w:rFonts w:ascii="Arial" w:eastAsia="Times New Roman" w:hAnsi="Arial" w:cs="Arial"/>
                <w:bCs/>
                <w:i/>
                <w:iCs/>
                <w:color w:val="000000"/>
              </w:rPr>
            </w:pPr>
            <w:r w:rsidRPr="1282844E">
              <w:rPr>
                <w:rFonts w:ascii="Arial" w:eastAsia="Times New Roman" w:hAnsi="Arial" w:cs="Arial"/>
                <w:i/>
                <w:iCs/>
                <w:color w:val="000000" w:themeColor="text1"/>
              </w:rPr>
              <w:t>I</w:t>
            </w:r>
            <w:r w:rsidR="025626A9" w:rsidRPr="1282844E">
              <w:rPr>
                <w:rFonts w:ascii="Arial" w:eastAsia="Times New Roman" w:hAnsi="Arial" w:cs="Arial"/>
                <w:i/>
                <w:iCs/>
                <w:color w:val="000000" w:themeColor="text1"/>
              </w:rPr>
              <w:t>f</w:t>
            </w:r>
            <w:r w:rsidRPr="1282844E">
              <w:rPr>
                <w:rFonts w:ascii="Arial" w:eastAsia="Times New Roman" w:hAnsi="Arial" w:cs="Arial"/>
                <w:i/>
                <w:color w:val="000000" w:themeColor="text1"/>
              </w:rPr>
              <w:t xml:space="preserve"> required (outlined in Form 1 Section 3 – Application Area)</w:t>
            </w:r>
          </w:p>
        </w:tc>
      </w:tr>
      <w:tr w:rsidR="004D6735" w:rsidRPr="00591E24" w14:paraId="4B034037" w14:textId="77777777">
        <w:trPr>
          <w:trHeight w:val="407"/>
        </w:trPr>
        <w:permEnd w:id="1074621895" w:displacedByCustomXml="next"/>
        <w:permStart w:id="1783776916" w:edGrp="everyone" w:colFirst="0" w:colLast="0" w:displacedByCustomXml="next"/>
        <w:sdt>
          <w:sdtPr>
            <w:rPr>
              <w:rFonts w:ascii="Arial" w:eastAsia="Times New Roman" w:hAnsi="Arial" w:cs="Arial"/>
              <w:color w:val="000000" w:themeColor="text1"/>
              <w:sz w:val="32"/>
              <w:szCs w:val="32"/>
            </w:rPr>
            <w:id w:val="2008008299"/>
            <w14:checkbox>
              <w14:checked w14:val="0"/>
              <w14:checkedState w14:val="2612" w14:font="MS Gothic"/>
              <w14:uncheckedState w14:val="2610" w14:font="MS Gothic"/>
            </w14:checkbox>
          </w:sdtPr>
          <w:sdtEndPr/>
          <w:sdtContent>
            <w:tc>
              <w:tcPr>
                <w:tcW w:w="562" w:type="dxa"/>
              </w:tcPr>
              <w:p w14:paraId="4B910E1A" w14:textId="4AA83B14" w:rsidR="004D6735" w:rsidRPr="00591E24" w:rsidRDefault="004D6735">
                <w:pPr>
                  <w:spacing w:before="120" w:after="120"/>
                  <w:rPr>
                    <w:rFonts w:ascii="Arial" w:eastAsia="Times New Roman" w:hAnsi="Arial" w:cs="Arial"/>
                    <w:bCs/>
                    <w:color w:val="000000"/>
                    <w:sz w:val="32"/>
                    <w:szCs w:val="32"/>
                  </w:rPr>
                </w:pPr>
                <w:r>
                  <w:rPr>
                    <w:rFonts w:ascii="MS Gothic" w:eastAsia="MS Gothic" w:hAnsi="MS Gothic" w:cs="Arial"/>
                    <w:color w:val="000000" w:themeColor="text1"/>
                    <w:sz w:val="32"/>
                    <w:szCs w:val="32"/>
                  </w:rPr>
                  <w:t>☐</w:t>
                </w:r>
              </w:p>
            </w:tc>
          </w:sdtContent>
        </w:sdt>
        <w:tc>
          <w:tcPr>
            <w:tcW w:w="9072" w:type="dxa"/>
            <w:gridSpan w:val="2"/>
          </w:tcPr>
          <w:p w14:paraId="16D6D703"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Site map/s</w:t>
            </w:r>
          </w:p>
        </w:tc>
      </w:tr>
      <w:tr w:rsidR="004D6735" w:rsidRPr="00591E24" w14:paraId="739C27C8" w14:textId="77777777">
        <w:trPr>
          <w:trHeight w:val="300"/>
        </w:trPr>
        <w:permEnd w:id="1783776916" w:displacedByCustomXml="next"/>
        <w:permStart w:id="951799877" w:edGrp="everyone" w:colFirst="0" w:colLast="0" w:displacedByCustomXml="next"/>
        <w:sdt>
          <w:sdtPr>
            <w:rPr>
              <w:rFonts w:ascii="Arial" w:eastAsia="Times New Roman" w:hAnsi="Arial" w:cs="Arial"/>
              <w:color w:val="000000" w:themeColor="text1"/>
              <w:sz w:val="32"/>
              <w:szCs w:val="32"/>
            </w:rPr>
            <w:id w:val="1381747322"/>
            <w14:checkbox>
              <w14:checked w14:val="0"/>
              <w14:checkedState w14:val="2612" w14:font="MS Gothic"/>
              <w14:uncheckedState w14:val="2610" w14:font="MS Gothic"/>
            </w14:checkbox>
          </w:sdtPr>
          <w:sdtEndPr/>
          <w:sdtContent>
            <w:tc>
              <w:tcPr>
                <w:tcW w:w="562" w:type="dxa"/>
              </w:tcPr>
              <w:p w14:paraId="56C36BAD" w14:textId="5EC80D32" w:rsidR="004D6735" w:rsidRPr="00591E24" w:rsidRDefault="001D2A8C">
                <w:pPr>
                  <w:spacing w:before="120" w:after="120"/>
                  <w:rPr>
                    <w:rFonts w:ascii="Arial" w:eastAsia="Times New Roman" w:hAnsi="Arial" w:cs="Arial"/>
                    <w:bCs/>
                    <w:color w:val="000000"/>
                    <w:sz w:val="32"/>
                    <w:szCs w:val="32"/>
                  </w:rPr>
                </w:pPr>
                <w:r>
                  <w:rPr>
                    <w:rFonts w:ascii="MS Gothic" w:eastAsia="MS Gothic" w:hAnsi="MS Gothic" w:cs="Arial" w:hint="eastAsia"/>
                    <w:color w:val="000000" w:themeColor="text1"/>
                    <w:sz w:val="32"/>
                    <w:szCs w:val="32"/>
                  </w:rPr>
                  <w:t>☐</w:t>
                </w:r>
              </w:p>
            </w:tc>
          </w:sdtContent>
        </w:sdt>
        <w:tc>
          <w:tcPr>
            <w:tcW w:w="9072" w:type="dxa"/>
            <w:gridSpan w:val="2"/>
          </w:tcPr>
          <w:p w14:paraId="2206A2B1"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Operational maps</w:t>
            </w:r>
          </w:p>
        </w:tc>
      </w:tr>
      <w:tr w:rsidR="004E6F68" w:rsidRPr="00591E24" w14:paraId="2CC94E5C" w14:textId="77777777">
        <w:trPr>
          <w:trHeight w:val="300"/>
        </w:trPr>
        <w:permEnd w:id="951799877" w:displacedByCustomXml="next"/>
        <w:permStart w:id="158670119" w:edGrp="everyone" w:colFirst="0" w:colLast="0" w:displacedByCustomXml="next"/>
        <w:sdt>
          <w:sdtPr>
            <w:rPr>
              <w:rFonts w:ascii="Arial" w:eastAsia="Times New Roman" w:hAnsi="Arial" w:cs="Arial"/>
              <w:bCs/>
              <w:color w:val="000000"/>
              <w:sz w:val="32"/>
              <w:szCs w:val="32"/>
            </w:rPr>
            <w:id w:val="-545055422"/>
            <w14:checkbox>
              <w14:checked w14:val="0"/>
              <w14:checkedState w14:val="2612" w14:font="MS Gothic"/>
              <w14:uncheckedState w14:val="2610" w14:font="MS Gothic"/>
            </w14:checkbox>
          </w:sdtPr>
          <w:sdtEndPr>
            <w:rPr>
              <w:bCs w:val="0"/>
              <w:color w:val="000000" w:themeColor="text1"/>
            </w:rPr>
          </w:sdtEndPr>
          <w:sdtContent>
            <w:tc>
              <w:tcPr>
                <w:tcW w:w="562" w:type="dxa"/>
              </w:tcPr>
              <w:p w14:paraId="477AC91B" w14:textId="4C3E1ECB" w:rsidR="004E6F68" w:rsidRPr="004F340A" w:rsidRDefault="004F340A" w:rsidP="004E6F68">
                <w:pPr>
                  <w:spacing w:before="120" w:after="120"/>
                  <w:rPr>
                    <w:rFonts w:ascii="Arial" w:eastAsia="Times New Roman" w:hAnsi="Arial" w:cs="Arial"/>
                    <w:bCs/>
                    <w:color w:val="000000"/>
                    <w:sz w:val="32"/>
                    <w:szCs w:val="32"/>
                  </w:rPr>
                </w:pPr>
                <w:r w:rsidRPr="004F340A">
                  <w:rPr>
                    <w:rFonts w:ascii="MS Gothic" w:eastAsia="MS Gothic" w:hAnsi="MS Gothic" w:cs="Arial" w:hint="eastAsia"/>
                    <w:bCs/>
                    <w:color w:val="000000"/>
                    <w:sz w:val="32"/>
                    <w:szCs w:val="32"/>
                  </w:rPr>
                  <w:t>☐</w:t>
                </w:r>
              </w:p>
            </w:tc>
          </w:sdtContent>
        </w:sdt>
        <w:tc>
          <w:tcPr>
            <w:tcW w:w="9072" w:type="dxa"/>
            <w:gridSpan w:val="2"/>
          </w:tcPr>
          <w:p w14:paraId="4C81DB5D" w14:textId="5EE3A25C" w:rsidR="004E6F68" w:rsidRPr="00591E24" w:rsidRDefault="004E6F68" w:rsidP="004E6F68">
            <w:pPr>
              <w:spacing w:before="120" w:after="120"/>
              <w:rPr>
                <w:rFonts w:ascii="Arial" w:eastAsia="Times New Roman" w:hAnsi="Arial" w:cs="Arial"/>
                <w:bCs/>
                <w:color w:val="000000"/>
              </w:rPr>
            </w:pPr>
            <w:r w:rsidRPr="00CF6E07">
              <w:rPr>
                <w:rFonts w:ascii="Arial" w:eastAsia="Times New Roman" w:hAnsi="Arial" w:cs="Arial"/>
                <w:color w:val="000000"/>
              </w:rPr>
              <w:t>Global Positioning System (GPS) data from inventory (including track-based and plots)</w:t>
            </w:r>
          </w:p>
        </w:tc>
      </w:tr>
      <w:tr w:rsidR="004D6735" w:rsidRPr="00591E24" w14:paraId="194C9C80" w14:textId="77777777">
        <w:trPr>
          <w:trHeight w:val="300"/>
        </w:trPr>
        <w:permEnd w:id="158670119" w:displacedByCustomXml="next"/>
        <w:permStart w:id="1431924318" w:edGrp="everyone" w:colFirst="0" w:colLast="0" w:displacedByCustomXml="next"/>
        <w:sdt>
          <w:sdtPr>
            <w:rPr>
              <w:rFonts w:ascii="Arial" w:eastAsia="Times New Roman" w:hAnsi="Arial" w:cs="Arial"/>
              <w:bCs/>
              <w:color w:val="000000"/>
              <w:sz w:val="32"/>
              <w:szCs w:val="32"/>
            </w:rPr>
            <w:id w:val="391547859"/>
            <w14:checkbox>
              <w14:checked w14:val="0"/>
              <w14:checkedState w14:val="2612" w14:font="MS Gothic"/>
              <w14:uncheckedState w14:val="2610" w14:font="MS Gothic"/>
            </w14:checkbox>
          </w:sdtPr>
          <w:sdtEndPr>
            <w:rPr>
              <w:bCs w:val="0"/>
              <w:color w:val="000000" w:themeColor="text1"/>
            </w:rPr>
          </w:sdtEndPr>
          <w:sdtContent>
            <w:tc>
              <w:tcPr>
                <w:tcW w:w="562" w:type="dxa"/>
              </w:tcPr>
              <w:p w14:paraId="48AF086F" w14:textId="77777777" w:rsidR="004D6735" w:rsidRPr="00591E24" w:rsidRDefault="004D6735">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9072" w:type="dxa"/>
            <w:gridSpan w:val="2"/>
          </w:tcPr>
          <w:p w14:paraId="7DE37000"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Evidence that seed used for seeding operations will be of the same provenance as the proposed licence area</w:t>
            </w:r>
          </w:p>
        </w:tc>
      </w:tr>
      <w:tr w:rsidR="004D6735" w:rsidRPr="00591E24" w14:paraId="05CAE74B" w14:textId="77777777">
        <w:trPr>
          <w:trHeight w:val="300"/>
        </w:trPr>
        <w:permEnd w:id="1431924318" w:displacedByCustomXml="next"/>
        <w:permStart w:id="1079475646" w:edGrp="everyone" w:colFirst="0" w:colLast="0" w:displacedByCustomXml="next"/>
        <w:sdt>
          <w:sdtPr>
            <w:rPr>
              <w:rFonts w:ascii="Arial" w:eastAsia="Times New Roman" w:hAnsi="Arial" w:cs="Arial"/>
              <w:bCs/>
              <w:color w:val="000000"/>
              <w:sz w:val="32"/>
              <w:szCs w:val="32"/>
            </w:rPr>
            <w:id w:val="-2003576097"/>
            <w14:checkbox>
              <w14:checked w14:val="0"/>
              <w14:checkedState w14:val="2612" w14:font="MS Gothic"/>
              <w14:uncheckedState w14:val="2610" w14:font="MS Gothic"/>
            </w14:checkbox>
          </w:sdtPr>
          <w:sdtEndPr>
            <w:rPr>
              <w:bCs w:val="0"/>
              <w:color w:val="000000" w:themeColor="text1"/>
            </w:rPr>
          </w:sdtEndPr>
          <w:sdtContent>
            <w:tc>
              <w:tcPr>
                <w:tcW w:w="562" w:type="dxa"/>
              </w:tcPr>
              <w:p w14:paraId="2B1C8E94" w14:textId="77777777" w:rsidR="004D6735" w:rsidRPr="00591E24" w:rsidRDefault="004D6735">
                <w:pPr>
                  <w:spacing w:before="120" w:after="120"/>
                  <w:rPr>
                    <w:rFonts w:ascii="Arial" w:eastAsia="Times New Roman" w:hAnsi="Arial" w:cs="Arial"/>
                    <w:bCs/>
                    <w:color w:val="000000"/>
                    <w:sz w:val="32"/>
                    <w:szCs w:val="32"/>
                  </w:rPr>
                </w:pPr>
                <w:r w:rsidRPr="00591E24">
                  <w:rPr>
                    <w:rFonts w:ascii="Segoe UI Symbol" w:eastAsia="Times New Roman" w:hAnsi="Segoe UI Symbol" w:cs="Segoe UI Symbol"/>
                    <w:bCs/>
                    <w:color w:val="000000"/>
                    <w:sz w:val="32"/>
                    <w:szCs w:val="32"/>
                  </w:rPr>
                  <w:t>☐</w:t>
                </w:r>
              </w:p>
            </w:tc>
          </w:sdtContent>
        </w:sdt>
        <w:tc>
          <w:tcPr>
            <w:tcW w:w="9072" w:type="dxa"/>
            <w:gridSpan w:val="2"/>
          </w:tcPr>
          <w:p w14:paraId="01968076" w14:textId="77777777" w:rsidR="004D6735" w:rsidRPr="00591E24" w:rsidRDefault="004D6735">
            <w:pPr>
              <w:spacing w:before="120" w:after="120"/>
              <w:rPr>
                <w:rFonts w:ascii="Arial" w:eastAsia="Times New Roman" w:hAnsi="Arial" w:cs="Arial"/>
                <w:bCs/>
                <w:color w:val="000000"/>
              </w:rPr>
            </w:pPr>
            <w:r w:rsidRPr="00591E24">
              <w:rPr>
                <w:rFonts w:ascii="Arial" w:eastAsia="Times New Roman" w:hAnsi="Arial" w:cs="Arial"/>
                <w:bCs/>
                <w:color w:val="000000"/>
              </w:rPr>
              <w:t>Proposed seeding area map</w:t>
            </w:r>
          </w:p>
        </w:tc>
      </w:tr>
      <w:permEnd w:id="1079475646"/>
    </w:tbl>
    <w:p w14:paraId="238964D7" w14:textId="77777777" w:rsidR="004D6735" w:rsidRDefault="004D6735" w:rsidP="005354DF">
      <w:pPr>
        <w:spacing w:after="0" w:line="240" w:lineRule="auto"/>
        <w:rPr>
          <w:rFonts w:ascii="Arial" w:hAnsi="Arial" w:cs="Arial"/>
          <w:sz w:val="22"/>
          <w:szCs w:val="22"/>
          <w:lang w:val="en-US"/>
        </w:rPr>
      </w:pPr>
    </w:p>
    <w:p w14:paraId="53FEBEA4" w14:textId="74FFE7C2" w:rsidR="00CF6E07" w:rsidRPr="000856E5" w:rsidRDefault="00B17A46" w:rsidP="006A5768">
      <w:pPr>
        <w:rPr>
          <w:b/>
          <w:bCs/>
          <w:lang w:val="en-US"/>
        </w:rPr>
      </w:pPr>
      <w:r>
        <w:rPr>
          <w:rFonts w:ascii="Arial" w:hAnsi="Arial" w:cs="Arial"/>
          <w:sz w:val="22"/>
          <w:szCs w:val="22"/>
          <w:lang w:val="en-US"/>
        </w:rPr>
        <w:br w:type="page"/>
      </w:r>
      <w:proofErr w:type="gramStart"/>
      <w:r w:rsidRPr="000856E5">
        <w:rPr>
          <w:b/>
          <w:bCs/>
          <w:lang w:val="en-US"/>
        </w:rPr>
        <w:lastRenderedPageBreak/>
        <w:t>Submitting an application</w:t>
      </w:r>
      <w:proofErr w:type="gramEnd"/>
    </w:p>
    <w:p w14:paraId="01384AD6" w14:textId="77777777" w:rsidR="00B65D51" w:rsidRPr="00B65D51" w:rsidRDefault="00B65D51" w:rsidP="00B65D51">
      <w:pPr>
        <w:tabs>
          <w:tab w:val="left" w:pos="3828"/>
        </w:tabs>
        <w:spacing w:after="0" w:line="276" w:lineRule="auto"/>
        <w:rPr>
          <w:rFonts w:ascii="Arial" w:eastAsia="Times New Roman" w:hAnsi="Arial" w:cs="Arial"/>
          <w:snapToGrid w:val="0"/>
          <w:kern w:val="0"/>
          <w:sz w:val="22"/>
          <w:szCs w:val="22"/>
          <w14:ligatures w14:val="none"/>
        </w:rPr>
      </w:pPr>
    </w:p>
    <w:tbl>
      <w:tblPr>
        <w:tblStyle w:val="TableGrid2"/>
        <w:tblW w:w="0" w:type="auto"/>
        <w:tblLook w:val="04A0" w:firstRow="1" w:lastRow="0" w:firstColumn="1" w:lastColumn="0" w:noHBand="0" w:noVBand="1"/>
      </w:tblPr>
      <w:tblGrid>
        <w:gridCol w:w="2547"/>
        <w:gridCol w:w="7163"/>
      </w:tblGrid>
      <w:tr w:rsidR="00B65D51" w:rsidRPr="00B65D51" w14:paraId="7E07E9D6" w14:textId="77777777">
        <w:tc>
          <w:tcPr>
            <w:tcW w:w="2547" w:type="dxa"/>
            <w:vAlign w:val="center"/>
          </w:tcPr>
          <w:p w14:paraId="679BAAF6" w14:textId="77777777" w:rsidR="00B65D51" w:rsidRPr="00B65D51" w:rsidRDefault="00B65D51" w:rsidP="00B65D51">
            <w:pPr>
              <w:tabs>
                <w:tab w:val="left" w:pos="3828"/>
              </w:tabs>
              <w:rPr>
                <w:rFonts w:ascii="Arial" w:eastAsia="Times New Roman" w:hAnsi="Arial" w:cs="Arial"/>
                <w:snapToGrid w:val="0"/>
              </w:rPr>
            </w:pPr>
            <w:r w:rsidRPr="00B65D51">
              <w:rPr>
                <w:rFonts w:ascii="Arial" w:eastAsia="Times New Roman" w:hAnsi="Arial" w:cs="Arial"/>
                <w:snapToGrid w:val="0"/>
              </w:rPr>
              <w:t>By email (recommended)</w:t>
            </w:r>
          </w:p>
        </w:tc>
        <w:tc>
          <w:tcPr>
            <w:tcW w:w="7163" w:type="dxa"/>
            <w:vAlign w:val="center"/>
          </w:tcPr>
          <w:p w14:paraId="59FA9A8D" w14:textId="77777777" w:rsidR="00B65D51" w:rsidRPr="00B65D51" w:rsidRDefault="00B65D51" w:rsidP="00B65D51">
            <w:pPr>
              <w:tabs>
                <w:tab w:val="left" w:pos="3828"/>
              </w:tabs>
              <w:spacing w:before="120" w:after="120"/>
              <w:rPr>
                <w:rFonts w:ascii="Arial" w:eastAsia="Times New Roman" w:hAnsi="Arial" w:cs="Arial"/>
                <w:color w:val="000000"/>
              </w:rPr>
            </w:pPr>
            <w:hyperlink r:id="rId13">
              <w:r w:rsidRPr="00B65D51">
                <w:rPr>
                  <w:rFonts w:ascii="Arial" w:eastAsia="Times New Roman" w:hAnsi="Arial" w:cs="Arial"/>
                  <w:color w:val="0000FF"/>
                  <w:u w:val="single"/>
                </w:rPr>
                <w:t>wildlifelicensing@dbca.wa.gov.au</w:t>
              </w:r>
            </w:hyperlink>
          </w:p>
        </w:tc>
      </w:tr>
      <w:tr w:rsidR="00B65D51" w:rsidRPr="00B65D51" w14:paraId="2EAABF89" w14:textId="77777777">
        <w:tc>
          <w:tcPr>
            <w:tcW w:w="2547" w:type="dxa"/>
            <w:vAlign w:val="center"/>
          </w:tcPr>
          <w:p w14:paraId="10A2B60C" w14:textId="77777777" w:rsidR="00B65D51" w:rsidRPr="00B65D51" w:rsidRDefault="00B65D51" w:rsidP="00B65D51">
            <w:pPr>
              <w:tabs>
                <w:tab w:val="left" w:pos="3828"/>
              </w:tabs>
              <w:rPr>
                <w:rFonts w:ascii="Arial" w:eastAsia="Times New Roman" w:hAnsi="Arial" w:cs="Arial"/>
                <w:snapToGrid w:val="0"/>
              </w:rPr>
            </w:pPr>
            <w:r w:rsidRPr="00B65D51">
              <w:rPr>
                <w:rFonts w:ascii="Arial" w:eastAsia="Times New Roman" w:hAnsi="Arial" w:cs="Arial"/>
                <w:snapToGrid w:val="0"/>
              </w:rPr>
              <w:t>By mail</w:t>
            </w:r>
          </w:p>
        </w:tc>
        <w:tc>
          <w:tcPr>
            <w:tcW w:w="7163" w:type="dxa"/>
            <w:vAlign w:val="center"/>
          </w:tcPr>
          <w:p w14:paraId="4D2EB536" w14:textId="77777777" w:rsidR="00B65D51" w:rsidRPr="00B65D51" w:rsidRDefault="00B65D51" w:rsidP="00B65D51">
            <w:pPr>
              <w:tabs>
                <w:tab w:val="left" w:pos="3828"/>
              </w:tabs>
              <w:spacing w:before="120"/>
              <w:rPr>
                <w:rFonts w:ascii="Arial" w:eastAsia="Times New Roman" w:hAnsi="Arial" w:cs="Arial"/>
                <w:color w:val="000000"/>
              </w:rPr>
            </w:pPr>
            <w:r w:rsidRPr="00B65D51">
              <w:rPr>
                <w:rFonts w:ascii="Arial" w:eastAsia="Times New Roman" w:hAnsi="Arial" w:cs="Arial"/>
                <w:color w:val="000000"/>
              </w:rPr>
              <w:t>DBCA Wildlife Licensing Section</w:t>
            </w:r>
          </w:p>
          <w:p w14:paraId="13EAC411" w14:textId="77777777" w:rsidR="00B65D51" w:rsidRPr="00B65D51" w:rsidRDefault="00B65D51" w:rsidP="00B65D51">
            <w:pPr>
              <w:tabs>
                <w:tab w:val="left" w:pos="3828"/>
              </w:tabs>
              <w:rPr>
                <w:rFonts w:ascii="Arial" w:eastAsia="Times New Roman" w:hAnsi="Arial" w:cs="Arial"/>
                <w:color w:val="000000"/>
              </w:rPr>
            </w:pPr>
            <w:r w:rsidRPr="00B65D51">
              <w:rPr>
                <w:rFonts w:ascii="Arial" w:eastAsia="Times New Roman" w:hAnsi="Arial" w:cs="Arial"/>
                <w:color w:val="000000"/>
              </w:rPr>
              <w:t>Locked Bag 30</w:t>
            </w:r>
          </w:p>
          <w:p w14:paraId="307085C9" w14:textId="77777777" w:rsidR="00B65D51" w:rsidRPr="00B65D51" w:rsidRDefault="00B65D51" w:rsidP="00B65D51">
            <w:pPr>
              <w:tabs>
                <w:tab w:val="left" w:pos="3828"/>
              </w:tabs>
              <w:spacing w:after="120"/>
              <w:rPr>
                <w:rFonts w:ascii="Arial" w:eastAsia="Times New Roman" w:hAnsi="Arial" w:cs="Arial"/>
                <w:color w:val="000000"/>
              </w:rPr>
            </w:pPr>
            <w:r w:rsidRPr="00B65D51">
              <w:rPr>
                <w:rFonts w:ascii="Arial" w:eastAsia="Times New Roman" w:hAnsi="Arial" w:cs="Arial"/>
                <w:color w:val="000000"/>
              </w:rPr>
              <w:t>Bentley Delivery Centre WA 6983</w:t>
            </w:r>
          </w:p>
          <w:p w14:paraId="67C9400A" w14:textId="77777777" w:rsidR="00B65D51" w:rsidRPr="00B65D51" w:rsidRDefault="00B65D51" w:rsidP="00B65D51">
            <w:pPr>
              <w:tabs>
                <w:tab w:val="left" w:pos="3828"/>
              </w:tabs>
              <w:spacing w:after="120"/>
              <w:rPr>
                <w:rFonts w:ascii="Arial" w:eastAsia="Times New Roman" w:hAnsi="Arial" w:cs="Arial"/>
                <w:color w:val="000000"/>
              </w:rPr>
            </w:pPr>
            <w:r w:rsidRPr="00B65D51">
              <w:rPr>
                <w:rFonts w:ascii="Arial" w:eastAsia="Times New Roman" w:hAnsi="Arial" w:cs="Arial"/>
                <w:color w:val="000000"/>
              </w:rPr>
              <w:t>Please note that any correspondence sent by mail may result in some delay.</w:t>
            </w:r>
          </w:p>
        </w:tc>
      </w:tr>
      <w:tr w:rsidR="00B65D51" w:rsidRPr="00B65D51" w14:paraId="3C38A387" w14:textId="77777777">
        <w:trPr>
          <w:trHeight w:val="348"/>
        </w:trPr>
        <w:tc>
          <w:tcPr>
            <w:tcW w:w="2547" w:type="dxa"/>
            <w:vAlign w:val="center"/>
          </w:tcPr>
          <w:p w14:paraId="6782C6EE" w14:textId="77777777" w:rsidR="00B65D51" w:rsidRPr="00B65D51" w:rsidRDefault="00B65D51" w:rsidP="00B65D51">
            <w:pPr>
              <w:tabs>
                <w:tab w:val="left" w:pos="3828"/>
              </w:tabs>
              <w:rPr>
                <w:rFonts w:ascii="Arial" w:eastAsia="Times New Roman" w:hAnsi="Arial" w:cs="Arial"/>
                <w:snapToGrid w:val="0"/>
              </w:rPr>
            </w:pPr>
            <w:r w:rsidRPr="00B65D51">
              <w:rPr>
                <w:rFonts w:ascii="Arial" w:eastAsia="Times New Roman" w:hAnsi="Arial" w:cs="Arial"/>
                <w:snapToGrid w:val="0"/>
              </w:rPr>
              <w:t>In person</w:t>
            </w:r>
          </w:p>
        </w:tc>
        <w:tc>
          <w:tcPr>
            <w:tcW w:w="7163" w:type="dxa"/>
            <w:vAlign w:val="center"/>
          </w:tcPr>
          <w:p w14:paraId="1F168256" w14:textId="77777777" w:rsidR="00B65D51" w:rsidRPr="00B65D51" w:rsidRDefault="00B65D51" w:rsidP="00B65D51">
            <w:pPr>
              <w:tabs>
                <w:tab w:val="left" w:pos="3828"/>
              </w:tabs>
              <w:spacing w:before="120"/>
              <w:rPr>
                <w:rFonts w:ascii="Arial" w:eastAsia="Times New Roman" w:hAnsi="Arial" w:cs="Arial"/>
                <w:snapToGrid w:val="0"/>
              </w:rPr>
            </w:pPr>
            <w:r w:rsidRPr="00B65D51">
              <w:rPr>
                <w:rFonts w:ascii="Arial" w:eastAsia="Times New Roman" w:hAnsi="Arial" w:cs="Arial"/>
                <w:snapToGrid w:val="0"/>
              </w:rPr>
              <w:t>Wildlife Licensing Section (DBCA Head Office)</w:t>
            </w:r>
          </w:p>
          <w:p w14:paraId="3D92E9F8" w14:textId="77777777" w:rsidR="00B65D51" w:rsidRPr="00B65D51" w:rsidRDefault="00B65D51" w:rsidP="00B65D51">
            <w:pPr>
              <w:tabs>
                <w:tab w:val="left" w:pos="3828"/>
              </w:tabs>
              <w:rPr>
                <w:rFonts w:ascii="Arial" w:eastAsia="Times New Roman" w:hAnsi="Arial" w:cs="Arial"/>
                <w:snapToGrid w:val="0"/>
              </w:rPr>
            </w:pPr>
            <w:r w:rsidRPr="00B65D51">
              <w:rPr>
                <w:rFonts w:ascii="Arial" w:eastAsia="Times New Roman" w:hAnsi="Arial" w:cs="Arial"/>
                <w:snapToGrid w:val="0"/>
              </w:rPr>
              <w:t>17 Dick Perry Avenue</w:t>
            </w:r>
            <w:r w:rsidRPr="00B65D51">
              <w:rPr>
                <w:rFonts w:ascii="Arial" w:eastAsia="Times New Roman" w:hAnsi="Arial" w:cs="Arial"/>
                <w:snapToGrid w:val="0"/>
              </w:rPr>
              <w:br/>
              <w:t>Technology Park, Western Precinct, Kensington</w:t>
            </w:r>
          </w:p>
          <w:p w14:paraId="4826A8EF" w14:textId="77777777" w:rsidR="00B65D51" w:rsidRPr="00B65D51" w:rsidRDefault="00B65D51" w:rsidP="00B65D51">
            <w:pPr>
              <w:tabs>
                <w:tab w:val="left" w:pos="3828"/>
              </w:tabs>
              <w:rPr>
                <w:rFonts w:ascii="Arial" w:eastAsia="Times New Roman" w:hAnsi="Arial" w:cs="Arial"/>
                <w:snapToGrid w:val="0"/>
              </w:rPr>
            </w:pPr>
          </w:p>
          <w:p w14:paraId="0E2BAA80" w14:textId="77777777" w:rsidR="00B65D51" w:rsidRPr="00B65D51" w:rsidRDefault="00B65D51" w:rsidP="00B65D51">
            <w:pPr>
              <w:tabs>
                <w:tab w:val="left" w:pos="3828"/>
              </w:tabs>
              <w:spacing w:before="120" w:after="120"/>
              <w:rPr>
                <w:rFonts w:ascii="Arial" w:eastAsia="Times New Roman" w:hAnsi="Arial" w:cs="Arial"/>
                <w:color w:val="000000"/>
              </w:rPr>
            </w:pPr>
            <w:r w:rsidRPr="00B65D51">
              <w:rPr>
                <w:rFonts w:ascii="Arial" w:eastAsia="Times New Roman" w:hAnsi="Arial" w:cs="Arial"/>
                <w:color w:val="000000"/>
              </w:rPr>
              <w:t xml:space="preserve">Any </w:t>
            </w:r>
            <w:hyperlink r:id="rId14">
              <w:r w:rsidRPr="00B65D51">
                <w:rPr>
                  <w:rFonts w:ascii="Arial" w:eastAsia="Times New Roman" w:hAnsi="Arial" w:cs="Arial"/>
                  <w:color w:val="0000FF"/>
                  <w:u w:val="single"/>
                </w:rPr>
                <w:t>DBCA regional or district office</w:t>
              </w:r>
            </w:hyperlink>
          </w:p>
        </w:tc>
      </w:tr>
    </w:tbl>
    <w:p w14:paraId="63E64044" w14:textId="77777777" w:rsidR="00B65D51" w:rsidRPr="00B65D51" w:rsidRDefault="00B65D51" w:rsidP="00B65D51">
      <w:pPr>
        <w:keepNext/>
        <w:keepLines/>
        <w:spacing w:before="240" w:after="0" w:line="276" w:lineRule="auto"/>
        <w:outlineLvl w:val="0"/>
        <w:rPr>
          <w:rFonts w:ascii="Cambria" w:eastAsia="MS Gothic" w:hAnsi="Cambria" w:cs="Times New Roman"/>
          <w:color w:val="365F91"/>
          <w:kern w:val="0"/>
          <w:sz w:val="32"/>
          <w:szCs w:val="32"/>
          <w14:ligatures w14:val="none"/>
        </w:rPr>
      </w:pPr>
      <w:r w:rsidRPr="00B65D51">
        <w:rPr>
          <w:rFonts w:ascii="Cambria" w:eastAsia="MS Gothic" w:hAnsi="Cambria" w:cs="Times New Roman"/>
          <w:color w:val="365F91"/>
          <w:kern w:val="0"/>
          <w:sz w:val="32"/>
          <w:szCs w:val="32"/>
          <w14:ligatures w14:val="none"/>
        </w:rPr>
        <w:t>Introduction</w:t>
      </w:r>
    </w:p>
    <w:p w14:paraId="133C62D2" w14:textId="77777777" w:rsidR="00B65D51" w:rsidRPr="00B65D51" w:rsidRDefault="00B65D51" w:rsidP="00B65D51">
      <w:pPr>
        <w:spacing w:after="0" w:line="276" w:lineRule="auto"/>
        <w:rPr>
          <w:rFonts w:ascii="Dutch801SWC" w:eastAsia="Times New Roman" w:hAnsi="Dutch801SWC" w:cs="Times New Roman"/>
          <w:color w:val="000000"/>
          <w:kern w:val="0"/>
          <w:sz w:val="20"/>
          <w:szCs w:val="20"/>
          <w14:ligatures w14:val="none"/>
        </w:rPr>
      </w:pPr>
    </w:p>
    <w:p w14:paraId="0EA7DE45" w14:textId="09861305" w:rsidR="00B65D51" w:rsidRPr="00B65D51" w:rsidRDefault="00B65D51" w:rsidP="004D1522">
      <w:pPr>
        <w:spacing w:after="0" w:line="240" w:lineRule="auto"/>
        <w:jc w:val="both"/>
        <w:rPr>
          <w:rFonts w:ascii="Arial" w:eastAsia="Times New Roman" w:hAnsi="Arial" w:cs="Arial"/>
          <w:snapToGrid w:val="0"/>
          <w:kern w:val="0"/>
          <w:sz w:val="22"/>
          <w:szCs w:val="22"/>
          <w14:ligatures w14:val="none"/>
        </w:rPr>
      </w:pPr>
      <w:r w:rsidRPr="00B65D51">
        <w:rPr>
          <w:rFonts w:ascii="Arial" w:eastAsia="Times New Roman" w:hAnsi="Arial" w:cs="Arial"/>
          <w:snapToGrid w:val="0"/>
          <w:kern w:val="0"/>
          <w:sz w:val="22"/>
          <w:szCs w:val="22"/>
          <w14:ligatures w14:val="none"/>
        </w:rPr>
        <w:t xml:space="preserve">This application kit is subject to Western Australian biodiversity legislation and the sandalwood sustainability and licensing documents listed in Figure 1 (below). The </w:t>
      </w:r>
      <w:r w:rsidRPr="00B65D51">
        <w:rPr>
          <w:rFonts w:ascii="Arial" w:eastAsia="Times New Roman" w:hAnsi="Arial" w:cs="Arial"/>
          <w:i/>
          <w:iCs/>
          <w:snapToGrid w:val="0"/>
          <w:kern w:val="0"/>
          <w:sz w:val="22"/>
          <w:szCs w:val="22"/>
          <w14:ligatures w14:val="none"/>
        </w:rPr>
        <w:t>Santalum spicatum</w:t>
      </w:r>
      <w:r w:rsidRPr="00B65D51">
        <w:rPr>
          <w:rFonts w:ascii="Arial" w:eastAsia="Times New Roman" w:hAnsi="Arial" w:cs="Arial"/>
          <w:snapToGrid w:val="0"/>
          <w:kern w:val="0"/>
          <w:sz w:val="22"/>
          <w:szCs w:val="22"/>
          <w14:ligatures w14:val="none"/>
        </w:rPr>
        <w:t xml:space="preserve"> (Sandalwood) Biodiversity Management Programme </w:t>
      </w:r>
      <w:r w:rsidR="001C7854">
        <w:rPr>
          <w:rFonts w:ascii="Arial" w:eastAsia="Times New Roman" w:hAnsi="Arial" w:cs="Arial"/>
          <w:snapToGrid w:val="0"/>
          <w:kern w:val="0"/>
          <w:sz w:val="22"/>
          <w:szCs w:val="22"/>
          <w14:ligatures w14:val="none"/>
        </w:rPr>
        <w:t xml:space="preserve">(2023) </w:t>
      </w:r>
      <w:r w:rsidRPr="00B65D51">
        <w:rPr>
          <w:rFonts w:ascii="Arial" w:eastAsia="Times New Roman" w:hAnsi="Arial" w:cs="Arial"/>
          <w:snapToGrid w:val="0"/>
          <w:kern w:val="0"/>
          <w:sz w:val="22"/>
          <w:szCs w:val="22"/>
          <w14:ligatures w14:val="none"/>
        </w:rPr>
        <w:t xml:space="preserve">can be found at </w:t>
      </w:r>
      <w:hyperlink r:id="rId15" w:history="1">
        <w:r w:rsidR="00270EDD" w:rsidRPr="0053365D">
          <w:rPr>
            <w:rStyle w:val="Hyperlink"/>
            <w:rFonts w:ascii="Arial" w:eastAsia="Times New Roman" w:hAnsi="Arial" w:cs="Arial"/>
            <w:snapToGrid w:val="0"/>
            <w:kern w:val="0"/>
            <w:sz w:val="22"/>
            <w:szCs w:val="22"/>
            <w14:ligatures w14:val="none"/>
          </w:rPr>
          <w:t>www.dbca.wa.gov.au/management/sandalwood</w:t>
        </w:r>
      </w:hyperlink>
      <w:r w:rsidRPr="00B65D51">
        <w:rPr>
          <w:rFonts w:ascii="Arial" w:eastAsia="Times New Roman" w:hAnsi="Arial" w:cs="Arial"/>
          <w:snapToGrid w:val="0"/>
          <w:kern w:val="0"/>
          <w:sz w:val="22"/>
          <w:szCs w:val="22"/>
          <w14:ligatures w14:val="none"/>
        </w:rPr>
        <w:t xml:space="preserve"> and the </w:t>
      </w:r>
      <w:r w:rsidRPr="00B65D51">
        <w:rPr>
          <w:rFonts w:ascii="Arial" w:eastAsia="Times New Roman" w:hAnsi="Arial" w:cs="Arial"/>
          <w:i/>
          <w:iCs/>
          <w:snapToGrid w:val="0"/>
          <w:kern w:val="0"/>
          <w:sz w:val="22"/>
          <w:szCs w:val="22"/>
          <w14:ligatures w14:val="none"/>
        </w:rPr>
        <w:t>CEO Guideline to support the Biodiversity Conservation Regulations: Sandalwood Licensing</w:t>
      </w:r>
      <w:r w:rsidRPr="00B65D51">
        <w:rPr>
          <w:rFonts w:ascii="Arial" w:eastAsia="Times New Roman" w:hAnsi="Arial" w:cs="Arial"/>
          <w:snapToGrid w:val="0"/>
          <w:kern w:val="0"/>
          <w:sz w:val="22"/>
          <w:szCs w:val="22"/>
          <w14:ligatures w14:val="none"/>
        </w:rPr>
        <w:t xml:space="preserve"> (Sandalwood CEO Guideline) at </w:t>
      </w:r>
      <w:hyperlink r:id="rId16" w:history="1">
        <w:r w:rsidR="009B3F14" w:rsidRPr="0053365D">
          <w:rPr>
            <w:rStyle w:val="Hyperlink"/>
            <w:rFonts w:ascii="Arial" w:eastAsia="Times New Roman" w:hAnsi="Arial" w:cs="Arial"/>
            <w:snapToGrid w:val="0"/>
            <w:kern w:val="0"/>
            <w:sz w:val="22"/>
            <w:szCs w:val="22"/>
            <w14:ligatures w14:val="none"/>
          </w:rPr>
          <w:t>www.dbca.wa.gov.au/licences-and-permits/sandalwood-licences</w:t>
        </w:r>
      </w:hyperlink>
      <w:r w:rsidRPr="00B65D51">
        <w:rPr>
          <w:rFonts w:ascii="Arial" w:eastAsia="Times New Roman" w:hAnsi="Arial" w:cs="Arial"/>
          <w:snapToGrid w:val="0"/>
          <w:kern w:val="0"/>
          <w:sz w:val="22"/>
          <w:szCs w:val="22"/>
          <w14:ligatures w14:val="none"/>
        </w:rPr>
        <w:t>.</w:t>
      </w:r>
      <w:r w:rsidR="00270EDD">
        <w:rPr>
          <w:rFonts w:ascii="Arial" w:eastAsia="Times New Roman" w:hAnsi="Arial" w:cs="Arial"/>
          <w:snapToGrid w:val="0"/>
          <w:kern w:val="0"/>
          <w:sz w:val="22"/>
          <w:szCs w:val="22"/>
          <w14:ligatures w14:val="none"/>
        </w:rPr>
        <w:t xml:space="preserve"> </w:t>
      </w:r>
    </w:p>
    <w:p w14:paraId="4711BE10" w14:textId="77777777" w:rsidR="00B65D51" w:rsidRDefault="00B65D51" w:rsidP="005354DF">
      <w:pPr>
        <w:spacing w:after="0" w:line="240" w:lineRule="auto"/>
        <w:rPr>
          <w:rFonts w:ascii="Arial" w:hAnsi="Arial" w:cs="Arial"/>
          <w:sz w:val="22"/>
          <w:szCs w:val="22"/>
          <w:lang w:val="en-US"/>
        </w:rPr>
      </w:pPr>
    </w:p>
    <w:p w14:paraId="4DDC671E" w14:textId="71D9E6A0" w:rsidR="00E4324F" w:rsidRDefault="00346EDB" w:rsidP="00E4324F">
      <w:pPr>
        <w:spacing w:after="0" w:line="240" w:lineRule="auto"/>
        <w:jc w:val="center"/>
        <w:rPr>
          <w:rFonts w:ascii="Arial" w:hAnsi="Arial" w:cs="Arial"/>
          <w:sz w:val="22"/>
          <w:szCs w:val="22"/>
          <w:lang w:val="en-US"/>
        </w:rPr>
      </w:pPr>
      <w:r>
        <w:rPr>
          <w:noProof/>
        </w:rPr>
        <w:drawing>
          <wp:inline distT="0" distB="0" distL="0" distR="0" wp14:anchorId="10C20199" wp14:editId="7C0F872A">
            <wp:extent cx="4460682" cy="4042203"/>
            <wp:effectExtent l="0" t="0" r="0" b="0"/>
            <wp:docPr id="26712031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4468263" cy="4049073"/>
                    </a:xfrm>
                    <a:prstGeom prst="rect">
                      <a:avLst/>
                    </a:prstGeom>
                    <a:noFill/>
                    <a:ln>
                      <a:noFill/>
                    </a:ln>
                  </pic:spPr>
                </pic:pic>
              </a:graphicData>
            </a:graphic>
          </wp:inline>
        </w:drawing>
      </w:r>
    </w:p>
    <w:p w14:paraId="10D680A3" w14:textId="4A149501" w:rsidR="00E4324F" w:rsidRPr="00651AE0" w:rsidRDefault="00E4324F" w:rsidP="00E4324F">
      <w:pPr>
        <w:spacing w:after="0" w:line="240" w:lineRule="auto"/>
        <w:jc w:val="center"/>
        <w:rPr>
          <w:rFonts w:ascii="Arial" w:hAnsi="Arial" w:cs="Arial"/>
          <w:b/>
          <w:bCs/>
          <w:sz w:val="22"/>
          <w:szCs w:val="22"/>
          <w:lang w:val="en-US"/>
        </w:rPr>
      </w:pPr>
      <w:r w:rsidRPr="00651AE0">
        <w:rPr>
          <w:rFonts w:ascii="Arial" w:hAnsi="Arial" w:cs="Arial"/>
          <w:b/>
          <w:bCs/>
          <w:sz w:val="22"/>
          <w:szCs w:val="22"/>
          <w:lang w:val="en-US"/>
        </w:rPr>
        <w:t>Figure 1</w:t>
      </w:r>
      <w:r w:rsidR="005C2D88" w:rsidRPr="00651AE0">
        <w:rPr>
          <w:rFonts w:ascii="Arial" w:hAnsi="Arial" w:cs="Arial"/>
          <w:b/>
          <w:bCs/>
          <w:sz w:val="22"/>
          <w:szCs w:val="22"/>
          <w:lang w:val="en-US"/>
        </w:rPr>
        <w:t>.</w:t>
      </w:r>
      <w:r w:rsidRPr="00651AE0">
        <w:rPr>
          <w:rFonts w:ascii="Arial" w:hAnsi="Arial" w:cs="Arial"/>
          <w:b/>
          <w:bCs/>
          <w:sz w:val="22"/>
          <w:szCs w:val="22"/>
          <w:lang w:val="en-US"/>
        </w:rPr>
        <w:t xml:space="preserve"> Sandalwood licensing framework</w:t>
      </w:r>
    </w:p>
    <w:p w14:paraId="5705C389" w14:textId="2B4501A2" w:rsidR="00E4324F" w:rsidRDefault="00E4324F" w:rsidP="00E4324F">
      <w:pPr>
        <w:pStyle w:val="Heading1"/>
        <w:rPr>
          <w:lang w:val="en-US"/>
        </w:rPr>
      </w:pPr>
      <w:r>
        <w:rPr>
          <w:lang w:val="en-US"/>
        </w:rPr>
        <w:lastRenderedPageBreak/>
        <w:t>Sandalwood contact information</w:t>
      </w:r>
    </w:p>
    <w:tbl>
      <w:tblPr>
        <w:tblStyle w:val="TableGrid3"/>
        <w:tblW w:w="0" w:type="auto"/>
        <w:tblLook w:val="04A0" w:firstRow="1" w:lastRow="0" w:firstColumn="1" w:lastColumn="0" w:noHBand="0" w:noVBand="1"/>
      </w:tblPr>
      <w:tblGrid>
        <w:gridCol w:w="3470"/>
        <w:gridCol w:w="5546"/>
      </w:tblGrid>
      <w:tr w:rsidR="009F7C9A" w:rsidRPr="00CB7E67" w14:paraId="73CB1754" w14:textId="77777777" w:rsidTr="009F7C9A">
        <w:trPr>
          <w:trHeight w:val="1124"/>
        </w:trPr>
        <w:tc>
          <w:tcPr>
            <w:tcW w:w="3470" w:type="dxa"/>
          </w:tcPr>
          <w:p w14:paraId="75D8EACB"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r w:rsidRPr="00CB7E67">
              <w:rPr>
                <w:rFonts w:ascii="Arial" w:eastAsia="Times New Roman" w:hAnsi="Arial" w:cs="Arial"/>
                <w:color w:val="000000"/>
                <w:sz w:val="20"/>
                <w:szCs w:val="20"/>
              </w:rPr>
              <w:t>Wild sandalwood harvesting and licensing administration</w:t>
            </w:r>
          </w:p>
        </w:tc>
        <w:tc>
          <w:tcPr>
            <w:tcW w:w="5546" w:type="dxa"/>
          </w:tcPr>
          <w:p w14:paraId="1DB473A5"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Wildlife Licensing Section</w:t>
            </w:r>
          </w:p>
          <w:p w14:paraId="2EC54B32"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(08) 9219 9000</w:t>
            </w:r>
          </w:p>
          <w:p w14:paraId="61E2973A"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hyperlink r:id="rId18">
              <w:r w:rsidRPr="00CB7E67">
                <w:rPr>
                  <w:rFonts w:ascii="Arial" w:eastAsia="Times New Roman" w:hAnsi="Arial" w:cs="Arial"/>
                  <w:color w:val="0000FF"/>
                  <w:sz w:val="20"/>
                  <w:szCs w:val="20"/>
                  <w:u w:val="single"/>
                </w:rPr>
                <w:t>wildlifelicensing@dbca.wa.gov.au</w:t>
              </w:r>
            </w:hyperlink>
          </w:p>
          <w:p w14:paraId="4CD072A6"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p>
        </w:tc>
      </w:tr>
      <w:tr w:rsidR="009F7C9A" w:rsidRPr="00CB7E67" w14:paraId="1B051CD1" w14:textId="77777777" w:rsidTr="009F7C9A">
        <w:tc>
          <w:tcPr>
            <w:tcW w:w="3470" w:type="dxa"/>
          </w:tcPr>
          <w:p w14:paraId="514AE73A"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r w:rsidRPr="00CB7E67">
              <w:rPr>
                <w:rFonts w:ascii="Arial" w:eastAsia="Times New Roman" w:hAnsi="Arial" w:cs="Arial"/>
                <w:color w:val="000000"/>
                <w:sz w:val="20"/>
                <w:szCs w:val="20"/>
              </w:rPr>
              <w:t>Issues regarding illegal activities or non-compliance with sandalwood licences</w:t>
            </w:r>
          </w:p>
        </w:tc>
        <w:tc>
          <w:tcPr>
            <w:tcW w:w="5546" w:type="dxa"/>
          </w:tcPr>
          <w:p w14:paraId="419583B2"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Wildlife Protection Branch</w:t>
            </w:r>
          </w:p>
          <w:p w14:paraId="1FEA2586"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(08) 9219 9840</w:t>
            </w:r>
          </w:p>
          <w:p w14:paraId="74AE41B2"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hyperlink r:id="rId19" w:history="1">
              <w:r w:rsidRPr="00CB7E67">
                <w:rPr>
                  <w:rFonts w:ascii="Arial" w:eastAsia="Times New Roman" w:hAnsi="Arial" w:cs="Arial"/>
                  <w:snapToGrid w:val="0"/>
                  <w:color w:val="0000FF"/>
                  <w:sz w:val="20"/>
                  <w:szCs w:val="20"/>
                  <w:u w:val="single"/>
                </w:rPr>
                <w:t>wildlife.protection@dbca.wa.gov.au</w:t>
              </w:r>
            </w:hyperlink>
            <w:r w:rsidRPr="00CB7E67">
              <w:rPr>
                <w:rFonts w:ascii="Arial" w:eastAsia="Times New Roman" w:hAnsi="Arial" w:cs="Arial"/>
                <w:snapToGrid w:val="0"/>
                <w:color w:val="000000"/>
                <w:sz w:val="20"/>
                <w:szCs w:val="20"/>
              </w:rPr>
              <w:t xml:space="preserve"> </w:t>
            </w:r>
          </w:p>
          <w:p w14:paraId="5C1B3675"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p>
        </w:tc>
      </w:tr>
      <w:tr w:rsidR="009F7C9A" w:rsidRPr="00CB7E67" w14:paraId="18D936EC" w14:textId="77777777" w:rsidTr="009F7C9A">
        <w:tc>
          <w:tcPr>
            <w:tcW w:w="3470" w:type="dxa"/>
          </w:tcPr>
          <w:p w14:paraId="2E2F5080"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r w:rsidRPr="00CB7E67">
              <w:rPr>
                <w:rFonts w:ascii="Arial" w:eastAsia="Times New Roman" w:hAnsi="Arial" w:cs="Arial"/>
                <w:color w:val="000000"/>
                <w:sz w:val="20"/>
                <w:szCs w:val="20"/>
              </w:rPr>
              <w:t>Sandalwood conservation and ecologically sustainable use</w:t>
            </w:r>
          </w:p>
        </w:tc>
        <w:tc>
          <w:tcPr>
            <w:tcW w:w="5546" w:type="dxa"/>
          </w:tcPr>
          <w:p w14:paraId="682FF86B"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Sandalwood Project Team</w:t>
            </w:r>
          </w:p>
          <w:p w14:paraId="135A0A60" w14:textId="77777777" w:rsidR="009F7C9A" w:rsidRPr="00CB7E67" w:rsidRDefault="009F7C9A" w:rsidP="009F7C9A">
            <w:pPr>
              <w:tabs>
                <w:tab w:val="left" w:pos="3828"/>
              </w:tabs>
              <w:spacing w:before="60" w:after="60"/>
              <w:rPr>
                <w:rFonts w:ascii="Arial" w:eastAsia="Times New Roman" w:hAnsi="Arial" w:cs="Arial"/>
                <w:color w:val="000000"/>
                <w:sz w:val="20"/>
                <w:szCs w:val="20"/>
              </w:rPr>
            </w:pPr>
            <w:r w:rsidRPr="00CB7E67">
              <w:rPr>
                <w:rFonts w:ascii="Arial" w:eastAsia="Times New Roman" w:hAnsi="Arial" w:cs="Arial"/>
                <w:color w:val="000000"/>
                <w:sz w:val="20"/>
                <w:szCs w:val="20"/>
              </w:rPr>
              <w:t>(08) 9219 9000</w:t>
            </w:r>
          </w:p>
          <w:p w14:paraId="004CAEC4" w14:textId="77777777" w:rsidR="009F7C9A" w:rsidRPr="00CB7E67" w:rsidRDefault="009F7C9A" w:rsidP="009F7C9A">
            <w:pPr>
              <w:tabs>
                <w:tab w:val="left" w:pos="3828"/>
              </w:tabs>
              <w:spacing w:before="60" w:after="60"/>
              <w:rPr>
                <w:rFonts w:ascii="Arial" w:eastAsia="Times New Roman" w:hAnsi="Arial" w:cs="Arial"/>
                <w:snapToGrid w:val="0"/>
                <w:sz w:val="20"/>
                <w:szCs w:val="20"/>
              </w:rPr>
            </w:pPr>
            <w:hyperlink r:id="rId20">
              <w:r w:rsidRPr="00CB7E67">
                <w:rPr>
                  <w:rFonts w:ascii="Arial" w:eastAsia="Times New Roman" w:hAnsi="Arial" w:cs="Arial"/>
                  <w:color w:val="0000FF"/>
                  <w:sz w:val="20"/>
                  <w:szCs w:val="20"/>
                  <w:u w:val="single"/>
                </w:rPr>
                <w:t>sandalwood@dbca.wa.gov.au</w:t>
              </w:r>
            </w:hyperlink>
          </w:p>
        </w:tc>
      </w:tr>
      <w:tr w:rsidR="009F7C9A" w:rsidRPr="009F7C9A" w14:paraId="4BB919C5" w14:textId="77777777" w:rsidTr="009F7C9A">
        <w:tc>
          <w:tcPr>
            <w:tcW w:w="9016" w:type="dxa"/>
            <w:gridSpan w:val="2"/>
            <w:tcBorders>
              <w:top w:val="nil"/>
              <w:left w:val="nil"/>
              <w:bottom w:val="nil"/>
              <w:right w:val="nil"/>
            </w:tcBorders>
          </w:tcPr>
          <w:p w14:paraId="601CCB88" w14:textId="77777777" w:rsidR="009F7C9A" w:rsidRPr="009F7C9A" w:rsidRDefault="009F7C9A" w:rsidP="009F7C9A">
            <w:pPr>
              <w:rPr>
                <w:rFonts w:ascii="Arial" w:eastAsia="Times New Roman" w:hAnsi="Arial" w:cs="Arial"/>
                <w:b/>
                <w:snapToGrid w:val="0"/>
              </w:rPr>
            </w:pPr>
          </w:p>
        </w:tc>
      </w:tr>
    </w:tbl>
    <w:p w14:paraId="171E862B" w14:textId="77777777" w:rsidR="009F7C9A" w:rsidRPr="009F7C9A" w:rsidRDefault="009F7C9A" w:rsidP="00CB7E67">
      <w:pPr>
        <w:keepNext/>
        <w:keepLines/>
        <w:spacing w:after="120" w:line="276" w:lineRule="auto"/>
        <w:outlineLvl w:val="0"/>
        <w:rPr>
          <w:rFonts w:ascii="Cambria" w:eastAsia="MS Gothic" w:hAnsi="Cambria" w:cs="Times New Roman"/>
          <w:color w:val="365F91"/>
          <w:kern w:val="0"/>
          <w:sz w:val="32"/>
          <w:szCs w:val="32"/>
          <w14:ligatures w14:val="none"/>
        </w:rPr>
      </w:pPr>
      <w:r w:rsidRPr="009F7C9A">
        <w:rPr>
          <w:rFonts w:ascii="Cambria" w:eastAsia="MS Gothic" w:hAnsi="Cambria" w:cs="Times New Roman"/>
          <w:color w:val="365F91"/>
          <w:kern w:val="0"/>
          <w:sz w:val="32"/>
          <w:szCs w:val="32"/>
          <w14:ligatures w14:val="none"/>
        </w:rPr>
        <w:t>Regional protocols for the take of sandalwood</w:t>
      </w:r>
    </w:p>
    <w:p w14:paraId="090DCCCE" w14:textId="186AFCB5" w:rsidR="009F7C9A" w:rsidRPr="006546DC" w:rsidRDefault="009F7C9A" w:rsidP="009F7C9A">
      <w:pPr>
        <w:spacing w:after="0" w:line="276" w:lineRule="auto"/>
        <w:rPr>
          <w:rFonts w:ascii="Arial" w:eastAsia="Times New Roman" w:hAnsi="Arial" w:cs="Arial"/>
          <w:kern w:val="0"/>
          <w:sz w:val="22"/>
          <w:szCs w:val="22"/>
          <w14:ligatures w14:val="none"/>
        </w:rPr>
      </w:pPr>
      <w:r w:rsidRPr="006546DC">
        <w:rPr>
          <w:rFonts w:ascii="Arial" w:eastAsia="Times New Roman" w:hAnsi="Arial" w:cs="Arial"/>
          <w:kern w:val="0"/>
          <w:sz w:val="22"/>
          <w:szCs w:val="22"/>
          <w14:ligatures w14:val="none"/>
        </w:rPr>
        <w:t>Regional protocols for sandalwood take will apply for different subregions of the Interim Biogeographic Regionalisation of Australia (IBRA) (Figure 2). This is based on environmental factors including climate, soils, population viability, and pressures such as previous harvesting history, stock and feral animals, which vary regionally. Table 1 outlines the regional protocols.</w:t>
      </w:r>
    </w:p>
    <w:p w14:paraId="0700F532" w14:textId="7B71D93F" w:rsidR="00E4324F" w:rsidRDefault="00E4324F" w:rsidP="005354DF">
      <w:pPr>
        <w:spacing w:after="0" w:line="240" w:lineRule="auto"/>
        <w:rPr>
          <w:rFonts w:ascii="Arial" w:hAnsi="Arial" w:cs="Arial"/>
          <w:sz w:val="22"/>
          <w:szCs w:val="22"/>
          <w:lang w:val="en-US"/>
        </w:rPr>
      </w:pPr>
    </w:p>
    <w:p w14:paraId="608E46C6" w14:textId="693A2EE0" w:rsidR="003B5B29" w:rsidRPr="00D86D8E" w:rsidRDefault="003B5B29" w:rsidP="003B5B29">
      <w:pPr>
        <w:spacing w:after="0" w:line="276" w:lineRule="auto"/>
        <w:rPr>
          <w:rFonts w:ascii="Arial" w:eastAsia="Times New Roman" w:hAnsi="Arial" w:cs="Arial"/>
          <w:b/>
          <w:kern w:val="0"/>
          <w:sz w:val="22"/>
          <w:szCs w:val="22"/>
          <w14:ligatures w14:val="none"/>
        </w:rPr>
      </w:pPr>
      <w:r w:rsidRPr="003B5B29">
        <w:rPr>
          <w:rFonts w:ascii="Arial" w:eastAsia="Times New Roman" w:hAnsi="Arial" w:cs="Arial"/>
          <w:b/>
          <w:kern w:val="0"/>
          <w:sz w:val="22"/>
          <w:szCs w:val="22"/>
          <w14:ligatures w14:val="none"/>
        </w:rPr>
        <w:t xml:space="preserve">Table 1. Regional groupings for the take of </w:t>
      </w:r>
      <w:r w:rsidRPr="00D86D8E">
        <w:rPr>
          <w:rFonts w:ascii="Arial" w:eastAsia="Times New Roman" w:hAnsi="Arial" w:cs="Arial"/>
          <w:b/>
          <w:kern w:val="0"/>
          <w:sz w:val="22"/>
          <w:szCs w:val="22"/>
          <w14:ligatures w14:val="none"/>
        </w:rPr>
        <w:t>living (green)</w:t>
      </w:r>
      <w:r w:rsidRPr="00D87D81">
        <w:rPr>
          <w:rFonts w:ascii="Arial" w:eastAsia="Times New Roman" w:hAnsi="Arial" w:cs="Arial"/>
          <w:b/>
          <w:kern w:val="0"/>
          <w:sz w:val="22"/>
          <w:szCs w:val="22"/>
          <w14:ligatures w14:val="none"/>
        </w:rPr>
        <w:t xml:space="preserve"> </w:t>
      </w:r>
      <w:r w:rsidR="00D87D81">
        <w:rPr>
          <w:rFonts w:ascii="Arial" w:eastAsia="Times New Roman" w:hAnsi="Arial" w:cs="Arial"/>
          <w:b/>
          <w:kern w:val="0"/>
          <w:sz w:val="22"/>
          <w:szCs w:val="22"/>
          <w14:ligatures w14:val="none"/>
        </w:rPr>
        <w:t xml:space="preserve">and dead </w:t>
      </w:r>
      <w:r w:rsidRPr="003B5B29">
        <w:rPr>
          <w:rFonts w:ascii="Arial" w:eastAsia="Times New Roman" w:hAnsi="Arial" w:cs="Arial"/>
          <w:b/>
          <w:kern w:val="0"/>
          <w:sz w:val="22"/>
          <w:szCs w:val="22"/>
          <w14:ligatures w14:val="none"/>
        </w:rPr>
        <w:t>sandalwood</w:t>
      </w:r>
      <w:r w:rsidR="00752750">
        <w:rPr>
          <w:rFonts w:ascii="Arial" w:eastAsia="Times New Roman" w:hAnsi="Arial" w:cs="Arial"/>
          <w:b/>
          <w:kern w:val="0"/>
          <w:sz w:val="22"/>
          <w:szCs w:val="22"/>
          <w14:ligatures w14:val="none"/>
        </w:rPr>
        <w:t>.</w:t>
      </w:r>
    </w:p>
    <w:tbl>
      <w:tblPr>
        <w:tblStyle w:val="TableGrid4"/>
        <w:tblW w:w="9067" w:type="dxa"/>
        <w:tblLook w:val="04A0" w:firstRow="1" w:lastRow="0" w:firstColumn="1" w:lastColumn="0" w:noHBand="0" w:noVBand="1"/>
      </w:tblPr>
      <w:tblGrid>
        <w:gridCol w:w="1413"/>
        <w:gridCol w:w="2126"/>
        <w:gridCol w:w="5528"/>
      </w:tblGrid>
      <w:tr w:rsidR="003B5B29" w:rsidRPr="003B5B29" w14:paraId="71F97EC7" w14:textId="77777777" w:rsidTr="00044434">
        <w:tc>
          <w:tcPr>
            <w:tcW w:w="1413" w:type="dxa"/>
          </w:tcPr>
          <w:p w14:paraId="4D3DFCC2" w14:textId="77777777" w:rsidR="003B5B29" w:rsidRPr="003B5B29" w:rsidRDefault="003B5B29" w:rsidP="003B5B29">
            <w:pPr>
              <w:spacing w:before="60" w:after="60"/>
              <w:rPr>
                <w:rFonts w:ascii="Arial" w:eastAsia="Times New Roman" w:hAnsi="Arial" w:cs="Arial"/>
                <w:b/>
              </w:rPr>
            </w:pPr>
            <w:r w:rsidRPr="003B5B29">
              <w:rPr>
                <w:rFonts w:ascii="Arial" w:eastAsia="Times New Roman" w:hAnsi="Arial" w:cs="Arial"/>
                <w:b/>
              </w:rPr>
              <w:t>Regional grouping</w:t>
            </w:r>
          </w:p>
        </w:tc>
        <w:tc>
          <w:tcPr>
            <w:tcW w:w="2126" w:type="dxa"/>
          </w:tcPr>
          <w:p w14:paraId="5E168EB8" w14:textId="77777777" w:rsidR="003B5B29" w:rsidRPr="003B5B29" w:rsidRDefault="003B5B29" w:rsidP="003B5B29">
            <w:pPr>
              <w:spacing w:before="60" w:after="60"/>
              <w:rPr>
                <w:rFonts w:ascii="Arial" w:eastAsia="Times New Roman" w:hAnsi="Arial" w:cs="Arial"/>
                <w:b/>
              </w:rPr>
            </w:pPr>
            <w:r w:rsidRPr="003B5B29">
              <w:rPr>
                <w:rFonts w:ascii="Arial" w:eastAsia="Times New Roman" w:hAnsi="Arial" w:cs="Arial"/>
                <w:b/>
              </w:rPr>
              <w:t>IBRA subregions</w:t>
            </w:r>
          </w:p>
        </w:tc>
        <w:tc>
          <w:tcPr>
            <w:tcW w:w="5528" w:type="dxa"/>
          </w:tcPr>
          <w:p w14:paraId="226E066E" w14:textId="77777777" w:rsidR="003B5B29" w:rsidRPr="003B5B29" w:rsidRDefault="003B5B29" w:rsidP="003B5B29">
            <w:pPr>
              <w:spacing w:before="60" w:after="60"/>
              <w:rPr>
                <w:rFonts w:ascii="Arial" w:eastAsia="Times New Roman" w:hAnsi="Arial" w:cs="Arial"/>
                <w:b/>
              </w:rPr>
            </w:pPr>
            <w:r w:rsidRPr="003B5B29">
              <w:rPr>
                <w:rFonts w:ascii="Arial" w:eastAsia="Times New Roman" w:hAnsi="Arial" w:cs="Arial"/>
                <w:b/>
              </w:rPr>
              <w:t>Explanation and protocols</w:t>
            </w:r>
          </w:p>
        </w:tc>
      </w:tr>
      <w:tr w:rsidR="003B5B29" w:rsidRPr="003B5B29" w14:paraId="51045343" w14:textId="77777777" w:rsidTr="00044434">
        <w:tc>
          <w:tcPr>
            <w:tcW w:w="1413" w:type="dxa"/>
            <w:shd w:val="clear" w:color="auto" w:fill="C2D69B"/>
          </w:tcPr>
          <w:p w14:paraId="0B8189D0" w14:textId="5493D523"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rPr>
              <w:t>Semi-Arid Rangelands</w:t>
            </w:r>
          </w:p>
        </w:tc>
        <w:tc>
          <w:tcPr>
            <w:tcW w:w="2126" w:type="dxa"/>
            <w:shd w:val="clear" w:color="auto" w:fill="C2D69B"/>
          </w:tcPr>
          <w:p w14:paraId="0390AB3C" w14:textId="77777777"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color w:val="000000"/>
              </w:rPr>
              <w:t xml:space="preserve">Eastern Goldfields, </w:t>
            </w:r>
            <w:proofErr w:type="spellStart"/>
            <w:r w:rsidRPr="003B5B29">
              <w:rPr>
                <w:rFonts w:ascii="Arial" w:eastAsia="Times New Roman" w:hAnsi="Arial" w:cs="Arial"/>
                <w:color w:val="000000"/>
              </w:rPr>
              <w:t>Mardabilla</w:t>
            </w:r>
            <w:proofErr w:type="spellEnd"/>
            <w:r w:rsidRPr="003B5B29">
              <w:rPr>
                <w:rFonts w:ascii="Arial" w:eastAsia="Times New Roman" w:hAnsi="Arial" w:cs="Arial"/>
                <w:color w:val="000000"/>
              </w:rPr>
              <w:t xml:space="preserve"> and Southern Cross</w:t>
            </w:r>
          </w:p>
        </w:tc>
        <w:tc>
          <w:tcPr>
            <w:tcW w:w="5528" w:type="dxa"/>
            <w:shd w:val="clear" w:color="auto" w:fill="C2D69B"/>
          </w:tcPr>
          <w:p w14:paraId="6005D8E3" w14:textId="77777777" w:rsidR="003B5B29" w:rsidRPr="003B5B29" w:rsidRDefault="003B5B29" w:rsidP="003B5B29">
            <w:pPr>
              <w:spacing w:before="120" w:line="260" w:lineRule="exact"/>
              <w:rPr>
                <w:rFonts w:ascii="Arial" w:eastAsia="Times New Roman" w:hAnsi="Arial" w:cs="Arial"/>
                <w:snapToGrid w:val="0"/>
              </w:rPr>
            </w:pPr>
            <w:r w:rsidRPr="003B5B29">
              <w:rPr>
                <w:rFonts w:ascii="Arial" w:eastAsia="Times New Roman" w:hAnsi="Arial" w:cs="Arial"/>
                <w:snapToGrid w:val="0"/>
              </w:rPr>
              <w:t>The sandalwood populations in the Semi-Arid Rangelands, are generally more broadly distributed across the landscape, occur at higher densities and have better regenerative potential than the populations in other regional groups.</w:t>
            </w:r>
          </w:p>
          <w:p w14:paraId="5B5E703A" w14:textId="77777777" w:rsidR="003B5B29" w:rsidRPr="003B5B29" w:rsidRDefault="003B5B29" w:rsidP="003B5B29">
            <w:pPr>
              <w:spacing w:before="120" w:line="260" w:lineRule="exact"/>
              <w:rPr>
                <w:rFonts w:ascii="Arial" w:eastAsia="Times New Roman" w:hAnsi="Arial" w:cs="Arial"/>
                <w:snapToGrid w:val="0"/>
                <w:u w:val="single"/>
              </w:rPr>
            </w:pPr>
            <w:r w:rsidRPr="003B5B29">
              <w:rPr>
                <w:rFonts w:ascii="Arial" w:eastAsia="Times New Roman" w:hAnsi="Arial" w:cs="Arial"/>
                <w:snapToGrid w:val="0"/>
              </w:rPr>
              <w:t>Licences may be issued to take living (green) sandalwood where the CEO has confidence in the applicant’s proposed sustainability measures.</w:t>
            </w:r>
          </w:p>
        </w:tc>
      </w:tr>
      <w:tr w:rsidR="003B5B29" w:rsidRPr="003B5B29" w14:paraId="5040C1CF" w14:textId="77777777" w:rsidTr="00044434">
        <w:tc>
          <w:tcPr>
            <w:tcW w:w="1413" w:type="dxa"/>
            <w:shd w:val="clear" w:color="auto" w:fill="C4BC96"/>
          </w:tcPr>
          <w:p w14:paraId="16BA8B4F" w14:textId="77777777"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rPr>
              <w:t>Arid Rangelands</w:t>
            </w:r>
          </w:p>
        </w:tc>
        <w:tc>
          <w:tcPr>
            <w:tcW w:w="2126" w:type="dxa"/>
            <w:shd w:val="clear" w:color="auto" w:fill="C4BC96"/>
          </w:tcPr>
          <w:p w14:paraId="0D7F0B34" w14:textId="635C5D9E"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color w:val="000000"/>
              </w:rPr>
              <w:t xml:space="preserve">Augustus, Ashburton, Cape Range, Carlisle, Carnegie, Central, Chichester, Dune Field, Fortescue, Hamersley, Lateritic Plain, Mann-Musgrave Block, Nullarbor Plain, Shield, Trainor, </w:t>
            </w:r>
            <w:proofErr w:type="spellStart"/>
            <w:r w:rsidRPr="003B5B29">
              <w:rPr>
                <w:rFonts w:ascii="Arial" w:eastAsia="Times New Roman" w:hAnsi="Arial" w:cs="Arial"/>
                <w:color w:val="000000"/>
              </w:rPr>
              <w:t>Wooramel</w:t>
            </w:r>
            <w:proofErr w:type="spellEnd"/>
            <w:r w:rsidRPr="003B5B29">
              <w:rPr>
                <w:rFonts w:ascii="Arial" w:eastAsia="Times New Roman" w:hAnsi="Arial" w:cs="Arial"/>
                <w:color w:val="000000"/>
              </w:rPr>
              <w:t>, Tallering, Edel, Eastern Murchison and Western Murchison</w:t>
            </w:r>
          </w:p>
        </w:tc>
        <w:tc>
          <w:tcPr>
            <w:tcW w:w="5528" w:type="dxa"/>
            <w:shd w:val="clear" w:color="auto" w:fill="C4BC96"/>
          </w:tcPr>
          <w:p w14:paraId="5DDD7187" w14:textId="77777777" w:rsidR="003B5B29" w:rsidRPr="003B5B29" w:rsidRDefault="003B5B29" w:rsidP="003B5B29">
            <w:pPr>
              <w:rPr>
                <w:rFonts w:ascii="Arial" w:eastAsia="Times New Roman" w:hAnsi="Arial" w:cs="Arial"/>
                <w:snapToGrid w:val="0"/>
                <w:lang w:val="en-US"/>
              </w:rPr>
            </w:pPr>
            <w:r w:rsidRPr="003B5B29">
              <w:rPr>
                <w:rFonts w:ascii="Arial" w:eastAsia="Times New Roman" w:hAnsi="Arial" w:cs="Arial"/>
                <w:snapToGrid w:val="0"/>
                <w:lang w:val="en-US"/>
              </w:rPr>
              <w:t>The sandalwood populations in the Arid Rangelands are generally more scattered and may be restricted to creek systems and other mesic habitats, at lower densities and lower regenerative potential, than those in the Semi-Arid Rangelands. In some IBRA subregions the impacts of goats have significantly impacted sandalwood populations, particularly inhibiting natural regeneration. Harvesting in these areas should be restricted to water-gaining areas such as creek lines with upper catchment areas being protected as a seed source.</w:t>
            </w:r>
          </w:p>
          <w:p w14:paraId="13592542" w14:textId="77777777" w:rsidR="003B5B29" w:rsidRPr="003B5B29" w:rsidRDefault="003B5B29" w:rsidP="003B5B29">
            <w:pPr>
              <w:rPr>
                <w:rFonts w:ascii="Arial" w:eastAsia="Times New Roman" w:hAnsi="Arial" w:cs="Arial"/>
                <w:snapToGrid w:val="0"/>
              </w:rPr>
            </w:pPr>
          </w:p>
          <w:p w14:paraId="5DF706F4" w14:textId="59294987" w:rsidR="003B5B29" w:rsidRPr="003B5B29" w:rsidRDefault="003B5B29" w:rsidP="003B5B29">
            <w:pPr>
              <w:rPr>
                <w:rFonts w:ascii="Arial" w:eastAsia="Times New Roman" w:hAnsi="Arial" w:cs="Arial"/>
                <w:snapToGrid w:val="0"/>
              </w:rPr>
            </w:pPr>
            <w:r w:rsidRPr="003B5B29">
              <w:rPr>
                <w:rFonts w:ascii="Arial" w:eastAsia="Times New Roman" w:hAnsi="Arial" w:cs="Arial"/>
                <w:snapToGrid w:val="0"/>
              </w:rPr>
              <w:t>It is highly recommended that the applicant should demonstrate that the establishment program will be practicably implementable and have a high likelihood of success.</w:t>
            </w:r>
          </w:p>
          <w:p w14:paraId="68D29E66" w14:textId="03B7CD97" w:rsidR="003B5B29" w:rsidRPr="003B5B29" w:rsidRDefault="003B5B29" w:rsidP="003B5B29">
            <w:pPr>
              <w:rPr>
                <w:rFonts w:ascii="Arial" w:eastAsia="Times New Roman" w:hAnsi="Arial" w:cs="Arial"/>
                <w:snapToGrid w:val="0"/>
              </w:rPr>
            </w:pPr>
          </w:p>
          <w:p w14:paraId="73138E23" w14:textId="77777777" w:rsidR="003B5B29" w:rsidRPr="003B5B29" w:rsidRDefault="003B5B29" w:rsidP="003B5B29">
            <w:pPr>
              <w:rPr>
                <w:rFonts w:ascii="Arial" w:eastAsia="Times New Roman" w:hAnsi="Arial" w:cs="Arial"/>
                <w:snapToGrid w:val="0"/>
              </w:rPr>
            </w:pPr>
            <w:r w:rsidRPr="003B5B29">
              <w:rPr>
                <w:rFonts w:ascii="Arial" w:eastAsia="Times New Roman" w:hAnsi="Arial" w:cs="Arial"/>
                <w:snapToGrid w:val="0"/>
              </w:rPr>
              <w:lastRenderedPageBreak/>
              <w:t>Licences to take living (green) sandalwood will only be granted in circumstances where the CEO has confidence that the proposed sustainability actions will maintain or enhance the viability of the relevant population.</w:t>
            </w:r>
          </w:p>
        </w:tc>
      </w:tr>
      <w:tr w:rsidR="003B5B29" w:rsidRPr="003B5B29" w14:paraId="50A10DD8" w14:textId="77777777" w:rsidTr="00044434">
        <w:tc>
          <w:tcPr>
            <w:tcW w:w="1413" w:type="dxa"/>
            <w:shd w:val="clear" w:color="auto" w:fill="FFFF00"/>
          </w:tcPr>
          <w:p w14:paraId="5F580E05" w14:textId="56F3841D"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rPr>
              <w:lastRenderedPageBreak/>
              <w:t>Wheatbelt</w:t>
            </w:r>
          </w:p>
        </w:tc>
        <w:tc>
          <w:tcPr>
            <w:tcW w:w="2126" w:type="dxa"/>
            <w:shd w:val="clear" w:color="auto" w:fill="FFFF00"/>
          </w:tcPr>
          <w:p w14:paraId="501EBE44" w14:textId="5D8FF7E2" w:rsidR="003B5B29" w:rsidRPr="003B5B29" w:rsidRDefault="003B5B29" w:rsidP="003B5B29">
            <w:pPr>
              <w:spacing w:before="120" w:line="260" w:lineRule="exact"/>
              <w:rPr>
                <w:rFonts w:ascii="Arial" w:eastAsia="Times New Roman" w:hAnsi="Arial" w:cs="Arial"/>
              </w:rPr>
            </w:pPr>
            <w:r w:rsidRPr="003B5B29">
              <w:rPr>
                <w:rFonts w:ascii="Arial" w:eastAsia="Times New Roman" w:hAnsi="Arial" w:cs="Arial"/>
                <w:color w:val="000000"/>
              </w:rPr>
              <w:t>Eastern Mallee, Fitzgerald, Geraldton Hills, Katanning, Merredin, Recherche, Western Mallee</w:t>
            </w:r>
          </w:p>
        </w:tc>
        <w:tc>
          <w:tcPr>
            <w:tcW w:w="5528" w:type="dxa"/>
            <w:shd w:val="clear" w:color="auto" w:fill="FFFF00"/>
          </w:tcPr>
          <w:p w14:paraId="4676187C" w14:textId="77777777" w:rsidR="003B5B29" w:rsidRPr="003B5B29" w:rsidRDefault="003B5B29" w:rsidP="003B5B29">
            <w:pPr>
              <w:rPr>
                <w:rFonts w:ascii="Arial" w:eastAsia="Times New Roman" w:hAnsi="Arial" w:cs="Arial"/>
                <w:snapToGrid w:val="0"/>
              </w:rPr>
            </w:pPr>
            <w:r w:rsidRPr="003B5B29">
              <w:rPr>
                <w:rFonts w:ascii="Arial" w:eastAsia="Times New Roman" w:hAnsi="Arial" w:cs="Arial"/>
                <w:snapToGrid w:val="0"/>
              </w:rPr>
              <w:t>Most of the remnant native vegetation has been fragmented and disturbed to a degree that most natural ecological processes such as pollination and seed dispersal have been significantly impacted. Most of the remaining sandalwood populations have previously been extensively harvested. Weeds, livestock and fires also impact significantly on the viability of the remaining populations.</w:t>
            </w:r>
          </w:p>
          <w:p w14:paraId="3B962876" w14:textId="77777777" w:rsidR="003B5B29" w:rsidRPr="003B5B29" w:rsidRDefault="003B5B29" w:rsidP="003B5B29">
            <w:pPr>
              <w:rPr>
                <w:rFonts w:ascii="Arial" w:eastAsia="Times New Roman" w:hAnsi="Arial" w:cs="Arial"/>
                <w:snapToGrid w:val="0"/>
              </w:rPr>
            </w:pPr>
          </w:p>
          <w:p w14:paraId="0A9B016D" w14:textId="77777777" w:rsidR="003B5B29" w:rsidRPr="003B5B29" w:rsidRDefault="003B5B29" w:rsidP="003B5B29">
            <w:pPr>
              <w:rPr>
                <w:rFonts w:ascii="Arial" w:eastAsia="Times New Roman" w:hAnsi="Arial" w:cs="Arial"/>
                <w:snapToGrid w:val="0"/>
                <w:u w:val="single"/>
              </w:rPr>
            </w:pPr>
            <w:r w:rsidRPr="003B5B29">
              <w:rPr>
                <w:rFonts w:ascii="Arial" w:eastAsia="Times New Roman" w:hAnsi="Arial" w:cs="Arial"/>
                <w:snapToGrid w:val="0"/>
              </w:rPr>
              <w:t>Due to the above, licences to take living (green) sandalwood will only be issued in exceptional circumstances by the CEO and where the application demonstrates an improvement to the relevant population. The application also needs to demonstrate that the site proposed for take contains a viable population of sandalwood with an appropriate level of regeneration.</w:t>
            </w:r>
          </w:p>
          <w:p w14:paraId="77925BCE" w14:textId="645FFCA3" w:rsidR="003B5B29" w:rsidRPr="003B5B29" w:rsidRDefault="003B5B29" w:rsidP="003B5B29">
            <w:pPr>
              <w:rPr>
                <w:rFonts w:ascii="Arial" w:eastAsia="Times New Roman" w:hAnsi="Arial" w:cs="Arial"/>
                <w:snapToGrid w:val="0"/>
              </w:rPr>
            </w:pPr>
          </w:p>
          <w:p w14:paraId="44D8EA4B" w14:textId="2A7313B2" w:rsidR="003B5B29" w:rsidRPr="003B5B29" w:rsidRDefault="003B5B29" w:rsidP="003B5B29">
            <w:pPr>
              <w:rPr>
                <w:rFonts w:ascii="Arial" w:eastAsia="Times New Roman" w:hAnsi="Arial" w:cs="Arial"/>
                <w:snapToGrid w:val="0"/>
              </w:rPr>
            </w:pPr>
            <w:r w:rsidRPr="003B5B29">
              <w:rPr>
                <w:rFonts w:ascii="Arial" w:eastAsia="Times New Roman" w:hAnsi="Arial" w:cs="Arial"/>
                <w:snapToGrid w:val="0"/>
              </w:rPr>
              <w:t xml:space="preserve">All living (green) sandalwood trees in these IBRA subregions must be </w:t>
            </w:r>
            <w:r w:rsidRPr="003B5B29">
              <w:rPr>
                <w:rFonts w:ascii="Arial" w:eastAsia="Times New Roman" w:hAnsi="Arial" w:cs="Arial"/>
                <w:bCs/>
                <w:snapToGrid w:val="0"/>
              </w:rPr>
              <w:t>recorded with suitable GPS software and the data supplied with the sandalwood sustainability and establishment plan.</w:t>
            </w:r>
            <w:r w:rsidRPr="003B5B29">
              <w:rPr>
                <w:rFonts w:ascii="Arial" w:eastAsia="Times New Roman" w:hAnsi="Arial" w:cs="Arial"/>
                <w:snapToGrid w:val="0"/>
              </w:rPr>
              <w:t xml:space="preserve"> </w:t>
            </w:r>
          </w:p>
        </w:tc>
      </w:tr>
    </w:tbl>
    <w:p w14:paraId="0EEE3085" w14:textId="77777777" w:rsidR="001C67D0" w:rsidRDefault="001C67D0" w:rsidP="005354DF">
      <w:pPr>
        <w:spacing w:after="0" w:line="240" w:lineRule="auto"/>
        <w:rPr>
          <w:rFonts w:ascii="Arial" w:hAnsi="Arial" w:cs="Arial"/>
          <w:sz w:val="22"/>
          <w:szCs w:val="22"/>
          <w:lang w:val="en-US"/>
        </w:rPr>
      </w:pPr>
    </w:p>
    <w:p w14:paraId="7E39BA61" w14:textId="77777777" w:rsidR="001C67D0" w:rsidRDefault="001C67D0" w:rsidP="005354DF">
      <w:pPr>
        <w:spacing w:after="0" w:line="240" w:lineRule="auto"/>
        <w:rPr>
          <w:rFonts w:ascii="Arial" w:hAnsi="Arial" w:cs="Arial"/>
          <w:sz w:val="22"/>
          <w:szCs w:val="22"/>
          <w:lang w:val="en-US"/>
        </w:rPr>
      </w:pPr>
    </w:p>
    <w:p w14:paraId="7ECCD02D" w14:textId="77777777" w:rsidR="001C67D0" w:rsidRDefault="001C67D0" w:rsidP="005354DF">
      <w:pPr>
        <w:spacing w:after="0" w:line="240" w:lineRule="auto"/>
        <w:rPr>
          <w:rFonts w:ascii="Arial" w:hAnsi="Arial" w:cs="Arial"/>
          <w:sz w:val="22"/>
          <w:szCs w:val="22"/>
          <w:lang w:val="en-US"/>
        </w:rPr>
      </w:pPr>
    </w:p>
    <w:p w14:paraId="7B72530A" w14:textId="77777777" w:rsidR="001C67D0" w:rsidRDefault="001C67D0" w:rsidP="005354DF">
      <w:pPr>
        <w:spacing w:after="0" w:line="240" w:lineRule="auto"/>
        <w:rPr>
          <w:rFonts w:ascii="Arial" w:hAnsi="Arial" w:cs="Arial"/>
          <w:sz w:val="22"/>
          <w:szCs w:val="22"/>
          <w:lang w:val="en-US"/>
        </w:rPr>
      </w:pPr>
    </w:p>
    <w:p w14:paraId="42EFCB33" w14:textId="77777777" w:rsidR="001C67D0" w:rsidRDefault="001C67D0" w:rsidP="005354DF">
      <w:pPr>
        <w:spacing w:after="0" w:line="240" w:lineRule="auto"/>
        <w:rPr>
          <w:rFonts w:ascii="Arial" w:hAnsi="Arial" w:cs="Arial"/>
          <w:sz w:val="22"/>
          <w:szCs w:val="22"/>
          <w:lang w:val="en-US"/>
        </w:rPr>
      </w:pPr>
    </w:p>
    <w:p w14:paraId="2C101BEF" w14:textId="77777777" w:rsidR="001C67D0" w:rsidRDefault="001C67D0" w:rsidP="005354DF">
      <w:pPr>
        <w:spacing w:after="0" w:line="240" w:lineRule="auto"/>
        <w:rPr>
          <w:rFonts w:ascii="Arial" w:hAnsi="Arial" w:cs="Arial"/>
          <w:sz w:val="22"/>
          <w:szCs w:val="22"/>
          <w:lang w:val="en-US"/>
        </w:rPr>
      </w:pPr>
    </w:p>
    <w:p w14:paraId="7DB93B2D" w14:textId="77777777" w:rsidR="001C67D0" w:rsidRDefault="001C67D0" w:rsidP="005354DF">
      <w:pPr>
        <w:spacing w:after="0" w:line="240" w:lineRule="auto"/>
        <w:rPr>
          <w:rFonts w:ascii="Arial" w:hAnsi="Arial" w:cs="Arial"/>
          <w:sz w:val="22"/>
          <w:szCs w:val="22"/>
          <w:lang w:val="en-US"/>
        </w:rPr>
      </w:pPr>
    </w:p>
    <w:p w14:paraId="314141B7" w14:textId="77777777" w:rsidR="001C67D0" w:rsidRDefault="001C67D0" w:rsidP="005354DF">
      <w:pPr>
        <w:spacing w:after="0" w:line="240" w:lineRule="auto"/>
        <w:rPr>
          <w:rFonts w:ascii="Arial" w:hAnsi="Arial" w:cs="Arial"/>
          <w:sz w:val="22"/>
          <w:szCs w:val="22"/>
          <w:lang w:val="en-US"/>
        </w:rPr>
      </w:pPr>
    </w:p>
    <w:p w14:paraId="143ECBBC" w14:textId="77777777" w:rsidR="001C67D0" w:rsidRDefault="001C67D0" w:rsidP="005354DF">
      <w:pPr>
        <w:spacing w:after="0" w:line="240" w:lineRule="auto"/>
        <w:rPr>
          <w:rFonts w:ascii="Arial" w:hAnsi="Arial" w:cs="Arial"/>
          <w:sz w:val="22"/>
          <w:szCs w:val="22"/>
          <w:lang w:val="en-US"/>
        </w:rPr>
      </w:pPr>
    </w:p>
    <w:p w14:paraId="135A0C0F" w14:textId="77777777" w:rsidR="001C67D0" w:rsidRDefault="001C67D0" w:rsidP="005354DF">
      <w:pPr>
        <w:spacing w:after="0" w:line="240" w:lineRule="auto"/>
        <w:rPr>
          <w:rFonts w:ascii="Arial" w:hAnsi="Arial" w:cs="Arial"/>
          <w:sz w:val="22"/>
          <w:szCs w:val="22"/>
          <w:lang w:val="en-US"/>
        </w:rPr>
      </w:pPr>
    </w:p>
    <w:p w14:paraId="425F3E8E" w14:textId="77777777" w:rsidR="001C67D0" w:rsidRDefault="001C67D0" w:rsidP="005354DF">
      <w:pPr>
        <w:spacing w:after="0" w:line="240" w:lineRule="auto"/>
        <w:rPr>
          <w:rFonts w:ascii="Arial" w:hAnsi="Arial" w:cs="Arial"/>
          <w:sz w:val="22"/>
          <w:szCs w:val="22"/>
          <w:lang w:val="en-US"/>
        </w:rPr>
      </w:pPr>
    </w:p>
    <w:p w14:paraId="43540778" w14:textId="77777777" w:rsidR="001C67D0" w:rsidRDefault="001C67D0" w:rsidP="005354DF">
      <w:pPr>
        <w:spacing w:after="0" w:line="240" w:lineRule="auto"/>
        <w:rPr>
          <w:rFonts w:ascii="Arial" w:hAnsi="Arial" w:cs="Arial"/>
          <w:sz w:val="22"/>
          <w:szCs w:val="22"/>
          <w:lang w:val="en-US"/>
        </w:rPr>
      </w:pPr>
    </w:p>
    <w:p w14:paraId="4265239D" w14:textId="77777777" w:rsidR="001C67D0" w:rsidRDefault="001C67D0" w:rsidP="005354DF">
      <w:pPr>
        <w:spacing w:after="0" w:line="240" w:lineRule="auto"/>
        <w:rPr>
          <w:rFonts w:ascii="Arial" w:hAnsi="Arial" w:cs="Arial"/>
          <w:sz w:val="22"/>
          <w:szCs w:val="22"/>
          <w:lang w:val="en-US"/>
        </w:rPr>
      </w:pPr>
    </w:p>
    <w:p w14:paraId="64D790CC" w14:textId="77777777" w:rsidR="001C67D0" w:rsidRDefault="001C67D0" w:rsidP="005354DF">
      <w:pPr>
        <w:spacing w:after="0" w:line="240" w:lineRule="auto"/>
        <w:rPr>
          <w:rFonts w:ascii="Arial" w:hAnsi="Arial" w:cs="Arial"/>
          <w:sz w:val="22"/>
          <w:szCs w:val="22"/>
          <w:lang w:val="en-US"/>
        </w:rPr>
      </w:pPr>
    </w:p>
    <w:p w14:paraId="16903301" w14:textId="77777777" w:rsidR="001C67D0" w:rsidRDefault="001C67D0" w:rsidP="005354DF">
      <w:pPr>
        <w:spacing w:after="0" w:line="240" w:lineRule="auto"/>
        <w:rPr>
          <w:rFonts w:ascii="Arial" w:hAnsi="Arial" w:cs="Arial"/>
          <w:sz w:val="22"/>
          <w:szCs w:val="22"/>
          <w:lang w:val="en-US"/>
        </w:rPr>
      </w:pPr>
    </w:p>
    <w:p w14:paraId="2C19791D" w14:textId="77777777" w:rsidR="001C67D0" w:rsidRDefault="001C67D0" w:rsidP="005354DF">
      <w:pPr>
        <w:spacing w:after="0" w:line="240" w:lineRule="auto"/>
        <w:rPr>
          <w:rFonts w:ascii="Arial" w:hAnsi="Arial" w:cs="Arial"/>
          <w:sz w:val="22"/>
          <w:szCs w:val="22"/>
          <w:lang w:val="en-US"/>
        </w:rPr>
      </w:pPr>
    </w:p>
    <w:p w14:paraId="0C8B35FF" w14:textId="77777777" w:rsidR="001C67D0" w:rsidRDefault="001C67D0" w:rsidP="005354DF">
      <w:pPr>
        <w:spacing w:after="0" w:line="240" w:lineRule="auto"/>
        <w:rPr>
          <w:rFonts w:ascii="Arial" w:hAnsi="Arial" w:cs="Arial"/>
          <w:sz w:val="22"/>
          <w:szCs w:val="22"/>
          <w:lang w:val="en-US"/>
        </w:rPr>
      </w:pPr>
    </w:p>
    <w:p w14:paraId="0EA36109" w14:textId="77777777" w:rsidR="001C67D0" w:rsidRDefault="001C67D0" w:rsidP="005354DF">
      <w:pPr>
        <w:spacing w:after="0" w:line="240" w:lineRule="auto"/>
        <w:rPr>
          <w:rFonts w:ascii="Arial" w:hAnsi="Arial" w:cs="Arial"/>
          <w:sz w:val="22"/>
          <w:szCs w:val="22"/>
          <w:lang w:val="en-US"/>
        </w:rPr>
      </w:pPr>
    </w:p>
    <w:p w14:paraId="064C86C7" w14:textId="77777777" w:rsidR="001C67D0" w:rsidRDefault="001C67D0" w:rsidP="005354DF">
      <w:pPr>
        <w:spacing w:after="0" w:line="240" w:lineRule="auto"/>
        <w:rPr>
          <w:rFonts w:ascii="Arial" w:hAnsi="Arial" w:cs="Arial"/>
          <w:sz w:val="22"/>
          <w:szCs w:val="22"/>
          <w:lang w:val="en-US"/>
        </w:rPr>
      </w:pPr>
    </w:p>
    <w:p w14:paraId="7B82E099" w14:textId="77777777" w:rsidR="001C67D0" w:rsidRDefault="001C67D0" w:rsidP="005354DF">
      <w:pPr>
        <w:spacing w:after="0" w:line="240" w:lineRule="auto"/>
        <w:rPr>
          <w:rFonts w:ascii="Arial" w:hAnsi="Arial" w:cs="Arial"/>
          <w:sz w:val="22"/>
          <w:szCs w:val="22"/>
          <w:lang w:val="en-US"/>
        </w:rPr>
      </w:pPr>
    </w:p>
    <w:p w14:paraId="72ABEEAE" w14:textId="77777777" w:rsidR="001C67D0" w:rsidRDefault="001C67D0" w:rsidP="005354DF">
      <w:pPr>
        <w:spacing w:after="0" w:line="240" w:lineRule="auto"/>
        <w:rPr>
          <w:rFonts w:ascii="Arial" w:hAnsi="Arial" w:cs="Arial"/>
          <w:sz w:val="22"/>
          <w:szCs w:val="22"/>
          <w:lang w:val="en-US"/>
        </w:rPr>
      </w:pPr>
    </w:p>
    <w:p w14:paraId="55BEA727" w14:textId="77777777" w:rsidR="001C67D0" w:rsidRDefault="001C67D0" w:rsidP="005354DF">
      <w:pPr>
        <w:spacing w:after="0" w:line="240" w:lineRule="auto"/>
        <w:rPr>
          <w:rFonts w:ascii="Arial" w:hAnsi="Arial" w:cs="Arial"/>
          <w:sz w:val="22"/>
          <w:szCs w:val="22"/>
          <w:lang w:val="en-US"/>
        </w:rPr>
      </w:pPr>
    </w:p>
    <w:p w14:paraId="7361E4B8" w14:textId="77777777" w:rsidR="001C67D0" w:rsidRDefault="001C67D0" w:rsidP="005354DF">
      <w:pPr>
        <w:spacing w:after="0" w:line="240" w:lineRule="auto"/>
        <w:rPr>
          <w:rFonts w:ascii="Arial" w:hAnsi="Arial" w:cs="Arial"/>
          <w:sz w:val="22"/>
          <w:szCs w:val="22"/>
          <w:lang w:val="en-US"/>
        </w:rPr>
      </w:pPr>
    </w:p>
    <w:p w14:paraId="44680F72" w14:textId="77777777" w:rsidR="001C67D0" w:rsidRDefault="001C67D0" w:rsidP="005354DF">
      <w:pPr>
        <w:spacing w:after="0" w:line="240" w:lineRule="auto"/>
        <w:rPr>
          <w:rFonts w:ascii="Arial" w:hAnsi="Arial" w:cs="Arial"/>
          <w:sz w:val="22"/>
          <w:szCs w:val="22"/>
          <w:lang w:val="en-US"/>
        </w:rPr>
      </w:pPr>
    </w:p>
    <w:p w14:paraId="6B1CE85D" w14:textId="77777777" w:rsidR="001C67D0" w:rsidRDefault="001C67D0" w:rsidP="005354DF">
      <w:pPr>
        <w:spacing w:after="0" w:line="240" w:lineRule="auto"/>
        <w:rPr>
          <w:rFonts w:ascii="Arial" w:hAnsi="Arial" w:cs="Arial"/>
          <w:sz w:val="22"/>
          <w:szCs w:val="22"/>
          <w:lang w:val="en-US"/>
        </w:rPr>
      </w:pPr>
    </w:p>
    <w:p w14:paraId="74B8DFBA" w14:textId="77777777" w:rsidR="001C67D0" w:rsidRDefault="001C67D0" w:rsidP="005354DF">
      <w:pPr>
        <w:spacing w:after="0" w:line="240" w:lineRule="auto"/>
        <w:rPr>
          <w:rFonts w:ascii="Arial" w:hAnsi="Arial" w:cs="Arial"/>
          <w:sz w:val="22"/>
          <w:szCs w:val="22"/>
          <w:lang w:val="en-US"/>
        </w:rPr>
      </w:pPr>
    </w:p>
    <w:p w14:paraId="2916E3F2" w14:textId="77777777" w:rsidR="001C67D0" w:rsidRDefault="001C67D0" w:rsidP="005354DF">
      <w:pPr>
        <w:spacing w:after="0" w:line="240" w:lineRule="auto"/>
        <w:rPr>
          <w:rFonts w:ascii="Arial" w:hAnsi="Arial" w:cs="Arial"/>
          <w:sz w:val="22"/>
          <w:szCs w:val="22"/>
          <w:lang w:val="en-US"/>
        </w:rPr>
      </w:pPr>
    </w:p>
    <w:p w14:paraId="2C2276FB" w14:textId="77777777" w:rsidR="001E7A42" w:rsidRDefault="001E7A42" w:rsidP="008B44E3">
      <w:pPr>
        <w:spacing w:after="0" w:line="240" w:lineRule="auto"/>
        <w:rPr>
          <w:rFonts w:ascii="Arial" w:hAnsi="Arial" w:cs="Arial"/>
          <w:bCs/>
          <w:sz w:val="22"/>
          <w:szCs w:val="22"/>
          <w:lang w:val="en-US"/>
        </w:rPr>
      </w:pPr>
    </w:p>
    <w:p w14:paraId="354AB34A" w14:textId="77777777" w:rsidR="00C1263E" w:rsidRDefault="00C1263E" w:rsidP="008B44E3">
      <w:pPr>
        <w:spacing w:after="0" w:line="240" w:lineRule="auto"/>
        <w:rPr>
          <w:rFonts w:ascii="Arial" w:hAnsi="Arial" w:cs="Arial"/>
          <w:bCs/>
          <w:sz w:val="22"/>
          <w:szCs w:val="22"/>
          <w:lang w:val="en-US"/>
        </w:rPr>
      </w:pPr>
    </w:p>
    <w:p w14:paraId="1DAD8E1D" w14:textId="57D14E72" w:rsidR="008B44E3" w:rsidRPr="007D765C" w:rsidRDefault="001C67D0" w:rsidP="009B3F14">
      <w:pPr>
        <w:spacing w:after="0" w:line="240" w:lineRule="auto"/>
        <w:jc w:val="both"/>
        <w:rPr>
          <w:rFonts w:ascii="Arial" w:hAnsi="Arial" w:cs="Arial"/>
          <w:b/>
          <w:sz w:val="22"/>
          <w:szCs w:val="22"/>
          <w:lang w:val="en-US"/>
        </w:rPr>
      </w:pPr>
      <w:r w:rsidRPr="007D765C">
        <w:rPr>
          <w:rFonts w:ascii="Times New Roman" w:eastAsia="Times New Roman" w:hAnsi="Times New Roman" w:cs="Times New Roman"/>
          <w:b/>
          <w:noProof/>
          <w:kern w:val="0"/>
          <w:lang w:eastAsia="en-AU"/>
          <w14:ligatures w14:val="none"/>
        </w:rPr>
        <w:drawing>
          <wp:anchor distT="0" distB="0" distL="114300" distR="114300" simplePos="0" relativeHeight="251658240" behindDoc="0" locked="0" layoutInCell="1" allowOverlap="1" wp14:anchorId="5A20E9E4" wp14:editId="0AA898FA">
            <wp:simplePos x="0" y="0"/>
            <wp:positionH relativeFrom="margin">
              <wp:align>center</wp:align>
            </wp:positionH>
            <wp:positionV relativeFrom="paragraph">
              <wp:posOffset>19050</wp:posOffset>
            </wp:positionV>
            <wp:extent cx="5689600" cy="5993765"/>
            <wp:effectExtent l="19050" t="19050" r="25400" b="26035"/>
            <wp:wrapSquare wrapText="bothSides"/>
            <wp:docPr id="2132159224" name="Picture 2132159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1" cstate="print">
                      <a:extLst>
                        <a:ext uri="{28A0092B-C50C-407E-A947-70E740481C1C}">
                          <a14:useLocalDpi xmlns:a14="http://schemas.microsoft.com/office/drawing/2010/main" val="0"/>
                        </a:ext>
                      </a:extLst>
                    </a:blip>
                    <a:srcRect l="4722" t="27889" r="3844" b="4054"/>
                    <a:stretch>
                      <a:fillRect/>
                    </a:stretch>
                  </pic:blipFill>
                  <pic:spPr bwMode="auto">
                    <a:xfrm>
                      <a:off x="0" y="0"/>
                      <a:ext cx="5689600" cy="5993765"/>
                    </a:xfrm>
                    <a:prstGeom prst="rect">
                      <a:avLst/>
                    </a:prstGeom>
                    <a:noFill/>
                    <a:ln w="952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7D765C">
        <w:rPr>
          <w:rFonts w:ascii="Arial" w:hAnsi="Arial" w:cs="Arial"/>
          <w:b/>
          <w:sz w:val="22"/>
          <w:szCs w:val="22"/>
          <w:lang w:val="en-US"/>
        </w:rPr>
        <w:t>Figure 2. IBRA subregions in which wild sandalwood occurs. These have been grouped into three regions for the purpose of defining regional protocols for the take of sandalwood.</w:t>
      </w:r>
      <w:r w:rsidR="008B44E3" w:rsidRPr="007D765C">
        <w:rPr>
          <w:rFonts w:ascii="Arial" w:hAnsi="Arial" w:cs="Arial"/>
          <w:b/>
          <w:sz w:val="22"/>
          <w:szCs w:val="22"/>
          <w:lang w:val="en-US"/>
        </w:rPr>
        <w:t xml:space="preserve"> </w:t>
      </w:r>
      <w:r w:rsidR="008B44E3" w:rsidRPr="007D765C">
        <w:rPr>
          <w:rFonts w:ascii="Arial" w:eastAsia="Times New Roman" w:hAnsi="Arial" w:cs="Arial"/>
          <w:b/>
          <w:kern w:val="0"/>
          <w:sz w:val="22"/>
          <w:szCs w:val="22"/>
          <w14:ligatures w14:val="none"/>
        </w:rPr>
        <w:t>The 250</w:t>
      </w:r>
      <w:r w:rsidR="009A1F68" w:rsidRPr="007D765C">
        <w:rPr>
          <w:rFonts w:ascii="Arial" w:eastAsia="Times New Roman" w:hAnsi="Arial" w:cs="Arial"/>
          <w:b/>
          <w:kern w:val="0"/>
          <w:sz w:val="22"/>
          <w:szCs w:val="22"/>
          <w14:ligatures w14:val="none"/>
        </w:rPr>
        <w:t xml:space="preserve"> </w:t>
      </w:r>
      <w:r w:rsidR="008B44E3" w:rsidRPr="007D765C">
        <w:rPr>
          <w:rFonts w:ascii="Arial" w:eastAsia="Times New Roman" w:hAnsi="Arial" w:cs="Arial"/>
          <w:b/>
          <w:kern w:val="0"/>
          <w:sz w:val="22"/>
          <w:szCs w:val="22"/>
          <w14:ligatures w14:val="none"/>
        </w:rPr>
        <w:t>mm rainfall isohyet has been added as a guide to differentiate between northern and southern sandalwood genetic provenances. However, there is no definitive boundary, as there is likely a transition zone that exists around the climatic zones.</w:t>
      </w:r>
    </w:p>
    <w:p w14:paraId="2244AC9B" w14:textId="77777777" w:rsidR="001C67D0" w:rsidRDefault="001C67D0" w:rsidP="005354DF">
      <w:pPr>
        <w:spacing w:after="0" w:line="240" w:lineRule="auto"/>
        <w:rPr>
          <w:rFonts w:ascii="Arial" w:hAnsi="Arial" w:cs="Arial"/>
          <w:sz w:val="22"/>
          <w:szCs w:val="22"/>
          <w:lang w:val="en-US"/>
        </w:rPr>
      </w:pPr>
    </w:p>
    <w:p w14:paraId="520631A8" w14:textId="034B518C" w:rsidR="00CB2107" w:rsidRPr="00CB2107" w:rsidRDefault="00CB2107" w:rsidP="00CB2107">
      <w:pPr>
        <w:spacing w:after="0" w:line="240" w:lineRule="auto"/>
        <w:rPr>
          <w:rFonts w:ascii="Arial" w:eastAsia="Times New Roman" w:hAnsi="Arial" w:cs="Arial"/>
          <w:b/>
          <w:snapToGrid w:val="0"/>
          <w:kern w:val="0"/>
          <w:sz w:val="22"/>
          <w:szCs w:val="22"/>
          <w14:ligatures w14:val="none"/>
        </w:rPr>
      </w:pPr>
      <w:r w:rsidRPr="00CB2107">
        <w:rPr>
          <w:rFonts w:ascii="Arial" w:eastAsia="Times New Roman" w:hAnsi="Arial" w:cs="Arial"/>
          <w:b/>
          <w:snapToGrid w:val="0"/>
          <w:kern w:val="0"/>
          <w:sz w:val="22"/>
          <w:szCs w:val="22"/>
          <w14:ligatures w14:val="none"/>
        </w:rPr>
        <w:t>Protocols applicable to all regions</w:t>
      </w:r>
    </w:p>
    <w:p w14:paraId="52ABD78B" w14:textId="71CA8454" w:rsidR="00CB2107" w:rsidRPr="00CB2107" w:rsidRDefault="00CB2107" w:rsidP="00CB2107">
      <w:pPr>
        <w:spacing w:after="0" w:line="240" w:lineRule="auto"/>
        <w:rPr>
          <w:rFonts w:ascii="Arial" w:eastAsia="Times New Roman" w:hAnsi="Arial" w:cs="Arial"/>
          <w:snapToGrid w:val="0"/>
          <w:kern w:val="0"/>
          <w:sz w:val="22"/>
          <w:szCs w:val="22"/>
          <w14:ligatures w14:val="none"/>
        </w:rPr>
      </w:pPr>
    </w:p>
    <w:p w14:paraId="2578D45A" w14:textId="7E504849" w:rsidR="00CB2107" w:rsidRPr="00CB2107" w:rsidRDefault="00CB2107" w:rsidP="00CB2107">
      <w:pPr>
        <w:spacing w:after="0" w:line="240" w:lineRule="auto"/>
        <w:rPr>
          <w:rFonts w:ascii="Arial" w:eastAsia="Times New Roman" w:hAnsi="Arial" w:cs="Arial"/>
          <w:snapToGrid w:val="0"/>
          <w:kern w:val="0"/>
          <w:sz w:val="22"/>
          <w:szCs w:val="22"/>
          <w14:ligatures w14:val="none"/>
        </w:rPr>
      </w:pPr>
      <w:r w:rsidRPr="00CB2107">
        <w:rPr>
          <w:rFonts w:ascii="Arial" w:eastAsia="Times New Roman" w:hAnsi="Arial" w:cs="Arial"/>
          <w:snapToGrid w:val="0"/>
          <w:kern w:val="0"/>
          <w:sz w:val="22"/>
          <w:szCs w:val="22"/>
          <w14:ligatures w14:val="none"/>
        </w:rPr>
        <w:t>It is re</w:t>
      </w:r>
      <w:r w:rsidR="00CB7E67">
        <w:rPr>
          <w:rFonts w:ascii="Arial" w:eastAsia="Times New Roman" w:hAnsi="Arial" w:cs="Arial"/>
          <w:snapToGrid w:val="0"/>
          <w:kern w:val="0"/>
          <w:sz w:val="22"/>
          <w:szCs w:val="22"/>
          <w14:ligatures w14:val="none"/>
        </w:rPr>
        <w:t>quir</w:t>
      </w:r>
      <w:r w:rsidRPr="00CB2107">
        <w:rPr>
          <w:rFonts w:ascii="Arial" w:eastAsia="Times New Roman" w:hAnsi="Arial" w:cs="Arial"/>
          <w:snapToGrid w:val="0"/>
          <w:kern w:val="0"/>
          <w:sz w:val="22"/>
          <w:szCs w:val="22"/>
          <w14:ligatures w14:val="none"/>
        </w:rPr>
        <w:t>ed that all living (green) sandalwood trees that are taken are marked by a GPS at the time of harvest, and th</w:t>
      </w:r>
      <w:r w:rsidR="0087217F">
        <w:rPr>
          <w:rFonts w:ascii="Arial" w:eastAsia="Times New Roman" w:hAnsi="Arial" w:cs="Arial"/>
          <w:snapToGrid w:val="0"/>
          <w:kern w:val="0"/>
          <w:sz w:val="22"/>
          <w:szCs w:val="22"/>
          <w14:ligatures w14:val="none"/>
        </w:rPr>
        <w:t>is</w:t>
      </w:r>
      <w:r w:rsidR="00206BA3">
        <w:rPr>
          <w:rFonts w:ascii="Arial" w:eastAsia="Times New Roman" w:hAnsi="Arial" w:cs="Arial"/>
          <w:snapToGrid w:val="0"/>
          <w:kern w:val="0"/>
          <w:sz w:val="22"/>
          <w:szCs w:val="22"/>
          <w14:ligatures w14:val="none"/>
        </w:rPr>
        <w:t xml:space="preserve"> information must be </w:t>
      </w:r>
      <w:r w:rsidRPr="00CB2107">
        <w:rPr>
          <w:rFonts w:ascii="Arial" w:eastAsia="Times New Roman" w:hAnsi="Arial" w:cs="Arial"/>
          <w:snapToGrid w:val="0"/>
          <w:kern w:val="0"/>
          <w:sz w:val="22"/>
          <w:szCs w:val="22"/>
          <w14:ligatures w14:val="none"/>
        </w:rPr>
        <w:t>supplied to DBCA.</w:t>
      </w:r>
    </w:p>
    <w:p w14:paraId="277746E8" w14:textId="7FBF76CB" w:rsidR="00CB2107" w:rsidRPr="00CB2107" w:rsidRDefault="00CB2107" w:rsidP="00CB2107">
      <w:pPr>
        <w:spacing w:after="0" w:line="240" w:lineRule="auto"/>
        <w:rPr>
          <w:rFonts w:ascii="Arial" w:eastAsia="Times New Roman" w:hAnsi="Arial" w:cs="Arial"/>
          <w:snapToGrid w:val="0"/>
          <w:kern w:val="0"/>
          <w:sz w:val="22"/>
          <w:szCs w:val="22"/>
          <w14:ligatures w14:val="none"/>
        </w:rPr>
      </w:pPr>
    </w:p>
    <w:p w14:paraId="25E7ED54" w14:textId="76990FC1" w:rsidR="00CB2107" w:rsidRPr="00CB2107" w:rsidRDefault="00CB2107" w:rsidP="00CB2107">
      <w:pPr>
        <w:spacing w:after="0" w:line="240" w:lineRule="auto"/>
        <w:rPr>
          <w:rFonts w:ascii="Arial" w:eastAsia="Times New Roman" w:hAnsi="Arial" w:cs="Arial"/>
          <w:snapToGrid w:val="0"/>
          <w:kern w:val="0"/>
          <w:sz w:val="22"/>
          <w:szCs w:val="22"/>
          <w14:ligatures w14:val="none"/>
        </w:rPr>
      </w:pPr>
      <w:r w:rsidRPr="00CB2107">
        <w:rPr>
          <w:rFonts w:ascii="Arial" w:eastAsia="Times New Roman" w:hAnsi="Arial" w:cs="Arial"/>
          <w:snapToGrid w:val="0"/>
          <w:kern w:val="0"/>
          <w:sz w:val="22"/>
          <w:szCs w:val="22"/>
          <w14:ligatures w14:val="none"/>
        </w:rPr>
        <w:t xml:space="preserve">The sandalwood sustainability and establishment plan/s </w:t>
      </w:r>
      <w:r w:rsidR="00A423B0">
        <w:rPr>
          <w:rFonts w:ascii="Arial" w:eastAsia="Times New Roman" w:hAnsi="Arial" w:cs="Arial"/>
          <w:snapToGrid w:val="0"/>
          <w:kern w:val="0"/>
          <w:sz w:val="22"/>
          <w:szCs w:val="22"/>
          <w14:ligatures w14:val="none"/>
        </w:rPr>
        <w:t xml:space="preserve">for living (green) and dead wood </w:t>
      </w:r>
      <w:r w:rsidRPr="00CB2107">
        <w:rPr>
          <w:rFonts w:ascii="Arial" w:eastAsia="Times New Roman" w:hAnsi="Arial" w:cs="Arial"/>
          <w:snapToGrid w:val="0"/>
          <w:kern w:val="0"/>
          <w:sz w:val="22"/>
          <w:szCs w:val="22"/>
          <w14:ligatures w14:val="none"/>
        </w:rPr>
        <w:t xml:space="preserve">must include the relevant inventory data, analysis and interpretation. Following the DBCA guidelines for conducting inventory is highly recommended and these guidelines are available within </w:t>
      </w:r>
      <w:r w:rsidR="00494580">
        <w:rPr>
          <w:rFonts w:ascii="Arial" w:eastAsia="Times New Roman" w:hAnsi="Arial" w:cs="Arial"/>
          <w:snapToGrid w:val="0"/>
          <w:kern w:val="0"/>
          <w:sz w:val="22"/>
          <w:szCs w:val="22"/>
          <w14:ligatures w14:val="none"/>
        </w:rPr>
        <w:t>Form</w:t>
      </w:r>
      <w:r w:rsidRPr="00CB2107">
        <w:rPr>
          <w:rFonts w:ascii="Arial" w:eastAsia="Times New Roman" w:hAnsi="Arial" w:cs="Arial"/>
          <w:snapToGrid w:val="0"/>
          <w:kern w:val="0"/>
          <w:sz w:val="22"/>
          <w:szCs w:val="22"/>
          <w14:ligatures w14:val="none"/>
        </w:rPr>
        <w:t xml:space="preserve"> 2</w:t>
      </w:r>
      <w:r w:rsidR="00494580">
        <w:rPr>
          <w:rFonts w:ascii="Arial" w:eastAsia="Times New Roman" w:hAnsi="Arial" w:cs="Arial"/>
          <w:snapToGrid w:val="0"/>
          <w:kern w:val="0"/>
          <w:sz w:val="22"/>
          <w:szCs w:val="22"/>
          <w14:ligatures w14:val="none"/>
        </w:rPr>
        <w:t>B</w:t>
      </w:r>
      <w:r w:rsidRPr="00CB2107">
        <w:rPr>
          <w:rFonts w:ascii="Arial" w:eastAsia="Times New Roman" w:hAnsi="Arial" w:cs="Arial"/>
          <w:snapToGrid w:val="0"/>
          <w:kern w:val="0"/>
          <w:sz w:val="22"/>
          <w:szCs w:val="22"/>
          <w14:ligatures w14:val="none"/>
        </w:rPr>
        <w:t>.</w:t>
      </w:r>
    </w:p>
    <w:p w14:paraId="4D886816" w14:textId="20B3808C" w:rsidR="00343B4C" w:rsidRDefault="00343B4C">
      <w:pPr>
        <w:rPr>
          <w:rFonts w:ascii="Arial" w:eastAsia="Times New Roman" w:hAnsi="Arial" w:cs="Arial"/>
          <w:snapToGrid w:val="0"/>
          <w:kern w:val="0"/>
          <w:sz w:val="22"/>
          <w:szCs w:val="22"/>
          <w14:ligatures w14:val="none"/>
        </w:rPr>
      </w:pPr>
      <w:r>
        <w:rPr>
          <w:rFonts w:ascii="Arial" w:eastAsia="Times New Roman" w:hAnsi="Arial" w:cs="Arial"/>
          <w:snapToGrid w:val="0"/>
          <w:kern w:val="0"/>
          <w:sz w:val="22"/>
          <w:szCs w:val="22"/>
          <w14:ligatures w14:val="none"/>
        </w:rPr>
        <w:br w:type="page"/>
      </w:r>
    </w:p>
    <w:p w14:paraId="050DF328" w14:textId="63B28A6E" w:rsidR="00CB2107" w:rsidRPr="00CB2107" w:rsidRDefault="00CB2107" w:rsidP="00CB2107">
      <w:pPr>
        <w:spacing w:after="0" w:line="276" w:lineRule="auto"/>
        <w:rPr>
          <w:rFonts w:ascii="Arial" w:eastAsia="Times New Roman" w:hAnsi="Arial" w:cs="Arial"/>
          <w:b/>
          <w:color w:val="000000"/>
          <w:kern w:val="0"/>
          <w:sz w:val="22"/>
          <w:szCs w:val="22"/>
          <w14:ligatures w14:val="none"/>
        </w:rPr>
      </w:pPr>
      <w:r w:rsidRPr="00CB2107">
        <w:rPr>
          <w:rFonts w:ascii="Arial" w:eastAsia="Times New Roman" w:hAnsi="Arial" w:cs="Arial"/>
          <w:b/>
          <w:color w:val="000000"/>
          <w:kern w:val="0"/>
          <w:sz w:val="22"/>
          <w:szCs w:val="22"/>
          <w14:ligatures w14:val="none"/>
        </w:rPr>
        <w:lastRenderedPageBreak/>
        <w:t>Seeding</w:t>
      </w:r>
    </w:p>
    <w:p w14:paraId="0335ECDF" w14:textId="564B4FA5" w:rsidR="00CB2107" w:rsidRPr="00CB2107" w:rsidRDefault="00CB2107" w:rsidP="00CB2107">
      <w:pPr>
        <w:spacing w:after="0" w:line="276" w:lineRule="auto"/>
        <w:rPr>
          <w:rFonts w:ascii="Arial" w:eastAsia="Times New Roman" w:hAnsi="Arial" w:cs="Arial"/>
          <w:b/>
          <w:color w:val="000000"/>
          <w:kern w:val="0"/>
          <w:sz w:val="22"/>
          <w:szCs w:val="22"/>
          <w14:ligatures w14:val="none"/>
        </w:rPr>
      </w:pPr>
    </w:p>
    <w:p w14:paraId="46CCE859" w14:textId="179D324F" w:rsidR="00CB2107" w:rsidRPr="00CB2107" w:rsidRDefault="00CB2107" w:rsidP="00CB2107">
      <w:pPr>
        <w:spacing w:after="0" w:line="240" w:lineRule="auto"/>
        <w:rPr>
          <w:rFonts w:ascii="Arial" w:eastAsia="Times New Roman" w:hAnsi="Arial" w:cs="Arial"/>
          <w:b/>
          <w:snapToGrid w:val="0"/>
          <w:kern w:val="0"/>
          <w:sz w:val="22"/>
          <w:szCs w:val="22"/>
          <w14:ligatures w14:val="none"/>
        </w:rPr>
      </w:pPr>
      <w:r w:rsidRPr="00CB2107">
        <w:rPr>
          <w:rFonts w:ascii="Arial" w:eastAsia="Times New Roman" w:hAnsi="Arial" w:cs="Arial"/>
          <w:snapToGrid w:val="0"/>
          <w:kern w:val="0"/>
          <w:sz w:val="22"/>
          <w:szCs w:val="22"/>
          <w14:ligatures w14:val="none"/>
        </w:rPr>
        <w:t xml:space="preserve">Sandalwood seeding is a condition of all </w:t>
      </w:r>
      <w:proofErr w:type="gramStart"/>
      <w:r w:rsidRPr="00CB2107">
        <w:rPr>
          <w:rFonts w:ascii="Arial" w:eastAsia="Times New Roman" w:hAnsi="Arial" w:cs="Arial"/>
          <w:snapToGrid w:val="0"/>
          <w:kern w:val="0"/>
          <w:sz w:val="22"/>
          <w:szCs w:val="22"/>
          <w14:ligatures w14:val="none"/>
        </w:rPr>
        <w:t>flora</w:t>
      </w:r>
      <w:proofErr w:type="gramEnd"/>
      <w:r w:rsidRPr="00CB2107">
        <w:rPr>
          <w:rFonts w:ascii="Arial" w:eastAsia="Times New Roman" w:hAnsi="Arial" w:cs="Arial"/>
          <w:snapToGrid w:val="0"/>
          <w:kern w:val="0"/>
          <w:sz w:val="22"/>
          <w:szCs w:val="22"/>
          <w14:ligatures w14:val="none"/>
        </w:rPr>
        <w:t xml:space="preserve"> taking (sandalwood) licences. With reference to Figure 2:</w:t>
      </w:r>
    </w:p>
    <w:p w14:paraId="3DFA8729" w14:textId="77777777" w:rsidR="00CB2107" w:rsidRPr="00CB2107" w:rsidRDefault="00CB2107" w:rsidP="00CB2107">
      <w:pPr>
        <w:spacing w:after="0" w:line="240" w:lineRule="auto"/>
        <w:rPr>
          <w:rFonts w:ascii="Arial" w:eastAsia="Times New Roman" w:hAnsi="Arial" w:cs="Arial"/>
          <w:b/>
          <w:snapToGrid w:val="0"/>
          <w:kern w:val="0"/>
          <w:sz w:val="22"/>
          <w:szCs w:val="22"/>
          <w14:ligatures w14:val="none"/>
        </w:rPr>
      </w:pPr>
    </w:p>
    <w:p w14:paraId="4F1FFECB" w14:textId="77777777" w:rsidR="00CB2107" w:rsidRPr="00CB2107" w:rsidRDefault="00CB2107" w:rsidP="00CB2107">
      <w:pPr>
        <w:numPr>
          <w:ilvl w:val="1"/>
          <w:numId w:val="9"/>
        </w:numPr>
        <w:spacing w:after="0" w:line="240" w:lineRule="auto"/>
        <w:ind w:left="714" w:hanging="357"/>
        <w:jc w:val="both"/>
        <w:rPr>
          <w:rFonts w:ascii="Arial" w:eastAsia="Times New Roman" w:hAnsi="Arial" w:cs="Arial"/>
          <w:b/>
          <w:bCs/>
          <w:snapToGrid w:val="0"/>
          <w:kern w:val="0"/>
          <w:sz w:val="22"/>
          <w:szCs w:val="22"/>
          <w14:ligatures w14:val="none"/>
        </w:rPr>
      </w:pPr>
      <w:r w:rsidRPr="00CB2107">
        <w:rPr>
          <w:rFonts w:ascii="Arial" w:eastAsia="Times New Roman" w:hAnsi="Arial" w:cs="Arial"/>
          <w:snapToGrid w:val="0"/>
          <w:kern w:val="0"/>
          <w:sz w:val="22"/>
          <w:szCs w:val="22"/>
          <w14:ligatures w14:val="none"/>
        </w:rPr>
        <w:t>licences issued for the Wheatbelt sandalwood region (see Figure 2) require two (2) kilograms of sandalwood seeds to be planted for each tonne (both living (green) and dead) taken. This is because germination rates in these areas are generally higher than for the other regions.</w:t>
      </w:r>
    </w:p>
    <w:p w14:paraId="197E95DA" w14:textId="77777777" w:rsidR="00CB2107" w:rsidRPr="00CB2107" w:rsidRDefault="00CB2107" w:rsidP="00CB2107">
      <w:pPr>
        <w:numPr>
          <w:ilvl w:val="1"/>
          <w:numId w:val="9"/>
        </w:numPr>
        <w:spacing w:after="0" w:line="240" w:lineRule="auto"/>
        <w:ind w:left="714" w:hanging="357"/>
        <w:jc w:val="both"/>
        <w:rPr>
          <w:rFonts w:ascii="Arial" w:eastAsia="Times New Roman" w:hAnsi="Arial" w:cs="Arial"/>
          <w:b/>
          <w:bCs/>
          <w:snapToGrid w:val="0"/>
          <w:kern w:val="0"/>
          <w:sz w:val="22"/>
          <w:szCs w:val="22"/>
          <w14:ligatures w14:val="none"/>
        </w:rPr>
      </w:pPr>
      <w:r w:rsidRPr="00CB2107">
        <w:rPr>
          <w:rFonts w:ascii="Arial" w:eastAsia="Times New Roman" w:hAnsi="Arial" w:cs="Arial"/>
          <w:snapToGrid w:val="0"/>
          <w:kern w:val="0"/>
          <w:sz w:val="22"/>
          <w:szCs w:val="22"/>
          <w14:ligatures w14:val="none"/>
        </w:rPr>
        <w:t>licences for all other IBRA subregions require five (5) kilograms of sandalwood seeds to be planted for each tonne (both living (green) and dead) taken. This is because germination rates in these regions are generally lower in comparison to the Wheatbelt.</w:t>
      </w:r>
    </w:p>
    <w:p w14:paraId="28479973" w14:textId="77777777" w:rsidR="00CB2107" w:rsidRPr="00CB2107" w:rsidRDefault="00CB2107" w:rsidP="00CB2107">
      <w:pPr>
        <w:spacing w:after="0" w:line="240" w:lineRule="auto"/>
        <w:ind w:left="357"/>
        <w:rPr>
          <w:rFonts w:ascii="Arial" w:eastAsia="Times New Roman" w:hAnsi="Arial" w:cs="Arial"/>
          <w:b/>
          <w:snapToGrid w:val="0"/>
          <w:kern w:val="0"/>
          <w:sz w:val="22"/>
          <w:szCs w:val="22"/>
          <w14:ligatures w14:val="none"/>
        </w:rPr>
      </w:pPr>
    </w:p>
    <w:p w14:paraId="5DD68EAB" w14:textId="76A52EBD" w:rsidR="00CB2107" w:rsidRPr="00CB2107" w:rsidRDefault="00CB2107" w:rsidP="007C5F82">
      <w:pPr>
        <w:spacing w:after="0" w:line="240" w:lineRule="auto"/>
        <w:jc w:val="both"/>
        <w:rPr>
          <w:rFonts w:ascii="Arial" w:eastAsia="Times New Roman" w:hAnsi="Arial" w:cs="Arial"/>
          <w:snapToGrid w:val="0"/>
          <w:kern w:val="0"/>
          <w:sz w:val="22"/>
          <w:szCs w:val="22"/>
          <w14:ligatures w14:val="none"/>
        </w:rPr>
      </w:pPr>
      <w:r w:rsidRPr="00CB2107">
        <w:rPr>
          <w:rFonts w:ascii="Arial" w:eastAsia="Times New Roman" w:hAnsi="Arial" w:cs="Arial"/>
          <w:snapToGrid w:val="0"/>
          <w:kern w:val="0"/>
          <w:sz w:val="22"/>
          <w:szCs w:val="22"/>
          <w14:ligatures w14:val="none"/>
        </w:rPr>
        <w:t>Sandalwood seed should preferably be sourced from the IBRA subregion or, if unavailable, from plantations of the same genetic provenance as the region in which the licence is being applied for</w:t>
      </w:r>
      <w:r w:rsidR="00C47E4D">
        <w:rPr>
          <w:rFonts w:ascii="Arial" w:eastAsia="Times New Roman" w:hAnsi="Arial" w:cs="Arial"/>
          <w:snapToGrid w:val="0"/>
          <w:kern w:val="0"/>
          <w:sz w:val="22"/>
          <w:szCs w:val="22"/>
          <w14:ligatures w14:val="none"/>
        </w:rPr>
        <w:t>;</w:t>
      </w:r>
      <w:r w:rsidRPr="00CB2107">
        <w:rPr>
          <w:rFonts w:ascii="Arial" w:eastAsia="Times New Roman" w:hAnsi="Arial" w:cs="Arial"/>
          <w:snapToGrid w:val="0"/>
          <w:kern w:val="0"/>
          <w:sz w:val="22"/>
          <w:szCs w:val="22"/>
          <w14:ligatures w14:val="none"/>
        </w:rPr>
        <w:t xml:space="preserve"> either the northern region or the southern region. </w:t>
      </w:r>
      <w:r w:rsidR="00993155" w:rsidRPr="00993155">
        <w:rPr>
          <w:rFonts w:ascii="Arial" w:eastAsia="Times New Roman" w:hAnsi="Arial" w:cs="Arial"/>
          <w:snapToGrid w:val="0"/>
          <w:kern w:val="0"/>
          <w:sz w:val="22"/>
          <w:szCs w:val="22"/>
          <w14:ligatures w14:val="none"/>
        </w:rPr>
        <w:t xml:space="preserve">These regional genetic provenances are </w:t>
      </w:r>
      <w:r w:rsidR="007872FF">
        <w:rPr>
          <w:rFonts w:ascii="Arial" w:eastAsia="Times New Roman" w:hAnsi="Arial" w:cs="Arial"/>
          <w:snapToGrid w:val="0"/>
          <w:kern w:val="0"/>
          <w:sz w:val="22"/>
          <w:szCs w:val="22"/>
          <w14:ligatures w14:val="none"/>
        </w:rPr>
        <w:t xml:space="preserve">generally </w:t>
      </w:r>
      <w:r w:rsidR="00993155" w:rsidRPr="00993155">
        <w:rPr>
          <w:rFonts w:ascii="Arial" w:eastAsia="Times New Roman" w:hAnsi="Arial" w:cs="Arial"/>
          <w:snapToGrid w:val="0"/>
          <w:kern w:val="0"/>
          <w:sz w:val="22"/>
          <w:szCs w:val="22"/>
          <w14:ligatures w14:val="none"/>
        </w:rPr>
        <w:t>separated by the 250</w:t>
      </w:r>
      <w:r w:rsidR="008B690A">
        <w:rPr>
          <w:rFonts w:ascii="Arial" w:eastAsia="Times New Roman" w:hAnsi="Arial" w:cs="Arial"/>
          <w:snapToGrid w:val="0"/>
          <w:kern w:val="0"/>
          <w:sz w:val="22"/>
          <w:szCs w:val="22"/>
          <w14:ligatures w14:val="none"/>
        </w:rPr>
        <w:t xml:space="preserve"> </w:t>
      </w:r>
      <w:r w:rsidR="00993155" w:rsidRPr="00993155">
        <w:rPr>
          <w:rFonts w:ascii="Arial" w:eastAsia="Times New Roman" w:hAnsi="Arial" w:cs="Arial"/>
          <w:snapToGrid w:val="0"/>
          <w:kern w:val="0"/>
          <w:sz w:val="22"/>
          <w:szCs w:val="22"/>
          <w14:ligatures w14:val="none"/>
        </w:rPr>
        <w:t>mm rainfall isohyet (Figure 2).</w:t>
      </w:r>
      <w:r w:rsidR="00B10A7B">
        <w:rPr>
          <w:rFonts w:ascii="Arial" w:eastAsia="Times New Roman" w:hAnsi="Arial" w:cs="Arial"/>
          <w:snapToGrid w:val="0"/>
          <w:kern w:val="0"/>
          <w:sz w:val="22"/>
          <w:szCs w:val="22"/>
          <w14:ligatures w14:val="none"/>
        </w:rPr>
        <w:t xml:space="preserve"> </w:t>
      </w:r>
      <w:r w:rsidRPr="00CB2107">
        <w:rPr>
          <w:rFonts w:ascii="Arial" w:eastAsia="Times New Roman" w:hAnsi="Arial" w:cs="Arial"/>
          <w:snapToGrid w:val="0"/>
          <w:kern w:val="0"/>
          <w:sz w:val="22"/>
          <w:szCs w:val="22"/>
          <w14:ligatures w14:val="none"/>
        </w:rPr>
        <w:t xml:space="preserve">DBCA requires </w:t>
      </w:r>
      <w:r w:rsidR="00D07747">
        <w:rPr>
          <w:rFonts w:ascii="Arial" w:eastAsia="Times New Roman" w:hAnsi="Arial" w:cs="Arial"/>
          <w:snapToGrid w:val="0"/>
          <w:kern w:val="0"/>
          <w:sz w:val="22"/>
          <w:szCs w:val="22"/>
          <w14:ligatures w14:val="none"/>
        </w:rPr>
        <w:t xml:space="preserve">information on </w:t>
      </w:r>
      <w:r w:rsidRPr="00CB2107">
        <w:rPr>
          <w:rFonts w:ascii="Arial" w:eastAsia="Times New Roman" w:hAnsi="Arial" w:cs="Arial"/>
          <w:snapToGrid w:val="0"/>
          <w:kern w:val="0"/>
          <w:sz w:val="22"/>
          <w:szCs w:val="22"/>
          <w14:ligatures w14:val="none"/>
        </w:rPr>
        <w:t>seed</w:t>
      </w:r>
      <w:r w:rsidR="00D07747">
        <w:rPr>
          <w:rFonts w:ascii="Arial" w:eastAsia="Times New Roman" w:hAnsi="Arial" w:cs="Arial"/>
          <w:snapToGrid w:val="0"/>
          <w:kern w:val="0"/>
          <w:sz w:val="22"/>
          <w:szCs w:val="22"/>
          <w14:ligatures w14:val="none"/>
        </w:rPr>
        <w:t>ing</w:t>
      </w:r>
      <w:r w:rsidRPr="00CB2107">
        <w:rPr>
          <w:rFonts w:ascii="Arial" w:eastAsia="Times New Roman" w:hAnsi="Arial" w:cs="Arial"/>
          <w:snapToGrid w:val="0"/>
          <w:kern w:val="0"/>
          <w:sz w:val="22"/>
          <w:szCs w:val="22"/>
          <w14:ligatures w14:val="none"/>
        </w:rPr>
        <w:t xml:space="preserve"> </w:t>
      </w:r>
      <w:r w:rsidR="000D61C2">
        <w:rPr>
          <w:rFonts w:ascii="Arial" w:eastAsia="Times New Roman" w:hAnsi="Arial" w:cs="Arial"/>
          <w:snapToGrid w:val="0"/>
          <w:kern w:val="0"/>
          <w:sz w:val="22"/>
          <w:szCs w:val="22"/>
          <w14:ligatures w14:val="none"/>
        </w:rPr>
        <w:t>strategy</w:t>
      </w:r>
      <w:r w:rsidRPr="00CB2107">
        <w:rPr>
          <w:rFonts w:ascii="Arial" w:eastAsia="Times New Roman" w:hAnsi="Arial" w:cs="Arial"/>
          <w:snapToGrid w:val="0"/>
          <w:kern w:val="0"/>
          <w:sz w:val="22"/>
          <w:szCs w:val="22"/>
          <w14:ligatures w14:val="none"/>
        </w:rPr>
        <w:t xml:space="preserve"> </w:t>
      </w:r>
      <w:r w:rsidR="00D07747">
        <w:rPr>
          <w:rFonts w:ascii="Arial" w:eastAsia="Times New Roman" w:hAnsi="Arial" w:cs="Arial"/>
          <w:snapToGrid w:val="0"/>
          <w:kern w:val="0"/>
          <w:sz w:val="22"/>
          <w:szCs w:val="22"/>
          <w14:ligatures w14:val="none"/>
        </w:rPr>
        <w:t>as part of conditional return requirements</w:t>
      </w:r>
      <w:r w:rsidRPr="00CB2107">
        <w:rPr>
          <w:rFonts w:ascii="Arial" w:eastAsia="Times New Roman" w:hAnsi="Arial" w:cs="Arial"/>
          <w:snapToGrid w:val="0"/>
          <w:kern w:val="0"/>
          <w:sz w:val="22"/>
          <w:szCs w:val="22"/>
          <w14:ligatures w14:val="none"/>
        </w:rPr>
        <w:t xml:space="preserve">. </w:t>
      </w:r>
      <w:r w:rsidR="00DB2E20">
        <w:rPr>
          <w:rFonts w:ascii="Arial" w:eastAsia="Times New Roman" w:hAnsi="Arial" w:cs="Arial"/>
          <w:snapToGrid w:val="0"/>
          <w:kern w:val="0"/>
          <w:sz w:val="22"/>
          <w:szCs w:val="22"/>
          <w14:ligatures w14:val="none"/>
        </w:rPr>
        <w:t xml:space="preserve">Information must include </w:t>
      </w:r>
      <w:r w:rsidR="00916732">
        <w:rPr>
          <w:rFonts w:ascii="Arial" w:eastAsia="Times New Roman" w:hAnsi="Arial" w:cs="Arial"/>
          <w:snapToGrid w:val="0"/>
          <w:kern w:val="0"/>
          <w:sz w:val="22"/>
          <w:szCs w:val="22"/>
          <w14:ligatures w14:val="none"/>
        </w:rPr>
        <w:t>seeding site, quantity</w:t>
      </w:r>
      <w:r w:rsidR="003671B0">
        <w:rPr>
          <w:rFonts w:ascii="Arial" w:eastAsia="Times New Roman" w:hAnsi="Arial" w:cs="Arial"/>
          <w:snapToGrid w:val="0"/>
          <w:kern w:val="0"/>
          <w:sz w:val="22"/>
          <w:szCs w:val="22"/>
          <w14:ligatures w14:val="none"/>
        </w:rPr>
        <w:t xml:space="preserve">, </w:t>
      </w:r>
      <w:r w:rsidR="009E354C">
        <w:rPr>
          <w:rFonts w:ascii="Arial" w:eastAsia="Times New Roman" w:hAnsi="Arial" w:cs="Arial"/>
          <w:snapToGrid w:val="0"/>
          <w:kern w:val="0"/>
          <w:sz w:val="22"/>
          <w:szCs w:val="22"/>
          <w14:ligatures w14:val="none"/>
        </w:rPr>
        <w:t xml:space="preserve">seed provenance and </w:t>
      </w:r>
      <w:r w:rsidR="003671B0">
        <w:rPr>
          <w:rFonts w:ascii="Arial" w:eastAsia="Times New Roman" w:hAnsi="Arial" w:cs="Arial"/>
          <w:snapToGrid w:val="0"/>
          <w:kern w:val="0"/>
          <w:sz w:val="22"/>
          <w:szCs w:val="22"/>
          <w14:ligatures w14:val="none"/>
        </w:rPr>
        <w:t>seed supplier</w:t>
      </w:r>
      <w:r w:rsidRPr="00CB2107">
        <w:rPr>
          <w:rFonts w:ascii="Arial" w:eastAsia="Times New Roman" w:hAnsi="Arial" w:cs="Arial"/>
          <w:snapToGrid w:val="0"/>
          <w:kern w:val="0"/>
          <w:sz w:val="22"/>
          <w:szCs w:val="22"/>
          <w14:ligatures w14:val="none"/>
        </w:rPr>
        <w:t>.</w:t>
      </w:r>
    </w:p>
    <w:p w14:paraId="0B2C1150" w14:textId="77777777" w:rsidR="00CB2107" w:rsidRPr="00CB2107" w:rsidRDefault="00CB2107" w:rsidP="00CB2107">
      <w:pPr>
        <w:spacing w:after="0" w:line="240" w:lineRule="auto"/>
        <w:rPr>
          <w:rFonts w:ascii="Arial" w:eastAsia="Times New Roman" w:hAnsi="Arial" w:cs="Arial"/>
          <w:b/>
          <w:bCs/>
          <w:snapToGrid w:val="0"/>
          <w:kern w:val="0"/>
          <w:sz w:val="22"/>
          <w:szCs w:val="22"/>
          <w14:ligatures w14:val="none"/>
        </w:rPr>
      </w:pPr>
    </w:p>
    <w:p w14:paraId="34A0DFB6" w14:textId="3BA456E1" w:rsidR="00CB2107" w:rsidRPr="00CB2107" w:rsidRDefault="00CB2107" w:rsidP="00804DFD">
      <w:pPr>
        <w:spacing w:after="0" w:line="240" w:lineRule="auto"/>
        <w:jc w:val="both"/>
        <w:rPr>
          <w:rFonts w:ascii="Arial" w:eastAsia="Times New Roman" w:hAnsi="Arial" w:cs="Arial"/>
          <w:snapToGrid w:val="0"/>
          <w:kern w:val="0"/>
          <w:sz w:val="22"/>
          <w:szCs w:val="22"/>
          <w14:ligatures w14:val="none"/>
        </w:rPr>
      </w:pPr>
      <w:r w:rsidRPr="00CB2107">
        <w:rPr>
          <w:rFonts w:ascii="Arial" w:eastAsia="Times New Roman" w:hAnsi="Arial" w:cs="Arial"/>
          <w:snapToGrid w:val="0"/>
          <w:kern w:val="0"/>
          <w:sz w:val="22"/>
          <w:szCs w:val="22"/>
          <w14:ligatures w14:val="none"/>
        </w:rPr>
        <w:t>For Crown land, a Regulation 60 ‘Flora Tak</w:t>
      </w:r>
      <w:r w:rsidR="00804DFD">
        <w:rPr>
          <w:rFonts w:ascii="Arial" w:eastAsia="Times New Roman" w:hAnsi="Arial" w:cs="Arial"/>
          <w:snapToGrid w:val="0"/>
          <w:kern w:val="0"/>
          <w:sz w:val="22"/>
          <w:szCs w:val="22"/>
          <w14:ligatures w14:val="none"/>
        </w:rPr>
        <w:t>ing</w:t>
      </w:r>
      <w:r w:rsidRPr="00CB2107">
        <w:rPr>
          <w:rFonts w:ascii="Arial" w:eastAsia="Times New Roman" w:hAnsi="Arial" w:cs="Arial"/>
          <w:snapToGrid w:val="0"/>
          <w:kern w:val="0"/>
          <w:sz w:val="22"/>
          <w:szCs w:val="22"/>
          <w14:ligatures w14:val="none"/>
        </w:rPr>
        <w:t xml:space="preserve"> (commercial purposes) Crown land licence’ or a Regulation 61 ‘Flora Taking (other purposes) Crown land licence’ is required to collect seed for the purposes of seeding.</w:t>
      </w:r>
    </w:p>
    <w:p w14:paraId="1AB3250F" w14:textId="77777777" w:rsidR="00CB2107" w:rsidRPr="00CB2107" w:rsidRDefault="00CB2107" w:rsidP="00CB2107">
      <w:pPr>
        <w:spacing w:after="0" w:line="240" w:lineRule="auto"/>
        <w:rPr>
          <w:rFonts w:ascii="Arial" w:eastAsia="Times New Roman" w:hAnsi="Arial" w:cs="Arial"/>
          <w:b/>
          <w:bCs/>
          <w:snapToGrid w:val="0"/>
          <w:kern w:val="0"/>
          <w:sz w:val="22"/>
          <w:szCs w:val="22"/>
          <w14:ligatures w14:val="none"/>
        </w:rPr>
      </w:pPr>
    </w:p>
    <w:p w14:paraId="65A15F0D" w14:textId="4B3E506D" w:rsidR="00CB2107" w:rsidRPr="00CB2107" w:rsidRDefault="00CB2107" w:rsidP="00804DFD">
      <w:pPr>
        <w:spacing w:after="0" w:line="240" w:lineRule="auto"/>
        <w:jc w:val="both"/>
        <w:rPr>
          <w:rFonts w:ascii="Arial" w:eastAsia="Times New Roman" w:hAnsi="Arial" w:cs="Arial"/>
          <w:b/>
          <w:bCs/>
          <w:snapToGrid w:val="0"/>
          <w:kern w:val="0"/>
          <w:sz w:val="22"/>
          <w:szCs w:val="22"/>
          <w14:ligatures w14:val="none"/>
        </w:rPr>
      </w:pPr>
      <w:r w:rsidRPr="00CB2107">
        <w:rPr>
          <w:rFonts w:ascii="Arial" w:eastAsia="Times New Roman" w:hAnsi="Arial" w:cs="Arial"/>
          <w:snapToGrid w:val="0"/>
          <w:kern w:val="0"/>
          <w:sz w:val="22"/>
          <w:szCs w:val="22"/>
          <w14:ligatures w14:val="none"/>
        </w:rPr>
        <w:t>The sandalwood sustainability and establishment plan should</w:t>
      </w:r>
      <w:r w:rsidRPr="00CB2107">
        <w:rPr>
          <w:rFonts w:ascii="Times New Roman" w:eastAsia="Times New Roman" w:hAnsi="Times New Roman" w:cs="Times New Roman"/>
          <w:snapToGrid w:val="0"/>
          <w:kern w:val="0"/>
          <w:sz w:val="22"/>
          <w:szCs w:val="22"/>
          <w14:ligatures w14:val="none"/>
        </w:rPr>
        <w:t xml:space="preserve"> </w:t>
      </w:r>
      <w:r w:rsidRPr="00CB2107">
        <w:rPr>
          <w:rFonts w:ascii="Arial" w:eastAsia="Times New Roman" w:hAnsi="Arial" w:cs="Arial"/>
          <w:snapToGrid w:val="0"/>
          <w:kern w:val="0"/>
          <w:sz w:val="22"/>
          <w:szCs w:val="22"/>
          <w14:ligatures w14:val="none"/>
        </w:rPr>
        <w:t>explain how the seed is to be planted. As a guide, fresh seeds should be planted to a depth of 10</w:t>
      </w:r>
      <w:r w:rsidR="00F968AE">
        <w:rPr>
          <w:rFonts w:ascii="Arial" w:eastAsia="Times New Roman" w:hAnsi="Arial" w:cs="Arial"/>
          <w:snapToGrid w:val="0"/>
          <w:kern w:val="0"/>
          <w:sz w:val="22"/>
          <w:szCs w:val="22"/>
          <w14:ligatures w14:val="none"/>
        </w:rPr>
        <w:t>–</w:t>
      </w:r>
      <w:r w:rsidRPr="00CB2107">
        <w:rPr>
          <w:rFonts w:ascii="Arial" w:eastAsia="Times New Roman" w:hAnsi="Arial" w:cs="Arial"/>
          <w:snapToGrid w:val="0"/>
          <w:kern w:val="0"/>
          <w:sz w:val="22"/>
          <w:szCs w:val="22"/>
          <w14:ligatures w14:val="none"/>
        </w:rPr>
        <w:t>40mm on the south facing leaf drip line of suitable host species such as Acacia species (wattle), Casuarina species, Senna species, or Eremophila species.</w:t>
      </w:r>
    </w:p>
    <w:p w14:paraId="7AC8752C" w14:textId="77777777" w:rsidR="00CB2107" w:rsidRPr="00CB2107" w:rsidRDefault="00CB2107" w:rsidP="00CB2107">
      <w:pPr>
        <w:spacing w:after="0" w:line="240" w:lineRule="auto"/>
        <w:rPr>
          <w:rFonts w:ascii="Arial" w:eastAsia="Times New Roman" w:hAnsi="Arial" w:cs="Arial"/>
          <w:snapToGrid w:val="0"/>
          <w:kern w:val="0"/>
          <w:sz w:val="22"/>
          <w:szCs w:val="22"/>
          <w14:ligatures w14:val="none"/>
        </w:rPr>
      </w:pPr>
    </w:p>
    <w:p w14:paraId="7744180F" w14:textId="77777777" w:rsidR="00CB2107" w:rsidRPr="00CB2107" w:rsidRDefault="00CB2107" w:rsidP="00A222ED">
      <w:pPr>
        <w:spacing w:after="0" w:line="240" w:lineRule="auto"/>
        <w:jc w:val="both"/>
        <w:rPr>
          <w:rFonts w:ascii="Arial" w:eastAsia="Times New Roman" w:hAnsi="Arial" w:cs="Arial"/>
          <w:b/>
          <w:snapToGrid w:val="0"/>
          <w:kern w:val="0"/>
          <w:sz w:val="22"/>
          <w:szCs w:val="22"/>
          <w14:ligatures w14:val="none"/>
        </w:rPr>
      </w:pPr>
      <w:r w:rsidRPr="00CB2107">
        <w:rPr>
          <w:rFonts w:ascii="Arial" w:eastAsia="Times New Roman" w:hAnsi="Arial" w:cs="Arial"/>
          <w:snapToGrid w:val="0"/>
          <w:kern w:val="0"/>
          <w:sz w:val="22"/>
          <w:szCs w:val="22"/>
          <w14:ligatures w14:val="none"/>
        </w:rPr>
        <w:t>Actions for sandalwood sustainability must include seeding programs.</w:t>
      </w:r>
    </w:p>
    <w:p w14:paraId="18FB8D04" w14:textId="19787CE4" w:rsidR="00CB2107" w:rsidRDefault="00CB2107">
      <w:pPr>
        <w:rPr>
          <w:rFonts w:ascii="Arial" w:hAnsi="Arial" w:cs="Arial"/>
          <w:sz w:val="22"/>
          <w:szCs w:val="22"/>
          <w:lang w:val="en-US"/>
        </w:rPr>
      </w:pPr>
      <w:r>
        <w:rPr>
          <w:rFonts w:ascii="Arial" w:hAnsi="Arial" w:cs="Arial"/>
          <w:sz w:val="22"/>
          <w:szCs w:val="22"/>
          <w:lang w:val="en-US"/>
        </w:rPr>
        <w:br w:type="page"/>
      </w:r>
    </w:p>
    <w:p w14:paraId="71B92AC3" w14:textId="77777777" w:rsidR="00A300DF" w:rsidRPr="00A300DF" w:rsidRDefault="00A300DF" w:rsidP="00A300DF">
      <w:pPr>
        <w:keepNext/>
        <w:keepLines/>
        <w:spacing w:after="0" w:line="276" w:lineRule="auto"/>
        <w:outlineLvl w:val="0"/>
        <w:rPr>
          <w:rFonts w:ascii="Cambria" w:eastAsia="MS Gothic" w:hAnsi="Cambria" w:cs="Times New Roman"/>
          <w:color w:val="365F91"/>
          <w:kern w:val="0"/>
          <w:sz w:val="32"/>
          <w:szCs w:val="32"/>
          <w14:ligatures w14:val="none"/>
        </w:rPr>
      </w:pPr>
      <w:r w:rsidRPr="00A300DF">
        <w:rPr>
          <w:rFonts w:ascii="Cambria" w:eastAsia="MS Gothic" w:hAnsi="Cambria" w:cs="Times New Roman"/>
          <w:color w:val="365F91"/>
          <w:kern w:val="0"/>
          <w:sz w:val="32"/>
          <w:szCs w:val="32"/>
          <w14:ligatures w14:val="none"/>
        </w:rPr>
        <w:lastRenderedPageBreak/>
        <w:t>Inspections</w:t>
      </w:r>
    </w:p>
    <w:p w14:paraId="67AA6A2E" w14:textId="77777777" w:rsidR="00A300DF" w:rsidRPr="00A300DF" w:rsidRDefault="00A300DF" w:rsidP="00A300DF">
      <w:pPr>
        <w:spacing w:after="0" w:line="276" w:lineRule="auto"/>
        <w:rPr>
          <w:rFonts w:ascii="Arial" w:eastAsia="Times New Roman" w:hAnsi="Arial" w:cs="Arial"/>
          <w:color w:val="000000"/>
          <w:kern w:val="0"/>
          <w:sz w:val="22"/>
          <w:szCs w:val="22"/>
          <w14:ligatures w14:val="none"/>
        </w:rPr>
      </w:pPr>
    </w:p>
    <w:p w14:paraId="0FB863EB" w14:textId="77777777" w:rsidR="00A300DF" w:rsidRPr="00A300DF" w:rsidRDefault="00A300DF" w:rsidP="00A222ED">
      <w:pPr>
        <w:spacing w:after="0" w:line="276" w:lineRule="auto"/>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For applications that satisfy the mandatory (Stage 1) criteria of sections 15 of the Sandalwood CEO Guideline, a DBCA authorised officer will contact the applicant to arrange an inspection of the proposed harvest and seeding areas. Please note the following:</w:t>
      </w:r>
    </w:p>
    <w:p w14:paraId="2FDDF5DB" w14:textId="77777777" w:rsidR="00A300DF" w:rsidRPr="00A300DF" w:rsidRDefault="00A300DF" w:rsidP="00A222ED">
      <w:pPr>
        <w:spacing w:after="0" w:line="276" w:lineRule="auto"/>
        <w:jc w:val="both"/>
        <w:rPr>
          <w:rFonts w:ascii="Arial" w:eastAsia="Times New Roman" w:hAnsi="Arial" w:cs="Arial"/>
          <w:color w:val="000000"/>
          <w:kern w:val="0"/>
          <w:sz w:val="22"/>
          <w:szCs w:val="22"/>
          <w14:ligatures w14:val="none"/>
        </w:rPr>
      </w:pPr>
    </w:p>
    <w:p w14:paraId="712D90F9" w14:textId="5533D843"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kern w:val="0"/>
          <w:sz w:val="22"/>
          <w:szCs w:val="22"/>
          <w14:ligatures w14:val="none"/>
        </w:rPr>
      </w:pPr>
      <w:r w:rsidRPr="00A300DF">
        <w:rPr>
          <w:rFonts w:ascii="Arial" w:eastAsia="Times New Roman" w:hAnsi="Arial" w:cs="Arial"/>
          <w:kern w:val="0"/>
          <w:sz w:val="22"/>
          <w:szCs w:val="22"/>
          <w14:ligatures w14:val="none"/>
        </w:rPr>
        <w:t xml:space="preserve">Inspections will ideally be scheduled for a time between </w:t>
      </w:r>
      <w:r w:rsidR="00F17DAA">
        <w:rPr>
          <w:rFonts w:ascii="Arial" w:eastAsia="Times New Roman" w:hAnsi="Arial" w:cs="Arial"/>
          <w:kern w:val="0"/>
          <w:sz w:val="22"/>
          <w:szCs w:val="22"/>
          <w14:ligatures w14:val="none"/>
        </w:rPr>
        <w:t>July-August 2026</w:t>
      </w:r>
      <w:r w:rsidRPr="00A300DF">
        <w:rPr>
          <w:rFonts w:ascii="Arial" w:eastAsia="Times New Roman" w:hAnsi="Arial" w:cs="Arial"/>
          <w:kern w:val="0"/>
          <w:sz w:val="22"/>
          <w:szCs w:val="22"/>
          <w14:ligatures w14:val="none"/>
        </w:rPr>
        <w:t>.</w:t>
      </w:r>
    </w:p>
    <w:p w14:paraId="7C1F860E" w14:textId="77777777"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An inspection fee will apply to each property inspected. Inspection fees should be discussed with the inspecting officer prior to inspection. The fee will be invoiced following an inspection.</w:t>
      </w:r>
    </w:p>
    <w:p w14:paraId="6066D2FA" w14:textId="77777777"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The inspection fees are:</w:t>
      </w:r>
    </w:p>
    <w:p w14:paraId="63B89F74" w14:textId="77777777" w:rsidR="00A300DF" w:rsidRPr="00A300DF" w:rsidRDefault="00A300DF" w:rsidP="00A300DF">
      <w:pPr>
        <w:numPr>
          <w:ilvl w:val="1"/>
          <w:numId w:val="10"/>
        </w:numPr>
        <w:spacing w:after="0" w:line="276" w:lineRule="auto"/>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not more than 1 hour - $65</w:t>
      </w:r>
    </w:p>
    <w:p w14:paraId="3CCA0ECA" w14:textId="77777777" w:rsidR="00A300DF" w:rsidRPr="00A300DF" w:rsidRDefault="00A300DF" w:rsidP="00A300DF">
      <w:pPr>
        <w:numPr>
          <w:ilvl w:val="1"/>
          <w:numId w:val="10"/>
        </w:numPr>
        <w:spacing w:after="0" w:line="276" w:lineRule="auto"/>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more than 1 hour but not more than 3 hours - $130</w:t>
      </w:r>
    </w:p>
    <w:p w14:paraId="2EA63992" w14:textId="77777777" w:rsidR="00A300DF" w:rsidRPr="00A300DF" w:rsidRDefault="00A300DF" w:rsidP="00A300DF">
      <w:pPr>
        <w:numPr>
          <w:ilvl w:val="1"/>
          <w:numId w:val="10"/>
        </w:numPr>
        <w:spacing w:after="0" w:line="276" w:lineRule="auto"/>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more than 3 hours but not more than 5 hours - $260</w:t>
      </w:r>
    </w:p>
    <w:p w14:paraId="39FB55E1" w14:textId="77777777" w:rsidR="00A300DF" w:rsidRPr="00A300DF" w:rsidRDefault="00A300DF" w:rsidP="00A300DF">
      <w:pPr>
        <w:numPr>
          <w:ilvl w:val="1"/>
          <w:numId w:val="10"/>
        </w:numPr>
        <w:spacing w:after="0" w:line="276" w:lineRule="auto"/>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more than 5 hours - $520</w:t>
      </w:r>
    </w:p>
    <w:p w14:paraId="7A1A6948" w14:textId="7998570E"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 xml:space="preserve">The applicant must be familiar with and be able to guide DBCA </w:t>
      </w:r>
      <w:r w:rsidR="00F115E3" w:rsidRPr="00A300DF">
        <w:rPr>
          <w:rFonts w:ascii="Arial" w:eastAsia="Times New Roman" w:hAnsi="Arial" w:cs="Arial"/>
          <w:color w:val="000000"/>
          <w:kern w:val="0"/>
          <w:sz w:val="22"/>
          <w:szCs w:val="22"/>
          <w14:ligatures w14:val="none"/>
        </w:rPr>
        <w:t>officers</w:t>
      </w:r>
      <w:r w:rsidRPr="00A300DF">
        <w:rPr>
          <w:rFonts w:ascii="Arial" w:eastAsia="Times New Roman" w:hAnsi="Arial" w:cs="Arial"/>
          <w:color w:val="000000"/>
          <w:kern w:val="0"/>
          <w:sz w:val="22"/>
          <w:szCs w:val="22"/>
          <w14:ligatures w14:val="none"/>
        </w:rPr>
        <w:t xml:space="preserve"> in the field to the proposed sandalwood harvest locations as specified in the sustainability and establishment plan. It is highly recommended that application inventory information </w:t>
      </w:r>
      <w:r w:rsidR="000E0C21">
        <w:rPr>
          <w:rFonts w:ascii="Arial" w:eastAsia="Times New Roman" w:hAnsi="Arial" w:cs="Arial"/>
          <w:color w:val="000000"/>
          <w:kern w:val="0"/>
          <w:sz w:val="22"/>
          <w:szCs w:val="22"/>
          <w14:ligatures w14:val="none"/>
        </w:rPr>
        <w:t xml:space="preserve">(optional for Form 2A) </w:t>
      </w:r>
      <w:r w:rsidRPr="00A300DF">
        <w:rPr>
          <w:rFonts w:ascii="Arial" w:eastAsia="Times New Roman" w:hAnsi="Arial" w:cs="Arial"/>
          <w:color w:val="000000"/>
          <w:kern w:val="0"/>
          <w:sz w:val="22"/>
          <w:szCs w:val="22"/>
          <w14:ligatures w14:val="none"/>
        </w:rPr>
        <w:t xml:space="preserve">is accompanied by GPS data and follows the recommended DBCA inventory guidelines as provided in </w:t>
      </w:r>
      <w:r w:rsidR="00303248">
        <w:rPr>
          <w:rFonts w:ascii="Arial" w:eastAsia="Times New Roman" w:hAnsi="Arial" w:cs="Arial"/>
          <w:color w:val="000000"/>
          <w:kern w:val="0"/>
          <w:sz w:val="22"/>
          <w:szCs w:val="22"/>
          <w14:ligatures w14:val="none"/>
        </w:rPr>
        <w:t>Form</w:t>
      </w:r>
      <w:r w:rsidRPr="00A300DF">
        <w:rPr>
          <w:rFonts w:ascii="Arial" w:eastAsia="Times New Roman" w:hAnsi="Arial" w:cs="Arial"/>
          <w:color w:val="000000"/>
          <w:kern w:val="0"/>
          <w:sz w:val="22"/>
          <w:szCs w:val="22"/>
          <w14:ligatures w14:val="none"/>
        </w:rPr>
        <w:t xml:space="preserve"> 2</w:t>
      </w:r>
      <w:r w:rsidR="00303248">
        <w:rPr>
          <w:rFonts w:ascii="Arial" w:eastAsia="Times New Roman" w:hAnsi="Arial" w:cs="Arial"/>
          <w:color w:val="000000"/>
          <w:kern w:val="0"/>
          <w:sz w:val="22"/>
          <w:szCs w:val="22"/>
          <w14:ligatures w14:val="none"/>
        </w:rPr>
        <w:t>B</w:t>
      </w:r>
      <w:r w:rsidRPr="00A300DF">
        <w:rPr>
          <w:rFonts w:ascii="Arial" w:eastAsia="Times New Roman" w:hAnsi="Arial" w:cs="Arial"/>
          <w:color w:val="000000"/>
          <w:kern w:val="0"/>
          <w:sz w:val="22"/>
          <w:szCs w:val="22"/>
          <w14:ligatures w14:val="none"/>
        </w:rPr>
        <w:t>. An inspection may cease if it becomes evident that the applicant cannot verify proposed locations and quantities in the field.</w:t>
      </w:r>
    </w:p>
    <w:p w14:paraId="6245F979" w14:textId="77777777" w:rsidR="00A300DF" w:rsidRPr="00A300DF" w:rsidRDefault="00A300DF" w:rsidP="00A300DF">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A300DF">
        <w:rPr>
          <w:rFonts w:ascii="Arial" w:eastAsia="Times New Roman" w:hAnsi="Arial" w:cs="Arial"/>
          <w:color w:val="000000"/>
          <w:kern w:val="0"/>
          <w:sz w:val="22"/>
          <w:szCs w:val="22"/>
          <w14:ligatures w14:val="none"/>
        </w:rPr>
        <w:t>Following the inspection, a sandalwood inspection report will be prepared by the authorised officer to inform the criteria assessment process (Stage 2 criteria) set out in section 17 of the Sandalwood CEO Guideline. This includes confirming the location and quantity of sandalwood, and suitability of sites for establishment.</w:t>
      </w:r>
    </w:p>
    <w:p w14:paraId="31807CC9" w14:textId="77777777" w:rsidR="00A300DF" w:rsidRPr="00A300DF" w:rsidRDefault="00A300DF" w:rsidP="00A222ED">
      <w:pPr>
        <w:spacing w:after="0" w:line="276" w:lineRule="auto"/>
        <w:ind w:left="360"/>
        <w:jc w:val="both"/>
        <w:rPr>
          <w:rFonts w:ascii="Arial" w:eastAsia="Times New Roman" w:hAnsi="Arial" w:cs="Arial"/>
          <w:color w:val="000000"/>
          <w:kern w:val="0"/>
          <w:sz w:val="22"/>
          <w:szCs w:val="22"/>
          <w14:ligatures w14:val="none"/>
        </w:rPr>
      </w:pPr>
    </w:p>
    <w:p w14:paraId="293FFF17" w14:textId="77777777" w:rsidR="00A300DF" w:rsidRPr="00A300DF" w:rsidRDefault="00A300DF" w:rsidP="00A300DF">
      <w:pPr>
        <w:tabs>
          <w:tab w:val="num" w:pos="360"/>
        </w:tabs>
        <w:spacing w:after="0" w:line="276" w:lineRule="auto"/>
        <w:ind w:left="360" w:hanging="360"/>
        <w:rPr>
          <w:rFonts w:ascii="Cambria" w:eastAsia="Times New Roman" w:hAnsi="Cambria" w:cs="Arial"/>
          <w:color w:val="365F91"/>
          <w:kern w:val="0"/>
          <w:sz w:val="32"/>
          <w:szCs w:val="32"/>
          <w14:ligatures w14:val="none"/>
        </w:rPr>
      </w:pPr>
      <w:r w:rsidRPr="00A300DF">
        <w:rPr>
          <w:rFonts w:ascii="Cambria" w:eastAsia="Times New Roman" w:hAnsi="Cambria" w:cs="Times New Roman"/>
          <w:color w:val="365F91"/>
          <w:kern w:val="0"/>
          <w:sz w:val="32"/>
          <w:szCs w:val="32"/>
          <w14:ligatures w14:val="none"/>
        </w:rPr>
        <w:t>Licences</w:t>
      </w:r>
    </w:p>
    <w:p w14:paraId="1729E78E" w14:textId="77777777" w:rsidR="00A300DF" w:rsidRPr="00A300DF" w:rsidRDefault="00A300DF" w:rsidP="00A300DF">
      <w:pPr>
        <w:spacing w:after="0" w:line="240" w:lineRule="auto"/>
        <w:rPr>
          <w:rFonts w:ascii="Arial" w:eastAsia="Times New Roman" w:hAnsi="Arial" w:cs="Arial"/>
          <w:snapToGrid w:val="0"/>
          <w:kern w:val="0"/>
          <w:sz w:val="22"/>
          <w:szCs w:val="22"/>
          <w14:ligatures w14:val="none"/>
        </w:rPr>
      </w:pPr>
    </w:p>
    <w:p w14:paraId="6D4EE890" w14:textId="2200A935" w:rsidR="00512C8E" w:rsidRPr="00346657" w:rsidRDefault="00512C8E" w:rsidP="00F115E3">
      <w:pPr>
        <w:spacing w:after="0" w:line="276" w:lineRule="auto"/>
        <w:jc w:val="both"/>
        <w:rPr>
          <w:rFonts w:ascii="Arial" w:eastAsia="Times New Roman" w:hAnsi="Arial" w:cs="Arial"/>
          <w:snapToGrid w:val="0"/>
          <w:kern w:val="0"/>
          <w:sz w:val="22"/>
          <w:szCs w:val="22"/>
          <w14:ligatures w14:val="none"/>
        </w:rPr>
      </w:pPr>
      <w:r w:rsidRPr="00346657">
        <w:rPr>
          <w:rFonts w:ascii="Arial" w:eastAsia="Times New Roman" w:hAnsi="Arial" w:cs="Arial"/>
          <w:snapToGrid w:val="0"/>
          <w:kern w:val="0"/>
          <w:sz w:val="22"/>
          <w:szCs w:val="22"/>
          <w14:ligatures w14:val="none"/>
        </w:rPr>
        <w:t xml:space="preserve">Licences may be issued for approved applications, subject to available quantities. Quantities available from 2026/27 season onwards are subject to the review of the 2015 Sandalwood Order, as this current order is in place until 31 December 2026. A new Order will need to be set to specify new limits. For updates on this process please refer to </w:t>
      </w:r>
      <w:hyperlink r:id="rId22" w:history="1">
        <w:r w:rsidR="00F115E3" w:rsidRPr="0053365D">
          <w:rPr>
            <w:rStyle w:val="Hyperlink"/>
            <w:sz w:val="22"/>
            <w:szCs w:val="22"/>
          </w:rPr>
          <w:t>www.</w:t>
        </w:r>
        <w:r w:rsidR="00F115E3" w:rsidRPr="0053365D">
          <w:rPr>
            <w:rStyle w:val="Hyperlink"/>
            <w:rFonts w:ascii="Arial" w:eastAsia="Times New Roman" w:hAnsi="Arial" w:cs="Arial"/>
            <w:snapToGrid w:val="0"/>
            <w:kern w:val="0"/>
            <w:sz w:val="22"/>
            <w:szCs w:val="22"/>
            <w14:ligatures w14:val="none"/>
          </w:rPr>
          <w:t>dbca.wa.gov.au/management/sandalwood</w:t>
        </w:r>
      </w:hyperlink>
      <w:r w:rsidRPr="00346657">
        <w:rPr>
          <w:rFonts w:ascii="Arial" w:eastAsia="Times New Roman" w:hAnsi="Arial" w:cs="Arial"/>
          <w:snapToGrid w:val="0"/>
          <w:kern w:val="0"/>
          <w:sz w:val="22"/>
          <w:szCs w:val="22"/>
          <w14:ligatures w14:val="none"/>
        </w:rPr>
        <w:t xml:space="preserve"> or email </w:t>
      </w:r>
      <w:hyperlink r:id="rId23" w:history="1">
        <w:r w:rsidRPr="00346657">
          <w:rPr>
            <w:rStyle w:val="Hyperlink"/>
            <w:rFonts w:ascii="Arial" w:eastAsia="Times New Roman" w:hAnsi="Arial" w:cs="Arial"/>
            <w:snapToGrid w:val="0"/>
            <w:kern w:val="0"/>
            <w:sz w:val="22"/>
            <w:szCs w:val="22"/>
            <w14:ligatures w14:val="none"/>
          </w:rPr>
          <w:t>sandalwood@dbca.wa.gov.au</w:t>
        </w:r>
      </w:hyperlink>
      <w:r w:rsidRPr="00346657">
        <w:rPr>
          <w:rFonts w:ascii="Arial" w:eastAsia="Times New Roman" w:hAnsi="Arial" w:cs="Arial"/>
          <w:snapToGrid w:val="0"/>
          <w:kern w:val="0"/>
          <w:sz w:val="22"/>
          <w:szCs w:val="22"/>
          <w14:ligatures w14:val="none"/>
        </w:rPr>
        <w:t xml:space="preserve"> to be added to the mailing list for updates.</w:t>
      </w:r>
    </w:p>
    <w:p w14:paraId="4048AA44" w14:textId="77777777" w:rsidR="00073E7C" w:rsidRDefault="00073E7C" w:rsidP="00346657">
      <w:pPr>
        <w:spacing w:line="276" w:lineRule="auto"/>
        <w:rPr>
          <w:rFonts w:ascii="Arial" w:eastAsia="Times New Roman" w:hAnsi="Arial" w:cs="Arial"/>
          <w:b/>
          <w:snapToGrid w:val="0"/>
          <w:kern w:val="0"/>
          <w:sz w:val="22"/>
          <w:szCs w:val="22"/>
          <w14:ligatures w14:val="none"/>
        </w:rPr>
      </w:pPr>
    </w:p>
    <w:p w14:paraId="23685E5A" w14:textId="164B36A2" w:rsidR="001C384C" w:rsidRDefault="001C384C" w:rsidP="00346657">
      <w:pPr>
        <w:spacing w:line="276" w:lineRule="auto"/>
        <w:rPr>
          <w:rFonts w:ascii="Arial" w:eastAsia="Times New Roman" w:hAnsi="Arial" w:cs="Arial"/>
          <w:b/>
          <w:snapToGrid w:val="0"/>
          <w:kern w:val="0"/>
          <w:sz w:val="22"/>
          <w:szCs w:val="22"/>
          <w14:ligatures w14:val="none"/>
        </w:rPr>
        <w:sectPr w:rsidR="001C384C" w:rsidSect="00E41830">
          <w:headerReference w:type="even" r:id="rId24"/>
          <w:headerReference w:type="default" r:id="rId25"/>
          <w:footerReference w:type="default" r:id="rId26"/>
          <w:headerReference w:type="first" r:id="rId27"/>
          <w:pgSz w:w="11906" w:h="16838"/>
          <w:pgMar w:top="1276" w:right="849" w:bottom="1440" w:left="993" w:header="708" w:footer="505" w:gutter="0"/>
          <w:cols w:space="708"/>
          <w:docGrid w:linePitch="360"/>
        </w:sectPr>
      </w:pPr>
    </w:p>
    <w:p w14:paraId="500A7705" w14:textId="6A7770BE" w:rsidR="00512C8E" w:rsidRPr="00346657" w:rsidRDefault="00512C8E" w:rsidP="00346657">
      <w:pPr>
        <w:spacing w:line="276" w:lineRule="auto"/>
        <w:rPr>
          <w:rFonts w:ascii="Arial" w:eastAsia="Times New Roman" w:hAnsi="Arial" w:cs="Arial"/>
          <w:b/>
          <w:snapToGrid w:val="0"/>
          <w:kern w:val="0"/>
          <w:sz w:val="22"/>
          <w:szCs w:val="22"/>
          <w14:ligatures w14:val="none"/>
        </w:rPr>
      </w:pPr>
    </w:p>
    <w:p w14:paraId="14BB924E" w14:textId="655C209E" w:rsidR="00276910" w:rsidRDefault="00760A5A" w:rsidP="00760A5A">
      <w:pPr>
        <w:spacing w:after="0" w:line="240" w:lineRule="auto"/>
        <w:jc w:val="center"/>
        <w:rPr>
          <w:rFonts w:ascii="Arial" w:hAnsi="Arial" w:cs="Arial"/>
          <w:sz w:val="22"/>
          <w:szCs w:val="22"/>
          <w:lang w:val="en-US"/>
        </w:rPr>
      </w:pPr>
      <w:r w:rsidRPr="00760A5A">
        <w:rPr>
          <w:rFonts w:ascii="Dutch801SWC" w:eastAsia="Times New Roman" w:hAnsi="Dutch801SWC" w:cs="Times New Roman"/>
          <w:noProof/>
          <w:color w:val="000000"/>
          <w:kern w:val="0"/>
          <w:sz w:val="20"/>
          <w:szCs w:val="20"/>
          <w14:ligatures w14:val="none"/>
        </w:rPr>
        <w:drawing>
          <wp:inline distT="0" distB="0" distL="0" distR="0" wp14:anchorId="1A5C3853" wp14:editId="24813969">
            <wp:extent cx="2209800" cy="712688"/>
            <wp:effectExtent l="0" t="0" r="0" b="0"/>
            <wp:docPr id="195" name="Picture 19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5"/>
                    <pic:cNvPicPr/>
                  </pic:nvPicPr>
                  <pic:blipFill>
                    <a:blip r:embed="rId12" cstate="print">
                      <a:extLst>
                        <a:ext uri="{28A0092B-C50C-407E-A947-70E740481C1C}">
                          <a14:useLocalDpi xmlns:a14="http://schemas.microsoft.com/office/drawing/2010/main" val="0"/>
                        </a:ext>
                      </a:extLst>
                    </a:blip>
                    <a:srcRect r="1909" b="5714"/>
                    <a:stretch>
                      <a:fillRect/>
                    </a:stretch>
                  </pic:blipFill>
                  <pic:spPr>
                    <a:xfrm>
                      <a:off x="0" y="0"/>
                      <a:ext cx="2209800" cy="712688"/>
                    </a:xfrm>
                    <a:prstGeom prst="rect">
                      <a:avLst/>
                    </a:prstGeom>
                  </pic:spPr>
                </pic:pic>
              </a:graphicData>
            </a:graphic>
          </wp:inline>
        </w:drawing>
      </w:r>
    </w:p>
    <w:p w14:paraId="49E95B23" w14:textId="03DC90D9" w:rsidR="00632670" w:rsidRPr="00632670" w:rsidRDefault="3C700EB1" w:rsidP="00246FED">
      <w:pPr>
        <w:tabs>
          <w:tab w:val="left" w:pos="6210"/>
          <w:tab w:val="left" w:pos="6820"/>
          <w:tab w:val="left" w:pos="7905"/>
        </w:tabs>
        <w:spacing w:after="0" w:line="276" w:lineRule="auto"/>
        <w:jc w:val="center"/>
        <w:rPr>
          <w:rFonts w:ascii="Arial" w:eastAsia="Times New Roman" w:hAnsi="Arial" w:cs="Arial"/>
          <w:b/>
          <w:bCs/>
          <w:color w:val="000000"/>
          <w:kern w:val="0"/>
          <w:sz w:val="26"/>
          <w:szCs w:val="26"/>
          <w14:ligatures w14:val="none"/>
        </w:rPr>
      </w:pPr>
      <w:r w:rsidRPr="00632670">
        <w:rPr>
          <w:rFonts w:ascii="Arial" w:eastAsia="Times New Roman" w:hAnsi="Arial" w:cs="Arial"/>
          <w:b/>
          <w:bCs/>
          <w:color w:val="000000"/>
          <w:kern w:val="0"/>
          <w:sz w:val="26"/>
          <w:szCs w:val="26"/>
          <w14:ligatures w14:val="none"/>
        </w:rPr>
        <w:t xml:space="preserve">FORM </w:t>
      </w:r>
      <w:r w:rsidR="00632670" w:rsidRPr="00632670">
        <w:rPr>
          <w:rFonts w:ascii="Arial" w:eastAsia="Times New Roman" w:hAnsi="Arial" w:cs="Arial"/>
          <w:b/>
          <w:bCs/>
          <w:color w:val="000000"/>
          <w:kern w:val="0"/>
          <w:sz w:val="26"/>
          <w:szCs w:val="26"/>
          <w14:ligatures w14:val="none"/>
        </w:rPr>
        <w:t>1</w:t>
      </w:r>
    </w:p>
    <w:p w14:paraId="185A23F6" w14:textId="77777777" w:rsidR="00632670" w:rsidRPr="00632670" w:rsidRDefault="00632670" w:rsidP="00632670">
      <w:pPr>
        <w:tabs>
          <w:tab w:val="center" w:pos="4860"/>
          <w:tab w:val="left" w:pos="6210"/>
          <w:tab w:val="left" w:pos="6820"/>
          <w:tab w:val="left" w:pos="7905"/>
        </w:tabs>
        <w:spacing w:after="0" w:line="276" w:lineRule="auto"/>
        <w:ind w:left="3600"/>
        <w:jc w:val="center"/>
        <w:rPr>
          <w:rFonts w:ascii="Arial" w:eastAsia="Times New Roman" w:hAnsi="Arial" w:cs="Arial"/>
          <w:b/>
          <w:bCs/>
          <w:color w:val="000000"/>
          <w:kern w:val="0"/>
          <w:sz w:val="20"/>
          <w:szCs w:val="20"/>
          <w14:ligatures w14:val="none"/>
        </w:rPr>
      </w:pPr>
    </w:p>
    <w:p w14:paraId="55224A77" w14:textId="6D3B70F0" w:rsidR="00632670" w:rsidRPr="00632670" w:rsidRDefault="00632670" w:rsidP="00632670">
      <w:pPr>
        <w:tabs>
          <w:tab w:val="left" w:pos="6820"/>
          <w:tab w:val="left" w:pos="7905"/>
        </w:tabs>
        <w:spacing w:after="0" w:line="276" w:lineRule="auto"/>
        <w:jc w:val="center"/>
        <w:rPr>
          <w:rFonts w:ascii="Arial" w:eastAsia="Times New Roman" w:hAnsi="Arial" w:cs="Arial"/>
          <w:b/>
          <w:bCs/>
          <w:color w:val="000000"/>
          <w:kern w:val="0"/>
          <w:sz w:val="26"/>
          <w:szCs w:val="26"/>
          <w14:ligatures w14:val="none"/>
        </w:rPr>
      </w:pPr>
      <w:r w:rsidRPr="00632670">
        <w:rPr>
          <w:rFonts w:ascii="Arial" w:eastAsia="Times New Roman" w:hAnsi="Arial" w:cs="Arial"/>
          <w:b/>
          <w:bCs/>
          <w:color w:val="000000"/>
          <w:kern w:val="0"/>
          <w:sz w:val="26"/>
          <w:szCs w:val="26"/>
          <w14:ligatures w14:val="none"/>
        </w:rPr>
        <w:t>APPLICATION FOR FLORA TAKING (SANDALWOOD) LICENCE</w:t>
      </w:r>
    </w:p>
    <w:p w14:paraId="1F8F969E" w14:textId="77777777" w:rsidR="00632670" w:rsidRPr="00632670" w:rsidRDefault="00632670" w:rsidP="00632670">
      <w:pPr>
        <w:tabs>
          <w:tab w:val="left" w:pos="6820"/>
          <w:tab w:val="left" w:pos="7905"/>
        </w:tabs>
        <w:spacing w:after="0" w:line="276" w:lineRule="auto"/>
        <w:jc w:val="center"/>
        <w:rPr>
          <w:rFonts w:ascii="Arial" w:eastAsia="Times New Roman" w:hAnsi="Arial" w:cs="Arial"/>
          <w:b/>
          <w:bCs/>
          <w:color w:val="000000"/>
          <w:kern w:val="0"/>
          <w:sz w:val="26"/>
          <w:szCs w:val="26"/>
          <w14:ligatures w14:val="none"/>
        </w:rPr>
      </w:pPr>
      <w:r w:rsidRPr="00632670">
        <w:rPr>
          <w:rFonts w:ascii="Arial" w:eastAsia="Times New Roman" w:hAnsi="Arial" w:cs="Arial"/>
          <w:b/>
          <w:bCs/>
          <w:color w:val="000000"/>
          <w:kern w:val="0"/>
          <w:sz w:val="26"/>
          <w:szCs w:val="26"/>
          <w14:ligatures w14:val="none"/>
        </w:rPr>
        <w:t>WILD STANDS</w:t>
      </w:r>
    </w:p>
    <w:p w14:paraId="6291E7A4" w14:textId="77777777" w:rsidR="00632670" w:rsidRPr="00632670" w:rsidRDefault="00632670" w:rsidP="00632670">
      <w:pPr>
        <w:tabs>
          <w:tab w:val="left" w:pos="6820"/>
          <w:tab w:val="left" w:pos="7905"/>
        </w:tabs>
        <w:spacing w:after="0" w:line="276" w:lineRule="auto"/>
        <w:jc w:val="center"/>
        <w:rPr>
          <w:rFonts w:ascii="Arial" w:eastAsia="Times New Roman" w:hAnsi="Arial" w:cs="Arial"/>
          <w:b/>
          <w:bCs/>
          <w:color w:val="000000"/>
          <w:kern w:val="0"/>
          <w:sz w:val="20"/>
          <w:szCs w:val="20"/>
          <w14:ligatures w14:val="none"/>
        </w:rPr>
      </w:pPr>
    </w:p>
    <w:p w14:paraId="127059EB" w14:textId="77777777" w:rsidR="00632670" w:rsidRPr="00632670" w:rsidRDefault="00632670" w:rsidP="00632670">
      <w:pPr>
        <w:spacing w:after="0" w:line="276" w:lineRule="auto"/>
        <w:jc w:val="center"/>
        <w:rPr>
          <w:rFonts w:ascii="Arial" w:eastAsia="Times New Roman" w:hAnsi="Arial" w:cs="Arial"/>
          <w:color w:val="000000"/>
          <w:kern w:val="0"/>
          <w:sz w:val="20"/>
          <w:szCs w:val="20"/>
          <w14:ligatures w14:val="none"/>
        </w:rPr>
      </w:pPr>
      <w:bookmarkStart w:id="0" w:name="_Hlk528162082"/>
      <w:r w:rsidRPr="0BAED153">
        <w:rPr>
          <w:rFonts w:ascii="Arial" w:eastAsia="Times New Roman" w:hAnsi="Arial" w:cs="Arial"/>
          <w:color w:val="000000"/>
          <w:kern w:val="0"/>
          <w:sz w:val="20"/>
          <w:szCs w:val="20"/>
          <w14:ligatures w14:val="none"/>
        </w:rPr>
        <w:t>Pursuant to Regulation 67 of the Biodiversity Conservation Regulations 2018</w:t>
      </w:r>
    </w:p>
    <w:p w14:paraId="7B364FF4" w14:textId="77777777" w:rsidR="00632670" w:rsidRPr="00632670" w:rsidRDefault="00632670" w:rsidP="00632670">
      <w:pPr>
        <w:spacing w:after="0" w:line="276" w:lineRule="auto"/>
        <w:rPr>
          <w:rFonts w:ascii="Arial" w:eastAsia="Times New Roman" w:hAnsi="Arial" w:cs="Arial"/>
          <w:color w:val="000000"/>
          <w:kern w:val="0"/>
          <w:sz w:val="20"/>
          <w:szCs w:val="20"/>
          <w14:ligatures w14:val="none"/>
        </w:rPr>
      </w:pPr>
    </w:p>
    <w:tbl>
      <w:tblPr>
        <w:tblStyle w:val="TableGrid6"/>
        <w:tblW w:w="9781" w:type="dxa"/>
        <w:tblInd w:w="-5" w:type="dxa"/>
        <w:tblLook w:val="04A0" w:firstRow="1" w:lastRow="0" w:firstColumn="1" w:lastColumn="0" w:noHBand="0" w:noVBand="1"/>
      </w:tblPr>
      <w:tblGrid>
        <w:gridCol w:w="9781"/>
      </w:tblGrid>
      <w:tr w:rsidR="00632670" w:rsidRPr="00632670" w14:paraId="036B57E2" w14:textId="77777777" w:rsidTr="0BAED153">
        <w:trPr>
          <w:trHeight w:val="3240"/>
        </w:trPr>
        <w:tc>
          <w:tcPr>
            <w:tcW w:w="9781" w:type="dxa"/>
          </w:tcPr>
          <w:p w14:paraId="6DA63DB2" w14:textId="77777777" w:rsidR="00632670" w:rsidRPr="00632670" w:rsidRDefault="00632670" w:rsidP="00632670">
            <w:pPr>
              <w:tabs>
                <w:tab w:val="left" w:pos="2880"/>
              </w:tabs>
              <w:spacing w:after="120"/>
              <w:ind w:left="3238" w:hanging="3238"/>
              <w:rPr>
                <w:rFonts w:ascii="Arial" w:eastAsia="Times New Roman" w:hAnsi="Arial" w:cs="Arial"/>
                <w:b/>
                <w:color w:val="000000"/>
                <w:sz w:val="20"/>
                <w:szCs w:val="20"/>
              </w:rPr>
            </w:pPr>
            <w:r w:rsidRPr="00632670">
              <w:rPr>
                <w:rFonts w:ascii="Arial" w:eastAsia="Times New Roman" w:hAnsi="Arial" w:cs="Arial"/>
                <w:b/>
                <w:color w:val="000000"/>
                <w:sz w:val="20"/>
                <w:szCs w:val="20"/>
              </w:rPr>
              <w:t>IMPORTANT</w:t>
            </w:r>
          </w:p>
          <w:p w14:paraId="1D99D1D3" w14:textId="11FF8652" w:rsidR="00632670" w:rsidRPr="00632670" w:rsidRDefault="00632670" w:rsidP="00067611">
            <w:pPr>
              <w:numPr>
                <w:ilvl w:val="0"/>
                <w:numId w:val="10"/>
              </w:numPr>
              <w:tabs>
                <w:tab w:val="left" w:pos="320"/>
                <w:tab w:val="left" w:pos="3828"/>
              </w:tabs>
              <w:spacing w:beforeLines="60" w:before="144" w:afterLines="60" w:after="144"/>
              <w:ind w:left="318" w:hanging="284"/>
              <w:jc w:val="both"/>
              <w:rPr>
                <w:rFonts w:ascii="Arial" w:eastAsia="Arial" w:hAnsi="Arial" w:cs="Arial"/>
                <w:color w:val="000000"/>
                <w:sz w:val="20"/>
                <w:szCs w:val="20"/>
              </w:rPr>
            </w:pPr>
            <w:r w:rsidRPr="2C3B03BB">
              <w:rPr>
                <w:rFonts w:ascii="Arial" w:eastAsia="Arial" w:hAnsi="Arial" w:cs="Arial"/>
                <w:color w:val="000000" w:themeColor="text1"/>
                <w:sz w:val="20"/>
                <w:szCs w:val="20"/>
              </w:rPr>
              <w:t xml:space="preserve">All details must be completed, including signing section </w:t>
            </w:r>
            <w:r w:rsidRPr="2C3B03BB">
              <w:rPr>
                <w:rFonts w:ascii="Arial" w:eastAsia="Arial" w:hAnsi="Arial" w:cs="Arial"/>
                <w:i/>
                <w:iCs/>
                <w:color w:val="000000" w:themeColor="text1"/>
                <w:sz w:val="20"/>
                <w:szCs w:val="20"/>
              </w:rPr>
              <w:t>8. Declaration by applicant</w:t>
            </w:r>
            <w:r w:rsidRPr="2C3B03BB">
              <w:rPr>
                <w:rFonts w:ascii="Arial" w:eastAsia="Arial" w:hAnsi="Arial" w:cs="Arial"/>
                <w:color w:val="000000" w:themeColor="text1"/>
                <w:sz w:val="20"/>
                <w:szCs w:val="20"/>
              </w:rPr>
              <w:t xml:space="preserve"> and selecting the payment method.</w:t>
            </w:r>
          </w:p>
          <w:p w14:paraId="31133E61" w14:textId="77777777" w:rsidR="00632670" w:rsidRPr="00632670" w:rsidRDefault="00632670" w:rsidP="00067611">
            <w:pPr>
              <w:numPr>
                <w:ilvl w:val="0"/>
                <w:numId w:val="10"/>
              </w:numPr>
              <w:tabs>
                <w:tab w:val="left" w:pos="320"/>
              </w:tabs>
              <w:spacing w:beforeLines="60" w:before="144" w:afterLines="60" w:after="144"/>
              <w:ind w:left="318" w:hanging="284"/>
              <w:jc w:val="both"/>
              <w:rPr>
                <w:rFonts w:ascii="Arial" w:eastAsia="Arial" w:hAnsi="Arial" w:cs="Arial"/>
                <w:color w:val="000000"/>
                <w:sz w:val="20"/>
                <w:szCs w:val="20"/>
              </w:rPr>
            </w:pPr>
            <w:r w:rsidRPr="2C3B03BB">
              <w:rPr>
                <w:rFonts w:ascii="Arial" w:eastAsia="Arial" w:hAnsi="Arial" w:cs="Arial"/>
                <w:color w:val="000000" w:themeColor="text1"/>
                <w:sz w:val="20"/>
                <w:szCs w:val="20"/>
              </w:rPr>
              <w:t>It is recommended that applicants familiarise themselves with the Sandalwood CEO Guideline.</w:t>
            </w:r>
          </w:p>
          <w:p w14:paraId="4C3442F3" w14:textId="77777777" w:rsidR="00632670" w:rsidRPr="00067611" w:rsidRDefault="00632670" w:rsidP="00067611">
            <w:pPr>
              <w:numPr>
                <w:ilvl w:val="0"/>
                <w:numId w:val="10"/>
              </w:numPr>
              <w:tabs>
                <w:tab w:val="left" w:pos="320"/>
              </w:tabs>
              <w:spacing w:beforeLines="60" w:before="144" w:afterLines="60" w:after="144"/>
              <w:ind w:left="318" w:hanging="284"/>
              <w:jc w:val="both"/>
              <w:rPr>
                <w:rFonts w:ascii="Arial" w:eastAsia="Arial" w:hAnsi="Arial" w:cs="Arial"/>
                <w:color w:val="000000"/>
                <w:sz w:val="20"/>
                <w:szCs w:val="20"/>
              </w:rPr>
            </w:pPr>
            <w:r w:rsidRPr="2C3B03BB">
              <w:rPr>
                <w:rFonts w:ascii="Arial" w:eastAsia="Arial" w:hAnsi="Arial" w:cs="Arial"/>
                <w:color w:val="000000" w:themeColor="text1"/>
                <w:sz w:val="20"/>
                <w:szCs w:val="20"/>
              </w:rPr>
              <w:t>Please ensure you have read the information above before commencing this application.</w:t>
            </w:r>
          </w:p>
          <w:p w14:paraId="7E2CEA1E" w14:textId="7242BB1D" w:rsidR="00381F7C" w:rsidRPr="009E691C" w:rsidRDefault="00381F7C" w:rsidP="2C3B03BB">
            <w:pPr>
              <w:numPr>
                <w:ilvl w:val="0"/>
                <w:numId w:val="10"/>
              </w:numPr>
              <w:tabs>
                <w:tab w:val="left" w:pos="320"/>
              </w:tabs>
              <w:spacing w:beforeLines="60" w:before="144" w:afterLines="60" w:after="144"/>
              <w:ind w:left="318" w:hanging="284"/>
              <w:jc w:val="both"/>
              <w:rPr>
                <w:rFonts w:ascii="Arial" w:eastAsia="Arial" w:hAnsi="Arial" w:cs="Arial"/>
                <w:color w:val="000000"/>
                <w:sz w:val="20"/>
                <w:szCs w:val="20"/>
              </w:rPr>
            </w:pPr>
            <w:r w:rsidRPr="00580E04">
              <w:rPr>
                <w:rFonts w:ascii="Arial" w:eastAsia="Arial" w:hAnsi="Arial" w:cs="Arial"/>
                <w:color w:val="000000" w:themeColor="text1"/>
                <w:sz w:val="20"/>
                <w:szCs w:val="20"/>
              </w:rPr>
              <w:t xml:space="preserve">Where there is insufficient space for a question, please attach it to your application referencing the relevant </w:t>
            </w:r>
            <w:r w:rsidR="00BB1623">
              <w:rPr>
                <w:rFonts w:ascii="Arial" w:eastAsia="Arial" w:hAnsi="Arial" w:cs="Arial"/>
                <w:color w:val="000000" w:themeColor="text1"/>
                <w:sz w:val="20"/>
                <w:szCs w:val="20"/>
              </w:rPr>
              <w:t xml:space="preserve">form </w:t>
            </w:r>
            <w:r w:rsidRPr="000C35AC">
              <w:rPr>
                <w:rFonts w:ascii="Arial" w:eastAsia="Arial" w:hAnsi="Arial" w:cs="Arial"/>
                <w:color w:val="000000" w:themeColor="text1"/>
                <w:sz w:val="20"/>
                <w:szCs w:val="20"/>
              </w:rPr>
              <w:t xml:space="preserve">and </w:t>
            </w:r>
            <w:r w:rsidR="00774F45">
              <w:rPr>
                <w:rFonts w:ascii="Arial" w:eastAsia="Arial" w:hAnsi="Arial" w:cs="Arial"/>
                <w:color w:val="000000" w:themeColor="text1"/>
                <w:sz w:val="20"/>
                <w:szCs w:val="20"/>
              </w:rPr>
              <w:t>section.</w:t>
            </w:r>
            <w:r w:rsidR="00D8717B" w:rsidRPr="000C35AC">
              <w:rPr>
                <w:rFonts w:ascii="Arial" w:eastAsia="Arial" w:hAnsi="Arial" w:cs="Arial"/>
                <w:color w:val="000000" w:themeColor="text1"/>
                <w:sz w:val="20"/>
                <w:szCs w:val="20"/>
              </w:rPr>
              <w:t xml:space="preserve"> </w:t>
            </w:r>
            <w:r w:rsidR="00580E04">
              <w:rPr>
                <w:rFonts w:ascii="Arial" w:eastAsia="Arial" w:hAnsi="Arial" w:cs="Arial"/>
                <w:color w:val="000000" w:themeColor="text1"/>
                <w:sz w:val="20"/>
                <w:szCs w:val="20"/>
              </w:rPr>
              <w:t>Please attach any other information that may support your application.</w:t>
            </w:r>
          </w:p>
          <w:p w14:paraId="4A4CE7F4" w14:textId="58E1BD45" w:rsidR="009E691C" w:rsidRPr="000C35AC" w:rsidRDefault="00ED1A3D" w:rsidP="2C3B03BB">
            <w:pPr>
              <w:numPr>
                <w:ilvl w:val="0"/>
                <w:numId w:val="10"/>
              </w:numPr>
              <w:tabs>
                <w:tab w:val="left" w:pos="320"/>
              </w:tabs>
              <w:spacing w:beforeLines="60" w:before="144" w:afterLines="60" w:after="144"/>
              <w:ind w:left="318" w:hanging="284"/>
              <w:jc w:val="both"/>
              <w:rPr>
                <w:rFonts w:ascii="Arial" w:eastAsia="Arial" w:hAnsi="Arial" w:cs="Arial"/>
                <w:color w:val="000000"/>
                <w:sz w:val="20"/>
                <w:szCs w:val="20"/>
              </w:rPr>
            </w:pPr>
            <w:r w:rsidRPr="2C3B03BB">
              <w:rPr>
                <w:rFonts w:ascii="Arial" w:eastAsia="Arial" w:hAnsi="Arial" w:cs="Arial"/>
                <w:color w:val="000000" w:themeColor="text1"/>
                <w:sz w:val="20"/>
                <w:szCs w:val="20"/>
              </w:rPr>
              <w:t xml:space="preserve">This application relates to the take of sandalwood only. If your </w:t>
            </w:r>
            <w:r w:rsidR="00EC4A1E" w:rsidRPr="2C3B03BB">
              <w:rPr>
                <w:rFonts w:ascii="Arial" w:eastAsia="Arial" w:hAnsi="Arial" w:cs="Arial"/>
                <w:color w:val="000000" w:themeColor="text1"/>
                <w:sz w:val="20"/>
                <w:szCs w:val="20"/>
              </w:rPr>
              <w:t xml:space="preserve">proposed </w:t>
            </w:r>
            <w:r w:rsidRPr="2C3B03BB">
              <w:rPr>
                <w:rFonts w:ascii="Arial" w:eastAsia="Arial" w:hAnsi="Arial" w:cs="Arial"/>
                <w:color w:val="000000" w:themeColor="text1"/>
                <w:sz w:val="20"/>
                <w:szCs w:val="20"/>
              </w:rPr>
              <w:t xml:space="preserve">operations </w:t>
            </w:r>
            <w:r w:rsidR="00A36BBC" w:rsidRPr="2C3B03BB">
              <w:rPr>
                <w:rFonts w:ascii="Arial" w:eastAsia="Arial" w:hAnsi="Arial" w:cs="Arial"/>
                <w:color w:val="000000" w:themeColor="text1"/>
                <w:sz w:val="20"/>
                <w:szCs w:val="20"/>
              </w:rPr>
              <w:t xml:space="preserve">will </w:t>
            </w:r>
            <w:r w:rsidR="00EC4A1E" w:rsidRPr="2C3B03BB">
              <w:rPr>
                <w:rFonts w:ascii="Arial" w:eastAsia="Arial" w:hAnsi="Arial" w:cs="Arial"/>
                <w:color w:val="000000" w:themeColor="text1"/>
                <w:sz w:val="20"/>
                <w:szCs w:val="20"/>
              </w:rPr>
              <w:t>involve</w:t>
            </w:r>
            <w:r w:rsidR="00A36BBC" w:rsidRPr="2C3B03BB">
              <w:rPr>
                <w:rFonts w:ascii="Arial" w:eastAsia="Arial" w:hAnsi="Arial" w:cs="Arial"/>
                <w:color w:val="000000" w:themeColor="text1"/>
                <w:sz w:val="20"/>
                <w:szCs w:val="20"/>
              </w:rPr>
              <w:t xml:space="preserve"> or result in</w:t>
            </w:r>
            <w:r w:rsidRPr="2C3B03BB">
              <w:rPr>
                <w:rFonts w:ascii="Arial" w:eastAsia="Arial" w:hAnsi="Arial" w:cs="Arial"/>
                <w:color w:val="000000" w:themeColor="text1"/>
                <w:sz w:val="20"/>
                <w:szCs w:val="20"/>
              </w:rPr>
              <w:t xml:space="preserve"> </w:t>
            </w:r>
            <w:r w:rsidR="00EF7452" w:rsidRPr="2C3B03BB">
              <w:rPr>
                <w:rFonts w:ascii="Arial" w:eastAsia="Arial" w:hAnsi="Arial" w:cs="Arial"/>
                <w:color w:val="000000" w:themeColor="text1"/>
                <w:sz w:val="20"/>
                <w:szCs w:val="20"/>
              </w:rPr>
              <w:t xml:space="preserve">damage to or </w:t>
            </w:r>
            <w:r w:rsidRPr="2C3B03BB">
              <w:rPr>
                <w:rFonts w:ascii="Arial" w:eastAsia="Arial" w:hAnsi="Arial" w:cs="Arial"/>
                <w:color w:val="000000" w:themeColor="text1"/>
                <w:sz w:val="20"/>
                <w:szCs w:val="20"/>
              </w:rPr>
              <w:t xml:space="preserve">clearing of </w:t>
            </w:r>
            <w:r w:rsidR="00EF7452" w:rsidRPr="2C3B03BB">
              <w:rPr>
                <w:rFonts w:ascii="Arial" w:eastAsia="Arial" w:hAnsi="Arial" w:cs="Arial"/>
                <w:color w:val="000000" w:themeColor="text1"/>
                <w:sz w:val="20"/>
                <w:szCs w:val="20"/>
              </w:rPr>
              <w:t xml:space="preserve">other native vegetation you will need to apply for </w:t>
            </w:r>
            <w:r w:rsidR="00A36BBC" w:rsidRPr="2C3B03BB">
              <w:rPr>
                <w:rFonts w:ascii="Arial" w:eastAsia="Arial" w:hAnsi="Arial" w:cs="Arial"/>
                <w:color w:val="000000" w:themeColor="text1"/>
                <w:sz w:val="20"/>
                <w:szCs w:val="20"/>
              </w:rPr>
              <w:t xml:space="preserve">a clearing permit </w:t>
            </w:r>
            <w:r w:rsidR="009A434A" w:rsidRPr="2C3B03BB">
              <w:rPr>
                <w:rFonts w:ascii="Arial" w:eastAsia="Arial" w:hAnsi="Arial" w:cs="Arial"/>
                <w:color w:val="000000" w:themeColor="text1"/>
                <w:sz w:val="20"/>
                <w:szCs w:val="20"/>
              </w:rPr>
              <w:t>(</w:t>
            </w:r>
            <w:r w:rsidR="00E7304A" w:rsidRPr="2C3B03BB">
              <w:rPr>
                <w:rFonts w:ascii="Arial" w:eastAsia="Arial" w:hAnsi="Arial" w:cs="Arial"/>
                <w:i/>
                <w:iCs/>
                <w:color w:val="000000" w:themeColor="text1"/>
                <w:sz w:val="20"/>
                <w:szCs w:val="20"/>
              </w:rPr>
              <w:t>Environmental Protection Act 1986</w:t>
            </w:r>
            <w:r w:rsidR="00274FC4">
              <w:rPr>
                <w:rFonts w:ascii="Arial" w:eastAsia="Arial" w:hAnsi="Arial" w:cs="Arial"/>
                <w:i/>
                <w:iCs/>
                <w:color w:val="000000" w:themeColor="text1"/>
                <w:sz w:val="20"/>
                <w:szCs w:val="20"/>
              </w:rPr>
              <w:t xml:space="preserve"> </w:t>
            </w:r>
            <w:r w:rsidR="00E7304A" w:rsidRPr="2C3B03BB">
              <w:rPr>
                <w:rFonts w:ascii="Arial" w:eastAsia="Arial" w:hAnsi="Arial" w:cs="Arial"/>
                <w:color w:val="000000" w:themeColor="text1"/>
                <w:sz w:val="20"/>
                <w:szCs w:val="20"/>
              </w:rPr>
              <w:t>(EP Act) and its subsidiary legislation</w:t>
            </w:r>
            <w:r w:rsidR="009A434A" w:rsidRPr="2C3B03BB">
              <w:rPr>
                <w:rFonts w:ascii="Arial" w:eastAsia="Arial" w:hAnsi="Arial" w:cs="Arial"/>
                <w:color w:val="000000" w:themeColor="text1"/>
                <w:sz w:val="20"/>
                <w:szCs w:val="20"/>
              </w:rPr>
              <w:t>)</w:t>
            </w:r>
            <w:r w:rsidR="00E7304A" w:rsidRPr="2C3B03BB">
              <w:rPr>
                <w:rFonts w:ascii="Arial" w:eastAsia="Arial" w:hAnsi="Arial" w:cs="Arial"/>
                <w:color w:val="000000" w:themeColor="text1"/>
                <w:sz w:val="20"/>
                <w:szCs w:val="20"/>
              </w:rPr>
              <w:t>.</w:t>
            </w:r>
          </w:p>
        </w:tc>
      </w:tr>
      <w:bookmarkEnd w:id="0"/>
    </w:tbl>
    <w:p w14:paraId="48171D38" w14:textId="77777777" w:rsidR="00632670" w:rsidRPr="00632670" w:rsidRDefault="00632670" w:rsidP="002E1A45">
      <w:pPr>
        <w:spacing w:after="0" w:line="240" w:lineRule="auto"/>
        <w:ind w:left="720"/>
        <w:rPr>
          <w:rFonts w:ascii="Arial" w:eastAsia="Times New Roman" w:hAnsi="Arial" w:cs="Arial"/>
          <w:color w:val="000000"/>
          <w:kern w:val="0"/>
          <w:sz w:val="20"/>
          <w:szCs w:val="20"/>
          <w14:ligatures w14:val="none"/>
        </w:rPr>
      </w:pPr>
    </w:p>
    <w:tbl>
      <w:tblPr>
        <w:tblW w:w="981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2F2F2"/>
        <w:tblLayout w:type="fixed"/>
        <w:tblLook w:val="04A0" w:firstRow="1" w:lastRow="0" w:firstColumn="1" w:lastColumn="0" w:noHBand="0" w:noVBand="1"/>
      </w:tblPr>
      <w:tblGrid>
        <w:gridCol w:w="2297"/>
        <w:gridCol w:w="142"/>
        <w:gridCol w:w="2314"/>
        <w:gridCol w:w="805"/>
        <w:gridCol w:w="1417"/>
        <w:gridCol w:w="425"/>
        <w:gridCol w:w="567"/>
        <w:gridCol w:w="426"/>
        <w:gridCol w:w="141"/>
        <w:gridCol w:w="567"/>
        <w:gridCol w:w="709"/>
      </w:tblGrid>
      <w:tr w:rsidR="00632670" w:rsidRPr="00632670" w14:paraId="63F9057D" w14:textId="77777777" w:rsidTr="00BD35F2">
        <w:trPr>
          <w:trHeight w:val="300"/>
        </w:trPr>
        <w:tc>
          <w:tcPr>
            <w:tcW w:w="9810" w:type="dxa"/>
            <w:gridSpan w:val="11"/>
            <w:shd w:val="clear" w:color="auto" w:fill="FFFFFF" w:themeFill="background1"/>
          </w:tcPr>
          <w:p w14:paraId="39C8B5F3" w14:textId="2606090C" w:rsidR="00632670" w:rsidRPr="00632670" w:rsidRDefault="00632670" w:rsidP="00632670">
            <w:pPr>
              <w:tabs>
                <w:tab w:val="left" w:pos="459"/>
                <w:tab w:val="right" w:pos="9720"/>
              </w:tabs>
              <w:spacing w:before="60" w:after="60" w:line="276" w:lineRule="auto"/>
              <w:ind w:left="459" w:hanging="425"/>
              <w:rPr>
                <w:rFonts w:ascii="Arial" w:eastAsia="Times New Roman" w:hAnsi="Arial" w:cs="Arial"/>
                <w:b/>
                <w:color w:val="000000"/>
                <w:kern w:val="0"/>
                <w:sz w:val="20"/>
                <w:szCs w:val="20"/>
                <w14:ligatures w14:val="none"/>
              </w:rPr>
            </w:pPr>
            <w:r w:rsidRPr="00632670">
              <w:rPr>
                <w:rFonts w:ascii="Arial" w:eastAsia="Times New Roman" w:hAnsi="Arial" w:cs="Arial"/>
                <w:b/>
                <w:color w:val="000000"/>
                <w:kern w:val="0"/>
                <w:sz w:val="20"/>
                <w:szCs w:val="20"/>
                <w14:ligatures w14:val="none"/>
              </w:rPr>
              <w:t>1</w:t>
            </w:r>
            <w:r w:rsidR="00936F13">
              <w:rPr>
                <w:rFonts w:ascii="Arial" w:eastAsia="Times New Roman" w:hAnsi="Arial" w:cs="Arial"/>
                <w:b/>
                <w:color w:val="000000"/>
                <w:kern w:val="0"/>
                <w:sz w:val="20"/>
                <w:szCs w:val="20"/>
                <w14:ligatures w14:val="none"/>
              </w:rPr>
              <w:t>A</w:t>
            </w:r>
            <w:r w:rsidRPr="00632670">
              <w:rPr>
                <w:rFonts w:ascii="Arial" w:eastAsia="Times New Roman" w:hAnsi="Arial" w:cs="Arial"/>
                <w:b/>
                <w:color w:val="000000"/>
                <w:kern w:val="0"/>
                <w:sz w:val="20"/>
                <w:szCs w:val="20"/>
                <w14:ligatures w14:val="none"/>
              </w:rPr>
              <w:t>. Applicant details</w:t>
            </w:r>
          </w:p>
        </w:tc>
      </w:tr>
      <w:tr w:rsidR="00632670" w:rsidRPr="00632670" w14:paraId="1394C30A" w14:textId="77777777" w:rsidTr="00BD35F2">
        <w:trPr>
          <w:trHeight w:val="300"/>
        </w:trPr>
        <w:tc>
          <w:tcPr>
            <w:tcW w:w="2297" w:type="dxa"/>
            <w:shd w:val="clear" w:color="auto" w:fill="FFFFFF" w:themeFill="background1"/>
            <w:vAlign w:val="bottom"/>
          </w:tcPr>
          <w:p w14:paraId="635480EC" w14:textId="26C1B95B"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329283919" w:edGrp="everyone" w:colFirst="0" w:colLast="0"/>
            <w:permStart w:id="1307388185" w:edGrp="everyone" w:colFirst="2" w:colLast="2"/>
            <w:permStart w:id="2029537554" w:edGrp="everyone" w:colFirst="0" w:colLast="0"/>
            <w:r w:rsidRPr="00632670">
              <w:rPr>
                <w:rFonts w:ascii="Arial" w:eastAsia="Times New Roman" w:hAnsi="Arial" w:cs="Arial"/>
                <w:color w:val="000000"/>
                <w:kern w:val="0"/>
                <w:sz w:val="20"/>
                <w:szCs w:val="20"/>
                <w14:ligatures w14:val="none"/>
              </w:rPr>
              <w:t xml:space="preserve">Mr / Mrs / Ms / </w:t>
            </w:r>
            <w:r w:rsidR="002E6032">
              <w:rPr>
                <w:rFonts w:ascii="Arial" w:eastAsia="Times New Roman" w:hAnsi="Arial" w:cs="Arial"/>
                <w:color w:val="000000"/>
                <w:kern w:val="0"/>
                <w:sz w:val="20"/>
                <w:szCs w:val="20"/>
                <w14:ligatures w14:val="none"/>
              </w:rPr>
              <w:t>Dr</w:t>
            </w:r>
            <w:permEnd w:id="2029537554"/>
          </w:p>
        </w:tc>
        <w:tc>
          <w:tcPr>
            <w:tcW w:w="2456" w:type="dxa"/>
            <w:gridSpan w:val="2"/>
            <w:shd w:val="clear" w:color="auto" w:fill="FFFFFF" w:themeFill="background1"/>
            <w:vAlign w:val="bottom"/>
          </w:tcPr>
          <w:p w14:paraId="3BE2C8E2"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First name</w:t>
            </w:r>
          </w:p>
        </w:tc>
        <w:tc>
          <w:tcPr>
            <w:tcW w:w="5057" w:type="dxa"/>
            <w:gridSpan w:val="8"/>
            <w:shd w:val="clear" w:color="auto" w:fill="F2F2F2" w:themeFill="background1" w:themeFillShade="F2"/>
            <w:vAlign w:val="bottom"/>
          </w:tcPr>
          <w:p w14:paraId="06415634"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4D36C948" w14:textId="77777777" w:rsidTr="00BD35F2">
        <w:trPr>
          <w:trHeight w:val="300"/>
        </w:trPr>
        <w:tc>
          <w:tcPr>
            <w:tcW w:w="2297" w:type="dxa"/>
            <w:shd w:val="clear" w:color="auto" w:fill="FFFFFF" w:themeFill="background1"/>
            <w:vAlign w:val="bottom"/>
          </w:tcPr>
          <w:p w14:paraId="4D0B084F" w14:textId="77777777" w:rsidR="00632670" w:rsidRPr="00632670" w:rsidRDefault="00632670" w:rsidP="00632670">
            <w:pPr>
              <w:tabs>
                <w:tab w:val="left" w:pos="459"/>
                <w:tab w:val="right" w:pos="9720"/>
              </w:tabs>
              <w:spacing w:before="60" w:after="60" w:line="276" w:lineRule="auto"/>
              <w:ind w:left="459"/>
              <w:rPr>
                <w:rFonts w:ascii="Arial" w:eastAsia="Times New Roman" w:hAnsi="Arial" w:cs="Arial"/>
                <w:color w:val="000000"/>
                <w:kern w:val="0"/>
                <w:sz w:val="20"/>
                <w:szCs w:val="20"/>
                <w14:ligatures w14:val="none"/>
              </w:rPr>
            </w:pPr>
            <w:permStart w:id="1621755028" w:edGrp="everyone" w:colFirst="2" w:colLast="2"/>
            <w:permEnd w:id="329283919"/>
            <w:permEnd w:id="1307388185"/>
          </w:p>
        </w:tc>
        <w:tc>
          <w:tcPr>
            <w:tcW w:w="2456" w:type="dxa"/>
            <w:gridSpan w:val="2"/>
            <w:shd w:val="clear" w:color="auto" w:fill="FFFFFF" w:themeFill="background1"/>
            <w:vAlign w:val="bottom"/>
          </w:tcPr>
          <w:p w14:paraId="3B4AA8F3"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Other names (middle)</w:t>
            </w:r>
          </w:p>
        </w:tc>
        <w:tc>
          <w:tcPr>
            <w:tcW w:w="5057" w:type="dxa"/>
            <w:gridSpan w:val="8"/>
            <w:shd w:val="clear" w:color="auto" w:fill="F2F2F2" w:themeFill="background1" w:themeFillShade="F2"/>
            <w:vAlign w:val="bottom"/>
          </w:tcPr>
          <w:p w14:paraId="3A403B7C"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147E6FA0" w14:textId="77777777" w:rsidTr="00BD35F2">
        <w:trPr>
          <w:trHeight w:val="300"/>
        </w:trPr>
        <w:tc>
          <w:tcPr>
            <w:tcW w:w="2297" w:type="dxa"/>
            <w:shd w:val="clear" w:color="auto" w:fill="FFFFFF" w:themeFill="background1"/>
            <w:vAlign w:val="bottom"/>
          </w:tcPr>
          <w:p w14:paraId="49D4A2B3" w14:textId="77777777" w:rsidR="00632670" w:rsidRPr="00632670" w:rsidRDefault="00632670" w:rsidP="00632670">
            <w:pPr>
              <w:tabs>
                <w:tab w:val="left" w:pos="459"/>
                <w:tab w:val="right" w:pos="9720"/>
              </w:tabs>
              <w:spacing w:before="60" w:after="60" w:line="276" w:lineRule="auto"/>
              <w:ind w:left="459"/>
              <w:rPr>
                <w:rFonts w:ascii="Arial" w:eastAsia="Times New Roman" w:hAnsi="Arial" w:cs="Arial"/>
                <w:color w:val="000000"/>
                <w:kern w:val="0"/>
                <w:sz w:val="20"/>
                <w:szCs w:val="20"/>
                <w14:ligatures w14:val="none"/>
              </w:rPr>
            </w:pPr>
            <w:permStart w:id="538654240" w:edGrp="everyone" w:colFirst="2" w:colLast="2"/>
            <w:permEnd w:id="1621755028"/>
          </w:p>
        </w:tc>
        <w:tc>
          <w:tcPr>
            <w:tcW w:w="2456" w:type="dxa"/>
            <w:gridSpan w:val="2"/>
            <w:shd w:val="clear" w:color="auto" w:fill="FFFFFF" w:themeFill="background1"/>
            <w:vAlign w:val="bottom"/>
          </w:tcPr>
          <w:p w14:paraId="7D729B2B"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Surname</w:t>
            </w:r>
          </w:p>
        </w:tc>
        <w:tc>
          <w:tcPr>
            <w:tcW w:w="5057" w:type="dxa"/>
            <w:gridSpan w:val="8"/>
            <w:shd w:val="clear" w:color="auto" w:fill="F2F2F2" w:themeFill="background1" w:themeFillShade="F2"/>
            <w:vAlign w:val="bottom"/>
          </w:tcPr>
          <w:p w14:paraId="30B7C146"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4BDEFC60" w14:textId="77777777" w:rsidTr="00BD35F2">
        <w:trPr>
          <w:trHeight w:val="300"/>
        </w:trPr>
        <w:tc>
          <w:tcPr>
            <w:tcW w:w="2297" w:type="dxa"/>
            <w:shd w:val="clear" w:color="auto" w:fill="FFFFFF" w:themeFill="background1"/>
            <w:vAlign w:val="bottom"/>
          </w:tcPr>
          <w:p w14:paraId="518D14C1"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82793065" w:edGrp="everyone" w:colFirst="1" w:colLast="1"/>
            <w:permEnd w:id="538654240"/>
            <w:r w:rsidRPr="00632670">
              <w:rPr>
                <w:rFonts w:ascii="Arial" w:eastAsia="Times New Roman" w:hAnsi="Arial" w:cs="Arial"/>
                <w:color w:val="000000"/>
                <w:kern w:val="0"/>
                <w:sz w:val="20"/>
                <w:szCs w:val="20"/>
                <w14:ligatures w14:val="none"/>
              </w:rPr>
              <w:t>Residential address</w:t>
            </w:r>
          </w:p>
        </w:tc>
        <w:tc>
          <w:tcPr>
            <w:tcW w:w="7513" w:type="dxa"/>
            <w:gridSpan w:val="10"/>
            <w:shd w:val="clear" w:color="auto" w:fill="F2F2F2" w:themeFill="background1" w:themeFillShade="F2"/>
            <w:vAlign w:val="bottom"/>
          </w:tcPr>
          <w:p w14:paraId="2C6222D4"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A96ECC" w:rsidRPr="00632670" w14:paraId="06F3BF8B" w14:textId="77777777" w:rsidTr="00BD35F2">
        <w:trPr>
          <w:trHeight w:val="300"/>
        </w:trPr>
        <w:tc>
          <w:tcPr>
            <w:tcW w:w="2297" w:type="dxa"/>
            <w:shd w:val="clear" w:color="auto" w:fill="FFFFFF" w:themeFill="background1"/>
            <w:vAlign w:val="bottom"/>
          </w:tcPr>
          <w:p w14:paraId="4484D527"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287926922" w:edGrp="everyone" w:colFirst="1" w:colLast="1"/>
            <w:permStart w:id="820658721" w:edGrp="everyone" w:colFirst="3" w:colLast="3"/>
            <w:permStart w:id="852767501" w:edGrp="everyone" w:colFirst="5" w:colLast="5"/>
            <w:permEnd w:id="182793065"/>
            <w:r w:rsidRPr="00632670">
              <w:rPr>
                <w:rFonts w:ascii="Arial" w:eastAsia="Times New Roman" w:hAnsi="Arial" w:cs="Arial"/>
                <w:color w:val="000000"/>
                <w:kern w:val="0"/>
                <w:sz w:val="20"/>
                <w:szCs w:val="20"/>
                <w14:ligatures w14:val="none"/>
              </w:rPr>
              <w:t>Suburb</w:t>
            </w:r>
          </w:p>
        </w:tc>
        <w:tc>
          <w:tcPr>
            <w:tcW w:w="3261" w:type="dxa"/>
            <w:gridSpan w:val="3"/>
            <w:shd w:val="clear" w:color="auto" w:fill="F2F2F2" w:themeFill="background1" w:themeFillShade="F2"/>
            <w:vAlign w:val="bottom"/>
          </w:tcPr>
          <w:p w14:paraId="36F210AF"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1417" w:type="dxa"/>
            <w:shd w:val="clear" w:color="auto" w:fill="FFFFFF" w:themeFill="background1"/>
            <w:vAlign w:val="bottom"/>
          </w:tcPr>
          <w:p w14:paraId="7F76E967"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Postcode</w:t>
            </w:r>
          </w:p>
        </w:tc>
        <w:tc>
          <w:tcPr>
            <w:tcW w:w="1418" w:type="dxa"/>
            <w:gridSpan w:val="3"/>
            <w:shd w:val="clear" w:color="auto" w:fill="F2F2F2" w:themeFill="background1" w:themeFillShade="F2"/>
            <w:vAlign w:val="bottom"/>
          </w:tcPr>
          <w:p w14:paraId="0FE520D6"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708" w:type="dxa"/>
            <w:gridSpan w:val="2"/>
            <w:shd w:val="clear" w:color="auto" w:fill="FFFFFF" w:themeFill="background1"/>
            <w:vAlign w:val="bottom"/>
          </w:tcPr>
          <w:p w14:paraId="64297480"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State</w:t>
            </w:r>
          </w:p>
        </w:tc>
        <w:tc>
          <w:tcPr>
            <w:tcW w:w="709" w:type="dxa"/>
            <w:shd w:val="clear" w:color="auto" w:fill="F2F2F2" w:themeFill="background1" w:themeFillShade="F2"/>
            <w:vAlign w:val="bottom"/>
          </w:tcPr>
          <w:p w14:paraId="25674CA3"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33911AC3" w14:textId="77777777" w:rsidTr="00BD35F2">
        <w:trPr>
          <w:trHeight w:val="300"/>
        </w:trPr>
        <w:tc>
          <w:tcPr>
            <w:tcW w:w="2297" w:type="dxa"/>
            <w:shd w:val="clear" w:color="auto" w:fill="FFFFFF" w:themeFill="background1"/>
            <w:vAlign w:val="bottom"/>
          </w:tcPr>
          <w:p w14:paraId="5007DF0F"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842216045" w:edGrp="everyone" w:colFirst="1" w:colLast="1"/>
            <w:permEnd w:id="1287926922"/>
            <w:permEnd w:id="820658721"/>
            <w:permEnd w:id="852767501"/>
            <w:r w:rsidRPr="00632670">
              <w:rPr>
                <w:rFonts w:ascii="Arial" w:eastAsia="Times New Roman" w:hAnsi="Arial" w:cs="Arial"/>
                <w:color w:val="000000"/>
                <w:kern w:val="0"/>
                <w:sz w:val="20"/>
                <w:szCs w:val="20"/>
                <w14:ligatures w14:val="none"/>
              </w:rPr>
              <w:t>Postal address</w:t>
            </w:r>
          </w:p>
        </w:tc>
        <w:tc>
          <w:tcPr>
            <w:tcW w:w="7513" w:type="dxa"/>
            <w:gridSpan w:val="10"/>
            <w:shd w:val="clear" w:color="auto" w:fill="F2F2F2" w:themeFill="background1" w:themeFillShade="F2"/>
            <w:vAlign w:val="bottom"/>
          </w:tcPr>
          <w:p w14:paraId="590518B1"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A96ECC" w:rsidRPr="00632670" w14:paraId="7471C889" w14:textId="77777777" w:rsidTr="00BD35F2">
        <w:trPr>
          <w:trHeight w:val="300"/>
        </w:trPr>
        <w:tc>
          <w:tcPr>
            <w:tcW w:w="2297" w:type="dxa"/>
            <w:shd w:val="clear" w:color="auto" w:fill="FFFFFF" w:themeFill="background1"/>
            <w:vAlign w:val="bottom"/>
          </w:tcPr>
          <w:p w14:paraId="60BC8A39"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601838130" w:edGrp="everyone" w:colFirst="1" w:colLast="1"/>
            <w:permStart w:id="657661771" w:edGrp="everyone" w:colFirst="3" w:colLast="3"/>
            <w:permStart w:id="970003885" w:edGrp="everyone" w:colFirst="5" w:colLast="5"/>
            <w:permEnd w:id="842216045"/>
            <w:r w:rsidRPr="00632670">
              <w:rPr>
                <w:rFonts w:ascii="Arial" w:eastAsia="Times New Roman" w:hAnsi="Arial" w:cs="Arial"/>
                <w:color w:val="000000"/>
                <w:kern w:val="0"/>
                <w:sz w:val="20"/>
                <w:szCs w:val="20"/>
                <w14:ligatures w14:val="none"/>
              </w:rPr>
              <w:t>Suburb</w:t>
            </w:r>
          </w:p>
        </w:tc>
        <w:tc>
          <w:tcPr>
            <w:tcW w:w="3261" w:type="dxa"/>
            <w:gridSpan w:val="3"/>
            <w:shd w:val="clear" w:color="auto" w:fill="F2F2F2" w:themeFill="background1" w:themeFillShade="F2"/>
            <w:vAlign w:val="bottom"/>
          </w:tcPr>
          <w:p w14:paraId="3C0F8F50"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1417" w:type="dxa"/>
            <w:shd w:val="clear" w:color="auto" w:fill="FFFFFF" w:themeFill="background1"/>
            <w:vAlign w:val="bottom"/>
          </w:tcPr>
          <w:p w14:paraId="3BF9CB67"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Postcode</w:t>
            </w:r>
          </w:p>
        </w:tc>
        <w:tc>
          <w:tcPr>
            <w:tcW w:w="1418" w:type="dxa"/>
            <w:gridSpan w:val="3"/>
            <w:shd w:val="clear" w:color="auto" w:fill="F2F2F2" w:themeFill="background1" w:themeFillShade="F2"/>
            <w:vAlign w:val="bottom"/>
          </w:tcPr>
          <w:p w14:paraId="78FCF200"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708" w:type="dxa"/>
            <w:gridSpan w:val="2"/>
            <w:shd w:val="clear" w:color="auto" w:fill="FFFFFF" w:themeFill="background1"/>
            <w:vAlign w:val="bottom"/>
          </w:tcPr>
          <w:p w14:paraId="1ADCE410"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State</w:t>
            </w:r>
          </w:p>
        </w:tc>
        <w:tc>
          <w:tcPr>
            <w:tcW w:w="709" w:type="dxa"/>
            <w:shd w:val="clear" w:color="auto" w:fill="F2F2F2" w:themeFill="background1" w:themeFillShade="F2"/>
            <w:vAlign w:val="bottom"/>
          </w:tcPr>
          <w:p w14:paraId="2725E93E"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632670" w:rsidRPr="00632670" w14:paraId="1BB11C56" w14:textId="77777777" w:rsidTr="00BD35F2">
        <w:trPr>
          <w:trHeight w:val="300"/>
        </w:trPr>
        <w:tc>
          <w:tcPr>
            <w:tcW w:w="2297" w:type="dxa"/>
            <w:shd w:val="clear" w:color="auto" w:fill="FFFFFF" w:themeFill="background1"/>
            <w:vAlign w:val="bottom"/>
          </w:tcPr>
          <w:p w14:paraId="4C2727E1"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964838972" w:edGrp="everyone" w:colFirst="3" w:colLast="3"/>
            <w:permStart w:id="1712455882" w:edGrp="everyone" w:colFirst="1" w:colLast="1"/>
            <w:permEnd w:id="1601838130"/>
            <w:permEnd w:id="657661771"/>
            <w:permEnd w:id="970003885"/>
            <w:r w:rsidRPr="00632670">
              <w:rPr>
                <w:rFonts w:ascii="Arial" w:eastAsia="Times New Roman" w:hAnsi="Arial" w:cs="Arial"/>
                <w:color w:val="000000"/>
                <w:kern w:val="0"/>
                <w:sz w:val="20"/>
                <w:szCs w:val="20"/>
                <w14:ligatures w14:val="none"/>
              </w:rPr>
              <w:t>Phone contact number</w:t>
            </w:r>
          </w:p>
        </w:tc>
        <w:tc>
          <w:tcPr>
            <w:tcW w:w="3261" w:type="dxa"/>
            <w:gridSpan w:val="3"/>
            <w:shd w:val="clear" w:color="auto" w:fill="F2F2F2" w:themeFill="background1" w:themeFillShade="F2"/>
            <w:vAlign w:val="bottom"/>
          </w:tcPr>
          <w:p w14:paraId="1531C32D"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1417" w:type="dxa"/>
            <w:shd w:val="clear" w:color="auto" w:fill="FFFFFF" w:themeFill="background1"/>
            <w:vAlign w:val="bottom"/>
          </w:tcPr>
          <w:p w14:paraId="3119400F"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Date of Birth</w:t>
            </w:r>
          </w:p>
        </w:tc>
        <w:tc>
          <w:tcPr>
            <w:tcW w:w="2835" w:type="dxa"/>
            <w:gridSpan w:val="6"/>
            <w:shd w:val="clear" w:color="auto" w:fill="F2F2F2" w:themeFill="background1" w:themeFillShade="F2"/>
            <w:vAlign w:val="bottom"/>
          </w:tcPr>
          <w:p w14:paraId="30BB4775" w14:textId="54B9AB94" w:rsidR="00632670" w:rsidRPr="000E15B8" w:rsidRDefault="00A64832"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0E15B8">
              <w:rPr>
                <w:rFonts w:ascii="Arial" w:eastAsia="Times New Roman" w:hAnsi="Arial" w:cs="Arial"/>
                <w:color w:val="000000"/>
                <w:kern w:val="0"/>
                <w:sz w:val="20"/>
                <w:szCs w:val="20"/>
                <w14:ligatures w14:val="none"/>
              </w:rPr>
              <w:t xml:space="preserve">          /         /</w:t>
            </w:r>
            <w:r w:rsidR="000E15B8" w:rsidRPr="000E15B8">
              <w:rPr>
                <w:rFonts w:ascii="Arial" w:eastAsia="Times New Roman" w:hAnsi="Arial" w:cs="Arial"/>
                <w:color w:val="000000"/>
                <w:kern w:val="0"/>
                <w:sz w:val="20"/>
                <w:szCs w:val="20"/>
                <w14:ligatures w14:val="none"/>
              </w:rPr>
              <w:t xml:space="preserve">               </w:t>
            </w:r>
          </w:p>
        </w:tc>
      </w:tr>
      <w:tr w:rsidR="00632670" w:rsidRPr="00632670" w14:paraId="5EECC070" w14:textId="77777777" w:rsidTr="00BD35F2">
        <w:trPr>
          <w:trHeight w:val="300"/>
        </w:trPr>
        <w:tc>
          <w:tcPr>
            <w:tcW w:w="2297" w:type="dxa"/>
            <w:shd w:val="clear" w:color="auto" w:fill="FFFFFF" w:themeFill="background1"/>
            <w:vAlign w:val="bottom"/>
          </w:tcPr>
          <w:p w14:paraId="7498D7FF"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622662447" w:edGrp="everyone" w:colFirst="1" w:colLast="1"/>
            <w:permEnd w:id="964838972"/>
            <w:permEnd w:id="1712455882"/>
            <w:r w:rsidRPr="00632670">
              <w:rPr>
                <w:rFonts w:ascii="Arial" w:eastAsia="Times New Roman" w:hAnsi="Arial" w:cs="Arial"/>
                <w:color w:val="000000"/>
                <w:kern w:val="0"/>
                <w:sz w:val="20"/>
                <w:szCs w:val="20"/>
                <w14:ligatures w14:val="none"/>
              </w:rPr>
              <w:t>Email:</w:t>
            </w:r>
          </w:p>
        </w:tc>
        <w:tc>
          <w:tcPr>
            <w:tcW w:w="7513" w:type="dxa"/>
            <w:gridSpan w:val="10"/>
            <w:shd w:val="clear" w:color="auto" w:fill="F2F2F2" w:themeFill="background1" w:themeFillShade="F2"/>
            <w:vAlign w:val="bottom"/>
          </w:tcPr>
          <w:p w14:paraId="26A339CA" w14:textId="77777777" w:rsidR="00632670" w:rsidRPr="00632670" w:rsidRDefault="00632670" w:rsidP="00632670">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CE2452" w:rsidRPr="00CE2452" w14:paraId="7779094E" w14:textId="77777777" w:rsidTr="00BD35F2">
        <w:trPr>
          <w:trHeight w:val="300"/>
        </w:trPr>
        <w:tc>
          <w:tcPr>
            <w:tcW w:w="9810" w:type="dxa"/>
            <w:gridSpan w:val="11"/>
            <w:shd w:val="clear" w:color="auto" w:fill="FFFFFF" w:themeFill="background1"/>
          </w:tcPr>
          <w:p w14:paraId="10C1D79B" w14:textId="0A9ECFE2" w:rsidR="00CE2452" w:rsidRPr="00CE2452" w:rsidRDefault="00CE2452">
            <w:pPr>
              <w:tabs>
                <w:tab w:val="left" w:pos="459"/>
                <w:tab w:val="right" w:pos="9720"/>
              </w:tabs>
              <w:spacing w:before="60" w:after="60" w:line="276" w:lineRule="auto"/>
              <w:rPr>
                <w:rFonts w:ascii="Arial" w:eastAsia="Times New Roman" w:hAnsi="Arial" w:cs="Arial"/>
                <w:b/>
                <w:color w:val="000000"/>
                <w:kern w:val="0"/>
                <w:sz w:val="20"/>
                <w:szCs w:val="20"/>
                <w14:ligatures w14:val="none"/>
              </w:rPr>
            </w:pPr>
            <w:permStart w:id="333775331" w:edGrp="everyone" w:colFirst="3" w:colLast="3"/>
            <w:permEnd w:id="622662447"/>
            <w:r w:rsidRPr="00CE2452">
              <w:rPr>
                <w:rFonts w:ascii="Arial" w:eastAsia="Times New Roman" w:hAnsi="Arial" w:cs="Arial"/>
                <w:b/>
                <w:color w:val="000000"/>
                <w:kern w:val="0"/>
                <w:sz w:val="20"/>
                <w:szCs w:val="20"/>
                <w14:ligatures w14:val="none"/>
              </w:rPr>
              <w:t>Consent to approve persons for application</w:t>
            </w:r>
            <w:r w:rsidR="003F7A4C">
              <w:rPr>
                <w:rFonts w:ascii="Arial" w:eastAsia="Times New Roman" w:hAnsi="Arial" w:cs="Arial"/>
                <w:b/>
                <w:color w:val="000000"/>
                <w:kern w:val="0"/>
                <w:sz w:val="20"/>
                <w:szCs w:val="20"/>
                <w14:ligatures w14:val="none"/>
              </w:rPr>
              <w:t>/licence</w:t>
            </w:r>
            <w:r w:rsidRPr="00CE2452">
              <w:rPr>
                <w:rFonts w:ascii="Arial" w:eastAsia="Times New Roman" w:hAnsi="Arial" w:cs="Arial"/>
                <w:b/>
                <w:color w:val="000000"/>
                <w:kern w:val="0"/>
                <w:sz w:val="20"/>
                <w:szCs w:val="20"/>
                <w14:ligatures w14:val="none"/>
              </w:rPr>
              <w:t xml:space="preserve"> correspondence</w:t>
            </w:r>
          </w:p>
        </w:tc>
      </w:tr>
      <w:tr w:rsidR="002B56CE" w:rsidRPr="00632670" w14:paraId="520A5A45" w14:textId="77777777" w:rsidTr="002B56CE">
        <w:trPr>
          <w:trHeight w:val="300"/>
        </w:trPr>
        <w:tc>
          <w:tcPr>
            <w:tcW w:w="7400" w:type="dxa"/>
            <w:gridSpan w:val="6"/>
            <w:shd w:val="clear" w:color="auto" w:fill="FFFFFF" w:themeFill="background1"/>
          </w:tcPr>
          <w:p w14:paraId="4ACC68FF" w14:textId="66BEC467" w:rsidR="00B07C68" w:rsidRPr="00072AEE" w:rsidRDefault="00B07C68" w:rsidP="0066092F">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325345937" w:edGrp="everyone" w:colFirst="1" w:colLast="1"/>
            <w:permStart w:id="928262344" w:edGrp="everyone" w:colFirst="3" w:colLast="3"/>
            <w:r w:rsidRPr="00072AEE">
              <w:rPr>
                <w:rFonts w:ascii="Arial" w:eastAsia="Times New Roman" w:hAnsi="Arial" w:cs="Arial"/>
                <w:bCs/>
                <w:color w:val="000000"/>
                <w:kern w:val="0"/>
                <w:sz w:val="20"/>
                <w:szCs w:val="20"/>
                <w14:ligatures w14:val="none"/>
              </w:rPr>
              <w:t xml:space="preserve">Do you </w:t>
            </w:r>
            <w:r w:rsidR="00FA0911">
              <w:rPr>
                <w:rFonts w:ascii="Arial" w:eastAsia="Times New Roman" w:hAnsi="Arial" w:cs="Arial"/>
                <w:bCs/>
                <w:color w:val="000000"/>
                <w:kern w:val="0"/>
                <w:sz w:val="20"/>
                <w:szCs w:val="20"/>
                <w14:ligatures w14:val="none"/>
              </w:rPr>
              <w:t xml:space="preserve">as applicant </w:t>
            </w:r>
            <w:r w:rsidR="00AA4BA7">
              <w:rPr>
                <w:rFonts w:ascii="Arial" w:eastAsia="Times New Roman" w:hAnsi="Arial" w:cs="Arial"/>
                <w:bCs/>
                <w:color w:val="000000"/>
                <w:kern w:val="0"/>
                <w:sz w:val="20"/>
                <w:szCs w:val="20"/>
                <w14:ligatures w14:val="none"/>
              </w:rPr>
              <w:t xml:space="preserve">provide </w:t>
            </w:r>
            <w:r w:rsidRPr="00072AEE">
              <w:rPr>
                <w:rFonts w:ascii="Arial" w:eastAsia="Times New Roman" w:hAnsi="Arial" w:cs="Arial"/>
                <w:bCs/>
                <w:color w:val="000000"/>
                <w:kern w:val="0"/>
                <w:sz w:val="20"/>
                <w:szCs w:val="20"/>
                <w14:ligatures w14:val="none"/>
              </w:rPr>
              <w:t xml:space="preserve">consent </w:t>
            </w:r>
            <w:r w:rsidR="00052830">
              <w:rPr>
                <w:rFonts w:ascii="Arial" w:eastAsia="Times New Roman" w:hAnsi="Arial" w:cs="Arial"/>
                <w:bCs/>
                <w:color w:val="000000"/>
                <w:kern w:val="0"/>
                <w:sz w:val="20"/>
                <w:szCs w:val="20"/>
                <w14:ligatures w14:val="none"/>
              </w:rPr>
              <w:t>for</w:t>
            </w:r>
            <w:r w:rsidRPr="00072AEE">
              <w:rPr>
                <w:rFonts w:ascii="Arial" w:eastAsia="Times New Roman" w:hAnsi="Arial" w:cs="Arial"/>
                <w:bCs/>
                <w:color w:val="000000"/>
                <w:kern w:val="0"/>
                <w:sz w:val="20"/>
                <w:szCs w:val="20"/>
                <w14:ligatures w14:val="none"/>
              </w:rPr>
              <w:t xml:space="preserve"> anyone other than yourself </w:t>
            </w:r>
            <w:r w:rsidR="00052830">
              <w:rPr>
                <w:rFonts w:ascii="Arial" w:eastAsia="Times New Roman" w:hAnsi="Arial" w:cs="Arial"/>
                <w:bCs/>
                <w:color w:val="000000"/>
                <w:kern w:val="0"/>
                <w:sz w:val="20"/>
                <w:szCs w:val="20"/>
                <w14:ligatures w14:val="none"/>
              </w:rPr>
              <w:t>to correspond</w:t>
            </w:r>
            <w:r w:rsidR="003C6E4C">
              <w:rPr>
                <w:rFonts w:ascii="Arial" w:eastAsia="Times New Roman" w:hAnsi="Arial" w:cs="Arial"/>
                <w:bCs/>
                <w:color w:val="000000"/>
                <w:kern w:val="0"/>
                <w:sz w:val="20"/>
                <w:szCs w:val="20"/>
                <w14:ligatures w14:val="none"/>
              </w:rPr>
              <w:t xml:space="preserve"> </w:t>
            </w:r>
            <w:r w:rsidR="0066092F">
              <w:rPr>
                <w:rFonts w:ascii="Arial" w:eastAsia="Times New Roman" w:hAnsi="Arial" w:cs="Arial"/>
                <w:bCs/>
                <w:color w:val="000000"/>
                <w:kern w:val="0"/>
                <w:sz w:val="20"/>
                <w:szCs w:val="20"/>
                <w14:ligatures w14:val="none"/>
              </w:rPr>
              <w:t xml:space="preserve">in writing </w:t>
            </w:r>
            <w:r w:rsidR="003C6E4C">
              <w:rPr>
                <w:rFonts w:ascii="Arial" w:eastAsia="Times New Roman" w:hAnsi="Arial" w:cs="Arial"/>
                <w:bCs/>
                <w:color w:val="000000"/>
                <w:kern w:val="0"/>
                <w:sz w:val="20"/>
                <w:szCs w:val="20"/>
                <w14:ligatures w14:val="none"/>
              </w:rPr>
              <w:t>with</w:t>
            </w:r>
            <w:r w:rsidRPr="00072AEE">
              <w:rPr>
                <w:rFonts w:ascii="Arial" w:eastAsia="Times New Roman" w:hAnsi="Arial" w:cs="Arial"/>
                <w:bCs/>
                <w:color w:val="000000"/>
                <w:kern w:val="0"/>
                <w:sz w:val="20"/>
                <w:szCs w:val="20"/>
                <w14:ligatures w14:val="none"/>
              </w:rPr>
              <w:t xml:space="preserve"> </w:t>
            </w:r>
            <w:r w:rsidR="0066092F" w:rsidRPr="00072AEE">
              <w:rPr>
                <w:rFonts w:ascii="Arial" w:eastAsia="Times New Roman" w:hAnsi="Arial" w:cs="Arial"/>
                <w:bCs/>
                <w:color w:val="000000"/>
                <w:kern w:val="0"/>
                <w:sz w:val="20"/>
                <w:szCs w:val="20"/>
                <w14:ligatures w14:val="none"/>
              </w:rPr>
              <w:t>DBCA on matters relating to this application</w:t>
            </w:r>
            <w:r w:rsidR="003F7A4C">
              <w:rPr>
                <w:rFonts w:ascii="Arial" w:eastAsia="Times New Roman" w:hAnsi="Arial" w:cs="Arial"/>
                <w:bCs/>
                <w:color w:val="000000"/>
                <w:kern w:val="0"/>
                <w:sz w:val="20"/>
                <w:szCs w:val="20"/>
                <w14:ligatures w14:val="none"/>
              </w:rPr>
              <w:t xml:space="preserve"> or</w:t>
            </w:r>
            <w:r w:rsidR="00BE2F13">
              <w:rPr>
                <w:rFonts w:ascii="Arial" w:eastAsia="Times New Roman" w:hAnsi="Arial" w:cs="Arial"/>
                <w:bCs/>
                <w:color w:val="000000"/>
                <w:kern w:val="0"/>
                <w:sz w:val="20"/>
                <w:szCs w:val="20"/>
                <w14:ligatures w14:val="none"/>
              </w:rPr>
              <w:t xml:space="preserve"> associated licence</w:t>
            </w:r>
            <w:r w:rsidR="0066092F" w:rsidRPr="003C6E4C">
              <w:rPr>
                <w:rFonts w:ascii="Arial" w:eastAsia="Times New Roman" w:hAnsi="Arial" w:cs="Arial"/>
                <w:bCs/>
                <w:color w:val="000000"/>
                <w:kern w:val="0"/>
                <w:sz w:val="20"/>
                <w:szCs w:val="20"/>
                <w14:ligatures w14:val="none"/>
              </w:rPr>
              <w:t xml:space="preserve"> </w:t>
            </w:r>
            <w:r w:rsidR="00EE5EA7">
              <w:rPr>
                <w:rFonts w:ascii="Arial" w:eastAsia="Times New Roman" w:hAnsi="Arial" w:cs="Arial"/>
                <w:bCs/>
                <w:color w:val="000000"/>
                <w:kern w:val="0"/>
                <w:sz w:val="20"/>
                <w:szCs w:val="20"/>
                <w14:ligatures w14:val="none"/>
              </w:rPr>
              <w:t>including</w:t>
            </w:r>
            <w:r w:rsidR="003C6E4C" w:rsidRPr="003C6E4C">
              <w:rPr>
                <w:rFonts w:ascii="Arial" w:eastAsia="Times New Roman" w:hAnsi="Arial" w:cs="Arial"/>
                <w:bCs/>
                <w:color w:val="000000"/>
                <w:kern w:val="0"/>
                <w:sz w:val="20"/>
                <w:szCs w:val="20"/>
                <w14:ligatures w14:val="none"/>
              </w:rPr>
              <w:t xml:space="preserve"> approvals, authorisations, amendments</w:t>
            </w:r>
            <w:r w:rsidR="00EE5EA7">
              <w:rPr>
                <w:rFonts w:ascii="Arial" w:eastAsia="Times New Roman" w:hAnsi="Arial" w:cs="Arial"/>
                <w:bCs/>
                <w:color w:val="000000"/>
                <w:kern w:val="0"/>
                <w:sz w:val="20"/>
                <w:szCs w:val="20"/>
                <w14:ligatures w14:val="none"/>
              </w:rPr>
              <w:t xml:space="preserve"> or</w:t>
            </w:r>
            <w:r w:rsidR="003C6E4C" w:rsidRPr="003C6E4C">
              <w:rPr>
                <w:rFonts w:ascii="Arial" w:eastAsia="Times New Roman" w:hAnsi="Arial" w:cs="Arial"/>
                <w:bCs/>
                <w:color w:val="000000"/>
                <w:kern w:val="0"/>
                <w:sz w:val="20"/>
                <w:szCs w:val="20"/>
                <w14:ligatures w14:val="none"/>
              </w:rPr>
              <w:t xml:space="preserve"> further information</w:t>
            </w:r>
            <w:r w:rsidRPr="00072AEE">
              <w:rPr>
                <w:rFonts w:ascii="Arial" w:eastAsia="Times New Roman" w:hAnsi="Arial" w:cs="Arial"/>
                <w:bCs/>
                <w:color w:val="000000"/>
                <w:kern w:val="0"/>
                <w:sz w:val="20"/>
                <w:szCs w:val="20"/>
                <w14:ligatures w14:val="none"/>
              </w:rPr>
              <w:t>?</w:t>
            </w:r>
          </w:p>
        </w:tc>
        <w:permStart w:id="280459392" w:edGrp="everyone" w:colFirst="0" w:colLast="0"/>
        <w:tc>
          <w:tcPr>
            <w:tcW w:w="567" w:type="dxa"/>
            <w:shd w:val="clear" w:color="auto" w:fill="F2F2F2" w:themeFill="background1" w:themeFillShade="F2"/>
            <w:vAlign w:val="center"/>
          </w:tcPr>
          <w:p w14:paraId="1EE4EA50" w14:textId="15240EBB" w:rsidR="00B07C68" w:rsidRPr="00A95E7C" w:rsidRDefault="00DE4CDC">
            <w:pPr>
              <w:tabs>
                <w:tab w:val="left" w:pos="459"/>
                <w:tab w:val="right" w:pos="9720"/>
              </w:tabs>
              <w:spacing w:before="60" w:after="60" w:line="276" w:lineRule="auto"/>
              <w:jc w:val="center"/>
              <w:rPr>
                <w:rFonts w:ascii="Arial" w:eastAsia="Times New Roman" w:hAnsi="Arial" w:cs="Arial"/>
                <w:b/>
                <w:color w:val="000000"/>
                <w:kern w:val="0"/>
                <w:sz w:val="32"/>
                <w:szCs w:val="32"/>
                <w14:ligatures w14:val="none"/>
              </w:rPr>
            </w:pPr>
            <w:sdt>
              <w:sdtPr>
                <w:rPr>
                  <w:rFonts w:ascii="Arial" w:eastAsia="Times New Roman" w:hAnsi="Arial" w:cs="Arial"/>
                  <w:bCs/>
                  <w:color w:val="000000"/>
                  <w:kern w:val="0"/>
                  <w:sz w:val="32"/>
                  <w:szCs w:val="32"/>
                  <w14:ligatures w14:val="none"/>
                </w:rPr>
                <w:id w:val="-576744307"/>
                <w14:checkbox>
                  <w14:checked w14:val="0"/>
                  <w14:checkedState w14:val="2612" w14:font="MS Gothic"/>
                  <w14:uncheckedState w14:val="2610" w14:font="MS Gothic"/>
                </w14:checkbox>
              </w:sdtPr>
              <w:sdtEndPr/>
              <w:sdtContent>
                <w:r w:rsidR="002B56CE">
                  <w:rPr>
                    <w:rFonts w:ascii="MS Gothic" w:eastAsia="MS Gothic" w:hAnsi="MS Gothic" w:cs="Arial" w:hint="eastAsia"/>
                    <w:bCs/>
                    <w:color w:val="000000"/>
                    <w:kern w:val="0"/>
                    <w:sz w:val="32"/>
                    <w:szCs w:val="32"/>
                    <w14:ligatures w14:val="none"/>
                  </w:rPr>
                  <w:t>☐</w:t>
                </w:r>
              </w:sdtContent>
            </w:sdt>
            <w:permEnd w:id="280459392"/>
          </w:p>
        </w:tc>
        <w:tc>
          <w:tcPr>
            <w:tcW w:w="567" w:type="dxa"/>
            <w:gridSpan w:val="2"/>
            <w:shd w:val="clear" w:color="auto" w:fill="FFFFFF" w:themeFill="background1"/>
            <w:vAlign w:val="center"/>
          </w:tcPr>
          <w:p w14:paraId="4EFDB336" w14:textId="77777777" w:rsidR="00B07C68" w:rsidRPr="00632670" w:rsidRDefault="00B07C68">
            <w:pPr>
              <w:tabs>
                <w:tab w:val="left" w:pos="459"/>
                <w:tab w:val="right" w:pos="9720"/>
              </w:tabs>
              <w:spacing w:before="60" w:after="60" w:line="276" w:lineRule="auto"/>
              <w:jc w:val="center"/>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permStart w:id="2146790436" w:edGrp="everyone" w:colFirst="0" w:colLast="0"/>
        <w:tc>
          <w:tcPr>
            <w:tcW w:w="567" w:type="dxa"/>
            <w:shd w:val="clear" w:color="auto" w:fill="F2F2F2" w:themeFill="background1" w:themeFillShade="F2"/>
            <w:vAlign w:val="center"/>
          </w:tcPr>
          <w:p w14:paraId="75D108A3" w14:textId="183D3CE6" w:rsidR="00B07C68" w:rsidRPr="00A95E7C" w:rsidRDefault="00DE4CDC">
            <w:pPr>
              <w:tabs>
                <w:tab w:val="left" w:pos="459"/>
                <w:tab w:val="right" w:pos="9720"/>
              </w:tabs>
              <w:spacing w:before="60" w:after="60" w:line="276" w:lineRule="auto"/>
              <w:jc w:val="center"/>
              <w:rPr>
                <w:rFonts w:ascii="Arial" w:eastAsia="Times New Roman" w:hAnsi="Arial" w:cs="Arial"/>
                <w:b/>
                <w:color w:val="000000"/>
                <w:kern w:val="0"/>
                <w:sz w:val="32"/>
                <w:szCs w:val="32"/>
                <w14:ligatures w14:val="none"/>
              </w:rPr>
            </w:pPr>
            <w:sdt>
              <w:sdtPr>
                <w:rPr>
                  <w:rFonts w:ascii="Arial" w:eastAsia="Times New Roman" w:hAnsi="Arial" w:cs="Arial"/>
                  <w:bCs/>
                  <w:color w:val="000000"/>
                  <w:kern w:val="0"/>
                  <w:sz w:val="32"/>
                  <w:szCs w:val="32"/>
                  <w14:ligatures w14:val="none"/>
                </w:rPr>
                <w:id w:val="905578595"/>
                <w14:checkbox>
                  <w14:checked w14:val="0"/>
                  <w14:checkedState w14:val="2612" w14:font="MS Gothic"/>
                  <w14:uncheckedState w14:val="2610" w14:font="MS Gothic"/>
                </w14:checkbox>
              </w:sdtPr>
              <w:sdtEndPr/>
              <w:sdtContent>
                <w:r w:rsidR="002B56CE">
                  <w:rPr>
                    <w:rFonts w:ascii="MS Gothic" w:eastAsia="MS Gothic" w:hAnsi="MS Gothic" w:cs="Segoe UI Symbol" w:hint="eastAsia"/>
                    <w:bCs/>
                    <w:color w:val="000000"/>
                    <w:kern w:val="0"/>
                    <w:sz w:val="32"/>
                    <w:szCs w:val="32"/>
                    <w14:ligatures w14:val="none"/>
                  </w:rPr>
                  <w:t>☐</w:t>
                </w:r>
              </w:sdtContent>
            </w:sdt>
            <w:permEnd w:id="2146790436"/>
          </w:p>
        </w:tc>
        <w:tc>
          <w:tcPr>
            <w:tcW w:w="709" w:type="dxa"/>
            <w:shd w:val="clear" w:color="auto" w:fill="FFFFFF" w:themeFill="background1"/>
            <w:vAlign w:val="center"/>
          </w:tcPr>
          <w:p w14:paraId="6F45563D" w14:textId="77777777" w:rsidR="00B07C68" w:rsidRPr="00632670" w:rsidRDefault="00B07C68">
            <w:pPr>
              <w:tabs>
                <w:tab w:val="left" w:pos="459"/>
                <w:tab w:val="right" w:pos="9720"/>
              </w:tabs>
              <w:spacing w:before="60" w:after="60" w:line="276" w:lineRule="auto"/>
              <w:jc w:val="center"/>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No</w:t>
            </w:r>
          </w:p>
        </w:tc>
      </w:tr>
      <w:permEnd w:id="333775331"/>
      <w:permEnd w:id="325345937"/>
      <w:permEnd w:id="928262344"/>
      <w:tr w:rsidR="004B52D5" w:rsidRPr="00632670" w14:paraId="3854F726" w14:textId="77777777" w:rsidTr="00BD35F2">
        <w:trPr>
          <w:trHeight w:val="300"/>
        </w:trPr>
        <w:tc>
          <w:tcPr>
            <w:tcW w:w="9810" w:type="dxa"/>
            <w:gridSpan w:val="11"/>
            <w:shd w:val="clear" w:color="auto" w:fill="FFFFFF" w:themeFill="background1"/>
          </w:tcPr>
          <w:p w14:paraId="7F6DF4CA" w14:textId="7A6111A2" w:rsidR="004B52D5" w:rsidRPr="00072AEE" w:rsidRDefault="004B52D5">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072AEE">
              <w:rPr>
                <w:rFonts w:ascii="Arial" w:eastAsia="Times New Roman" w:hAnsi="Arial" w:cs="Arial"/>
                <w:bCs/>
                <w:color w:val="000000"/>
                <w:kern w:val="0"/>
                <w:sz w:val="20"/>
                <w:szCs w:val="20"/>
                <w14:ligatures w14:val="none"/>
              </w:rPr>
              <w:t xml:space="preserve">If yes, please provide </w:t>
            </w:r>
            <w:proofErr w:type="gramStart"/>
            <w:r>
              <w:rPr>
                <w:rFonts w:ascii="Arial" w:eastAsia="Times New Roman" w:hAnsi="Arial" w:cs="Arial"/>
                <w:bCs/>
                <w:color w:val="000000"/>
                <w:kern w:val="0"/>
                <w:sz w:val="20"/>
                <w:szCs w:val="20"/>
                <w14:ligatures w14:val="none"/>
              </w:rPr>
              <w:t>each individual’s</w:t>
            </w:r>
            <w:proofErr w:type="gramEnd"/>
            <w:r>
              <w:rPr>
                <w:rFonts w:ascii="Arial" w:eastAsia="Times New Roman" w:hAnsi="Arial" w:cs="Arial"/>
                <w:bCs/>
                <w:color w:val="000000"/>
                <w:kern w:val="0"/>
                <w:sz w:val="20"/>
                <w:szCs w:val="20"/>
                <w14:ligatures w14:val="none"/>
              </w:rPr>
              <w:t xml:space="preserve"> </w:t>
            </w:r>
            <w:r w:rsidRPr="00072AEE">
              <w:rPr>
                <w:rFonts w:ascii="Arial" w:eastAsia="Times New Roman" w:hAnsi="Arial" w:cs="Arial"/>
                <w:bCs/>
                <w:color w:val="000000"/>
                <w:kern w:val="0"/>
                <w:sz w:val="20"/>
                <w:szCs w:val="20"/>
                <w14:ligatures w14:val="none"/>
              </w:rPr>
              <w:t>details</w:t>
            </w:r>
            <w:r w:rsidR="00FE3C90">
              <w:rPr>
                <w:rFonts w:ascii="Arial" w:eastAsia="Times New Roman" w:hAnsi="Arial" w:cs="Arial"/>
                <w:bCs/>
                <w:color w:val="000000"/>
                <w:kern w:val="0"/>
                <w:sz w:val="20"/>
                <w:szCs w:val="20"/>
                <w14:ligatures w14:val="none"/>
              </w:rPr>
              <w:t xml:space="preserve"> name</w:t>
            </w:r>
            <w:r>
              <w:rPr>
                <w:rFonts w:ascii="Arial" w:eastAsia="Times New Roman" w:hAnsi="Arial" w:cs="Arial"/>
                <w:bCs/>
                <w:color w:val="000000"/>
                <w:kern w:val="0"/>
                <w:sz w:val="20"/>
                <w:szCs w:val="20"/>
                <w14:ligatures w14:val="none"/>
              </w:rPr>
              <w:t>,</w:t>
            </w:r>
            <w:r w:rsidRPr="00072AEE">
              <w:rPr>
                <w:rFonts w:ascii="Arial" w:eastAsia="Times New Roman" w:hAnsi="Arial" w:cs="Arial"/>
                <w:bCs/>
                <w:color w:val="000000"/>
                <w:kern w:val="0"/>
                <w:sz w:val="20"/>
                <w:szCs w:val="20"/>
                <w14:ligatures w14:val="none"/>
              </w:rPr>
              <w:t xml:space="preserve"> </w:t>
            </w:r>
            <w:r>
              <w:rPr>
                <w:rFonts w:ascii="Arial" w:eastAsia="Times New Roman" w:hAnsi="Arial" w:cs="Arial"/>
                <w:bCs/>
                <w:color w:val="000000"/>
                <w:kern w:val="0"/>
                <w:sz w:val="20"/>
                <w:szCs w:val="20"/>
                <w14:ligatures w14:val="none"/>
              </w:rPr>
              <w:t xml:space="preserve">and confirm contact details (email address) for </w:t>
            </w:r>
            <w:r w:rsidR="00052830">
              <w:rPr>
                <w:rFonts w:ascii="Arial" w:eastAsia="Times New Roman" w:hAnsi="Arial" w:cs="Arial"/>
                <w:bCs/>
                <w:color w:val="000000"/>
                <w:kern w:val="0"/>
                <w:sz w:val="20"/>
                <w:szCs w:val="20"/>
                <w14:ligatures w14:val="none"/>
              </w:rPr>
              <w:t xml:space="preserve">written </w:t>
            </w:r>
            <w:r w:rsidR="00BE2F13">
              <w:rPr>
                <w:rFonts w:ascii="Arial" w:eastAsia="Times New Roman" w:hAnsi="Arial" w:cs="Arial"/>
                <w:bCs/>
                <w:color w:val="000000"/>
                <w:kern w:val="0"/>
                <w:sz w:val="20"/>
                <w:szCs w:val="20"/>
                <w14:ligatures w14:val="none"/>
              </w:rPr>
              <w:t>communication</w:t>
            </w:r>
            <w:r w:rsidR="00052830">
              <w:rPr>
                <w:rFonts w:ascii="Arial" w:eastAsia="Times New Roman" w:hAnsi="Arial" w:cs="Arial"/>
                <w:bCs/>
                <w:color w:val="000000"/>
                <w:kern w:val="0"/>
                <w:sz w:val="20"/>
                <w:szCs w:val="20"/>
                <w14:ligatures w14:val="none"/>
              </w:rPr>
              <w:t>s</w:t>
            </w:r>
            <w:r>
              <w:rPr>
                <w:rFonts w:ascii="Arial" w:eastAsia="Times New Roman" w:hAnsi="Arial" w:cs="Arial"/>
                <w:bCs/>
                <w:color w:val="000000"/>
                <w:kern w:val="0"/>
                <w:sz w:val="20"/>
                <w:szCs w:val="20"/>
                <w14:ligatures w14:val="none"/>
              </w:rPr>
              <w:t>.</w:t>
            </w:r>
          </w:p>
        </w:tc>
      </w:tr>
      <w:tr w:rsidR="00B07C68" w:rsidRPr="00632670" w14:paraId="4174C25B" w14:textId="77777777" w:rsidTr="00BD35F2">
        <w:trPr>
          <w:trHeight w:val="300"/>
        </w:trPr>
        <w:tc>
          <w:tcPr>
            <w:tcW w:w="9810" w:type="dxa"/>
            <w:gridSpan w:val="11"/>
            <w:shd w:val="clear" w:color="auto" w:fill="F2F2F2" w:themeFill="background1" w:themeFillShade="F2"/>
          </w:tcPr>
          <w:p w14:paraId="05F56390" w14:textId="77777777" w:rsidR="00B07C68" w:rsidRPr="00632670" w:rsidRDefault="00B07C68">
            <w:pPr>
              <w:tabs>
                <w:tab w:val="left" w:pos="720"/>
                <w:tab w:val="left" w:pos="2928"/>
              </w:tabs>
              <w:spacing w:before="60" w:after="60" w:line="276" w:lineRule="auto"/>
              <w:rPr>
                <w:rFonts w:ascii="Arial" w:eastAsia="Times New Roman" w:hAnsi="Arial" w:cs="Arial"/>
                <w:color w:val="000000"/>
                <w:kern w:val="0"/>
                <w:sz w:val="20"/>
                <w:szCs w:val="20"/>
                <w14:ligatures w14:val="none"/>
              </w:rPr>
            </w:pPr>
            <w:permStart w:id="82521357" w:edGrp="everyone" w:colFirst="0" w:colLast="0"/>
          </w:p>
          <w:p w14:paraId="5A387D2B" w14:textId="77777777" w:rsidR="00B07C68" w:rsidRDefault="00B07C68">
            <w:pPr>
              <w:tabs>
                <w:tab w:val="left" w:pos="720"/>
                <w:tab w:val="left" w:pos="2928"/>
              </w:tabs>
              <w:spacing w:before="60" w:after="60" w:line="276" w:lineRule="auto"/>
              <w:rPr>
                <w:rFonts w:ascii="Arial" w:eastAsia="Times New Roman" w:hAnsi="Arial" w:cs="Arial"/>
                <w:color w:val="000000"/>
                <w:kern w:val="0"/>
                <w:sz w:val="20"/>
                <w:szCs w:val="20"/>
                <w14:ligatures w14:val="none"/>
              </w:rPr>
            </w:pPr>
          </w:p>
          <w:p w14:paraId="31F93BB8" w14:textId="77777777" w:rsidR="00E21FE7" w:rsidRPr="00632670" w:rsidRDefault="00E21FE7">
            <w:pPr>
              <w:tabs>
                <w:tab w:val="left" w:pos="720"/>
                <w:tab w:val="left" w:pos="2928"/>
              </w:tabs>
              <w:spacing w:before="60" w:after="60" w:line="276" w:lineRule="auto"/>
              <w:rPr>
                <w:rFonts w:ascii="Arial" w:eastAsia="Times New Roman" w:hAnsi="Arial" w:cs="Arial"/>
                <w:color w:val="000000"/>
                <w:kern w:val="0"/>
                <w:sz w:val="20"/>
                <w:szCs w:val="20"/>
                <w14:ligatures w14:val="none"/>
              </w:rPr>
            </w:pPr>
          </w:p>
        </w:tc>
      </w:tr>
      <w:permEnd w:id="82521357"/>
      <w:tr w:rsidR="007509D9" w:rsidRPr="00632670" w14:paraId="0A680131" w14:textId="77777777" w:rsidTr="00BD35F2">
        <w:trPr>
          <w:trHeight w:val="300"/>
        </w:trPr>
        <w:tc>
          <w:tcPr>
            <w:tcW w:w="9810" w:type="dxa"/>
            <w:gridSpan w:val="11"/>
            <w:shd w:val="clear" w:color="auto" w:fill="FFFFFF" w:themeFill="background1"/>
          </w:tcPr>
          <w:p w14:paraId="40FC00CC" w14:textId="77777777" w:rsidR="007509D9" w:rsidRDefault="00936F13" w:rsidP="0081744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Pr>
                <w:rFonts w:ascii="Arial" w:eastAsia="Times New Roman" w:hAnsi="Arial" w:cs="Arial"/>
                <w:b/>
                <w:color w:val="000000"/>
                <w:kern w:val="0"/>
                <w:sz w:val="20"/>
                <w:szCs w:val="20"/>
                <w14:ligatures w14:val="none"/>
              </w:rPr>
              <w:lastRenderedPageBreak/>
              <w:t>1B.</w:t>
            </w:r>
            <w:r w:rsidR="00121EFC">
              <w:rPr>
                <w:rFonts w:ascii="Arial" w:eastAsia="Times New Roman" w:hAnsi="Arial" w:cs="Arial"/>
                <w:b/>
                <w:color w:val="000000"/>
                <w:kern w:val="0"/>
                <w:sz w:val="20"/>
                <w:szCs w:val="20"/>
                <w14:ligatures w14:val="none"/>
              </w:rPr>
              <w:t xml:space="preserve"> Applicant Eligibility</w:t>
            </w:r>
            <w:r w:rsidR="009117AC">
              <w:rPr>
                <w:rFonts w:ascii="Arial" w:eastAsia="Times New Roman" w:hAnsi="Arial" w:cs="Arial"/>
                <w:b/>
                <w:color w:val="000000"/>
                <w:kern w:val="0"/>
                <w:sz w:val="20"/>
                <w:szCs w:val="20"/>
                <w14:ligatures w14:val="none"/>
              </w:rPr>
              <w:t xml:space="preserve"> (select one)</w:t>
            </w:r>
          </w:p>
          <w:p w14:paraId="063A6CAE" w14:textId="4E5F5EF5" w:rsidR="000C2A4C" w:rsidRPr="00632670" w:rsidRDefault="00ED6895" w:rsidP="00ED6895">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Pr>
                <w:rFonts w:ascii="Arial" w:eastAsia="Times New Roman" w:hAnsi="Arial" w:cs="Arial"/>
                <w:b/>
                <w:i/>
                <w:iCs/>
                <w:color w:val="000000"/>
                <w:kern w:val="0"/>
                <w:sz w:val="20"/>
                <w:szCs w:val="20"/>
                <w14:ligatures w14:val="none"/>
              </w:rPr>
              <w:t>‘</w:t>
            </w:r>
            <w:r w:rsidR="000C2A4C" w:rsidRPr="00ED6895">
              <w:rPr>
                <w:rFonts w:ascii="Arial" w:eastAsia="Times New Roman" w:hAnsi="Arial" w:cs="Arial"/>
                <w:b/>
                <w:i/>
                <w:iCs/>
                <w:color w:val="000000"/>
                <w:kern w:val="0"/>
                <w:sz w:val="20"/>
                <w:szCs w:val="20"/>
                <w14:ligatures w14:val="none"/>
              </w:rPr>
              <w:t xml:space="preserve">Application </w:t>
            </w:r>
            <w:r w:rsidR="00933390">
              <w:rPr>
                <w:rFonts w:ascii="Arial" w:eastAsia="Times New Roman" w:hAnsi="Arial" w:cs="Arial"/>
                <w:b/>
                <w:i/>
                <w:iCs/>
                <w:color w:val="000000"/>
                <w:kern w:val="0"/>
                <w:sz w:val="20"/>
                <w:szCs w:val="20"/>
                <w14:ligatures w14:val="none"/>
              </w:rPr>
              <w:t>A</w:t>
            </w:r>
            <w:r w:rsidR="000C2A4C" w:rsidRPr="00ED6895">
              <w:rPr>
                <w:rFonts w:ascii="Arial" w:eastAsia="Times New Roman" w:hAnsi="Arial" w:cs="Arial"/>
                <w:b/>
                <w:i/>
                <w:iCs/>
                <w:color w:val="000000"/>
                <w:kern w:val="0"/>
                <w:sz w:val="20"/>
                <w:szCs w:val="20"/>
                <w14:ligatures w14:val="none"/>
              </w:rPr>
              <w:t>rea</w:t>
            </w:r>
            <w:r>
              <w:rPr>
                <w:rFonts w:ascii="Arial" w:eastAsia="Times New Roman" w:hAnsi="Arial" w:cs="Arial"/>
                <w:b/>
                <w:i/>
                <w:iCs/>
                <w:color w:val="000000"/>
                <w:kern w:val="0"/>
                <w:sz w:val="20"/>
                <w:szCs w:val="20"/>
                <w14:ligatures w14:val="none"/>
              </w:rPr>
              <w:t>’</w:t>
            </w:r>
            <w:r w:rsidR="00F53A76">
              <w:rPr>
                <w:rFonts w:ascii="Arial" w:eastAsia="Times New Roman" w:hAnsi="Arial" w:cs="Arial"/>
                <w:b/>
                <w:color w:val="000000"/>
                <w:kern w:val="0"/>
                <w:sz w:val="20"/>
                <w:szCs w:val="20"/>
                <w14:ligatures w14:val="none"/>
              </w:rPr>
              <w:t xml:space="preserve"> </w:t>
            </w:r>
            <w:r w:rsidR="00F53A76" w:rsidRPr="00ED6895">
              <w:rPr>
                <w:rFonts w:ascii="Arial" w:eastAsia="Times New Roman" w:hAnsi="Arial" w:cs="Arial"/>
                <w:bCs/>
                <w:color w:val="000000"/>
                <w:kern w:val="0"/>
                <w:sz w:val="20"/>
                <w:szCs w:val="20"/>
                <w14:ligatures w14:val="none"/>
              </w:rPr>
              <w:t>is the area to which this application to take sandalwood relates.</w:t>
            </w:r>
          </w:p>
        </w:tc>
      </w:tr>
      <w:tr w:rsidR="0006727C" w:rsidRPr="00632670" w14:paraId="5DDBA612" w14:textId="77777777" w:rsidTr="00BD35F2">
        <w:trPr>
          <w:trHeight w:val="300"/>
        </w:trPr>
        <w:tc>
          <w:tcPr>
            <w:tcW w:w="8534" w:type="dxa"/>
            <w:gridSpan w:val="9"/>
            <w:shd w:val="clear" w:color="auto" w:fill="FFFFFF" w:themeFill="background1"/>
          </w:tcPr>
          <w:p w14:paraId="2E73D317" w14:textId="5B18C2F6" w:rsidR="0006727C" w:rsidRPr="00632670" w:rsidRDefault="0006727C" w:rsidP="00632670">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color w:val="000000"/>
                <w:kern w:val="0"/>
                <w:sz w:val="20"/>
                <w:szCs w:val="20"/>
                <w14:ligatures w14:val="none"/>
              </w:rPr>
              <w:t xml:space="preserve">For the </w:t>
            </w:r>
            <w:r w:rsidRPr="0BAED153">
              <w:rPr>
                <w:rFonts w:ascii="Arial" w:eastAsia="Times New Roman" w:hAnsi="Arial" w:cs="Arial"/>
                <w:b/>
                <w:i/>
                <w:color w:val="000000"/>
                <w:kern w:val="0"/>
                <w:sz w:val="20"/>
                <w:szCs w:val="20"/>
                <w14:ligatures w14:val="none"/>
              </w:rPr>
              <w:t>Application Area</w:t>
            </w:r>
            <w:r>
              <w:rPr>
                <w:rFonts w:ascii="Arial" w:eastAsia="Times New Roman" w:hAnsi="Arial" w:cs="Arial"/>
                <w:b/>
                <w:color w:val="000000"/>
                <w:kern w:val="0"/>
                <w:sz w:val="20"/>
                <w:szCs w:val="20"/>
                <w14:ligatures w14:val="none"/>
              </w:rPr>
              <w:t xml:space="preserve"> </w:t>
            </w:r>
            <w:r w:rsidRPr="0BAED153">
              <w:rPr>
                <w:rFonts w:ascii="Arial" w:eastAsia="Times New Roman" w:hAnsi="Arial" w:cs="Arial"/>
                <w:color w:val="000000"/>
                <w:kern w:val="0"/>
                <w:sz w:val="20"/>
                <w:szCs w:val="20"/>
                <w14:ligatures w14:val="none"/>
              </w:rPr>
              <w:t xml:space="preserve">the applicant is:                                                                   </w:t>
            </w:r>
            <w:r>
              <w:rPr>
                <w:rFonts w:ascii="Arial" w:eastAsia="Times New Roman" w:hAnsi="Arial" w:cs="Arial"/>
                <w:b/>
                <w:color w:val="000000"/>
                <w:kern w:val="0"/>
                <w:sz w:val="20"/>
                <w:szCs w:val="20"/>
                <w14:ligatures w14:val="none"/>
              </w:rPr>
              <w:t xml:space="preserve">        </w:t>
            </w:r>
          </w:p>
        </w:tc>
        <w:tc>
          <w:tcPr>
            <w:tcW w:w="1276" w:type="dxa"/>
            <w:gridSpan w:val="2"/>
            <w:shd w:val="clear" w:color="auto" w:fill="FFFFFF" w:themeFill="background1"/>
          </w:tcPr>
          <w:p w14:paraId="152C418E" w14:textId="5FFC3F37" w:rsidR="0006727C" w:rsidRPr="00632670" w:rsidRDefault="0006727C" w:rsidP="0006727C">
            <w:pPr>
              <w:tabs>
                <w:tab w:val="left" w:pos="459"/>
                <w:tab w:val="right" w:pos="9720"/>
              </w:tabs>
              <w:spacing w:before="60" w:after="60" w:line="276" w:lineRule="auto"/>
              <w:jc w:val="center"/>
              <w:rPr>
                <w:rFonts w:ascii="Arial" w:eastAsia="Times New Roman" w:hAnsi="Arial" w:cs="Arial"/>
                <w:b/>
                <w:color w:val="000000"/>
                <w:kern w:val="0"/>
                <w:sz w:val="20"/>
                <w:szCs w:val="20"/>
                <w14:ligatures w14:val="none"/>
              </w:rPr>
            </w:pPr>
            <w:r>
              <w:rPr>
                <w:rFonts w:ascii="Arial" w:eastAsia="Times New Roman" w:hAnsi="Arial" w:cs="Arial"/>
                <w:b/>
                <w:color w:val="000000"/>
                <w:kern w:val="0"/>
                <w:sz w:val="20"/>
                <w:szCs w:val="20"/>
                <w14:ligatures w14:val="none"/>
              </w:rPr>
              <w:t>Must select one</w:t>
            </w:r>
          </w:p>
        </w:tc>
      </w:tr>
      <w:tr w:rsidR="00072B97" w:rsidRPr="00632670" w14:paraId="6E40FBDB" w14:textId="77777777" w:rsidTr="00BD35F2">
        <w:trPr>
          <w:trHeight w:val="300"/>
        </w:trPr>
        <w:tc>
          <w:tcPr>
            <w:tcW w:w="2439" w:type="dxa"/>
            <w:gridSpan w:val="2"/>
            <w:vMerge w:val="restart"/>
            <w:shd w:val="clear" w:color="auto" w:fill="FFFFFF" w:themeFill="background1"/>
          </w:tcPr>
          <w:p w14:paraId="72B6D499" w14:textId="5BDB114C"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54041752" w:edGrp="everyone" w:colFirst="2" w:colLast="2"/>
            <w:r>
              <w:rPr>
                <w:rFonts w:ascii="Arial" w:eastAsia="Times New Roman" w:hAnsi="Arial" w:cs="Arial"/>
                <w:bCs/>
                <w:color w:val="000000"/>
                <w:kern w:val="0"/>
                <w:sz w:val="20"/>
                <w:szCs w:val="20"/>
                <w14:ligatures w14:val="none"/>
              </w:rPr>
              <w:t>P</w:t>
            </w:r>
            <w:r w:rsidRPr="0037174B">
              <w:rPr>
                <w:rFonts w:ascii="Arial" w:eastAsia="Times New Roman" w:hAnsi="Arial" w:cs="Arial"/>
                <w:bCs/>
                <w:color w:val="000000"/>
                <w:kern w:val="0"/>
                <w:sz w:val="20"/>
                <w:szCs w:val="20"/>
                <w14:ligatures w14:val="none"/>
              </w:rPr>
              <w:t>rivate property</w:t>
            </w:r>
          </w:p>
        </w:tc>
        <w:tc>
          <w:tcPr>
            <w:tcW w:w="6095" w:type="dxa"/>
            <w:gridSpan w:val="7"/>
            <w:shd w:val="clear" w:color="auto" w:fill="FFFFFF" w:themeFill="background1"/>
          </w:tcPr>
          <w:p w14:paraId="441130B0" w14:textId="2A461B5F" w:rsidR="008C3A11" w:rsidRPr="0037174B" w:rsidRDefault="008C3A11"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b/>
                <w:color w:val="000000"/>
                <w:kern w:val="0"/>
                <w:sz w:val="20"/>
                <w:szCs w:val="20"/>
                <w14:ligatures w14:val="none"/>
              </w:rPr>
              <w:t>Individual owner</w:t>
            </w:r>
          </w:p>
        </w:tc>
        <w:permStart w:id="897415841" w:edGrp="everyone" w:colFirst="0" w:colLast="0"/>
        <w:tc>
          <w:tcPr>
            <w:tcW w:w="567" w:type="dxa"/>
            <w:shd w:val="clear" w:color="auto" w:fill="F2F2F2" w:themeFill="background1" w:themeFillShade="F2"/>
            <w:vAlign w:val="center"/>
          </w:tcPr>
          <w:p w14:paraId="62859E03" w14:textId="10765436" w:rsidR="008C3A11" w:rsidRPr="00632670" w:rsidRDefault="00DE4CDC" w:rsidP="00216CC4">
            <w:pPr>
              <w:tabs>
                <w:tab w:val="left" w:pos="459"/>
                <w:tab w:val="right" w:pos="9720"/>
              </w:tabs>
              <w:spacing w:before="60" w:after="60" w:line="276" w:lineRule="auto"/>
              <w:jc w:val="center"/>
              <w:rPr>
                <w:rFonts w:ascii="Arial" w:eastAsia="Times New Roman" w:hAnsi="Arial" w:cs="Arial"/>
                <w:b/>
                <w:color w:val="000000"/>
                <w:kern w:val="0"/>
                <w:sz w:val="20"/>
                <w:szCs w:val="20"/>
                <w14:ligatures w14:val="none"/>
              </w:rPr>
            </w:pPr>
            <w:sdt>
              <w:sdtPr>
                <w:rPr>
                  <w:rFonts w:ascii="Arial" w:eastAsia="Times New Roman" w:hAnsi="Arial" w:cs="Arial"/>
                  <w:bCs/>
                  <w:color w:val="000000"/>
                  <w:kern w:val="0"/>
                  <w:sz w:val="32"/>
                  <w:szCs w:val="32"/>
                  <w14:ligatures w14:val="none"/>
                </w:rPr>
                <w:id w:val="-354120299"/>
                <w14:checkbox>
                  <w14:checked w14:val="0"/>
                  <w14:checkedState w14:val="2612" w14:font="MS Gothic"/>
                  <w14:uncheckedState w14:val="2610" w14:font="MS Gothic"/>
                </w14:checkbox>
              </w:sdtPr>
              <w:sdtEndPr/>
              <w:sdtContent>
                <w:r w:rsidR="008C3A11">
                  <w:rPr>
                    <w:rFonts w:ascii="MS Gothic" w:eastAsia="MS Gothic" w:hAnsi="MS Gothic" w:cs="Arial" w:hint="eastAsia"/>
                    <w:bCs/>
                    <w:color w:val="000000"/>
                    <w:kern w:val="0"/>
                    <w:sz w:val="32"/>
                    <w:szCs w:val="32"/>
                    <w14:ligatures w14:val="none"/>
                  </w:rPr>
                  <w:t>☐</w:t>
                </w:r>
              </w:sdtContent>
            </w:sdt>
            <w:permEnd w:id="897415841"/>
          </w:p>
        </w:tc>
        <w:tc>
          <w:tcPr>
            <w:tcW w:w="709" w:type="dxa"/>
            <w:shd w:val="clear" w:color="auto" w:fill="FFFFFF" w:themeFill="background1"/>
            <w:vAlign w:val="center"/>
          </w:tcPr>
          <w:p w14:paraId="5083E04E" w14:textId="35285595" w:rsidR="008C3A11" w:rsidRPr="00632670" w:rsidRDefault="008C3A11"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072B97" w:rsidRPr="00632670" w14:paraId="0F51AF77" w14:textId="77777777" w:rsidTr="00BD35F2">
        <w:trPr>
          <w:trHeight w:val="300"/>
        </w:trPr>
        <w:tc>
          <w:tcPr>
            <w:tcW w:w="2439" w:type="dxa"/>
            <w:gridSpan w:val="2"/>
            <w:vMerge/>
          </w:tcPr>
          <w:p w14:paraId="17BC75E7" w14:textId="77777777" w:rsidR="008C3A11" w:rsidRDefault="008C3A11" w:rsidP="008C3A11">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945175777" w:edGrp="everyone" w:colFirst="2" w:colLast="2"/>
            <w:permEnd w:id="154041752"/>
          </w:p>
        </w:tc>
        <w:tc>
          <w:tcPr>
            <w:tcW w:w="6095" w:type="dxa"/>
            <w:gridSpan w:val="7"/>
            <w:shd w:val="clear" w:color="auto" w:fill="FFFFFF" w:themeFill="background1"/>
          </w:tcPr>
          <w:p w14:paraId="652BF091" w14:textId="576DF5D7" w:rsidR="008C3A11" w:rsidRDefault="008C3A11" w:rsidP="008C3A11">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BAED153">
              <w:rPr>
                <w:rFonts w:ascii="Arial" w:eastAsia="Times New Roman" w:hAnsi="Arial" w:cs="Arial"/>
                <w:b/>
                <w:color w:val="000000"/>
                <w:kern w:val="0"/>
                <w:sz w:val="20"/>
                <w:szCs w:val="20"/>
                <w14:ligatures w14:val="none"/>
              </w:rPr>
              <w:t>Company owner representative</w:t>
            </w:r>
          </w:p>
          <w:p w14:paraId="3403EFEB" w14:textId="310342F1" w:rsidR="008C3A11" w:rsidRDefault="008C3A11" w:rsidP="008C3A11">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(office holder with written approval of the board)</w:t>
            </w:r>
          </w:p>
        </w:tc>
        <w:permStart w:id="95695164" w:edGrp="everyone" w:colFirst="0" w:colLast="0"/>
        <w:tc>
          <w:tcPr>
            <w:tcW w:w="567" w:type="dxa"/>
            <w:shd w:val="clear" w:color="auto" w:fill="F2F2F2" w:themeFill="background1" w:themeFillShade="F2"/>
            <w:vAlign w:val="center"/>
          </w:tcPr>
          <w:p w14:paraId="1617CB69" w14:textId="76B2849B" w:rsidR="008C3A11" w:rsidRDefault="00DE4CDC" w:rsidP="008C3A11">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376668187"/>
                <w14:checkbox>
                  <w14:checked w14:val="0"/>
                  <w14:checkedState w14:val="2612" w14:font="MS Gothic"/>
                  <w14:uncheckedState w14:val="2610" w14:font="MS Gothic"/>
                </w14:checkbox>
              </w:sdtPr>
              <w:sdtEndPr/>
              <w:sdtContent>
                <w:r w:rsidR="008C3A11">
                  <w:rPr>
                    <w:rFonts w:ascii="MS Gothic" w:eastAsia="MS Gothic" w:hAnsi="MS Gothic" w:cs="Arial" w:hint="eastAsia"/>
                    <w:bCs/>
                    <w:color w:val="000000"/>
                    <w:kern w:val="0"/>
                    <w:sz w:val="32"/>
                    <w:szCs w:val="32"/>
                    <w14:ligatures w14:val="none"/>
                  </w:rPr>
                  <w:t>☐</w:t>
                </w:r>
              </w:sdtContent>
            </w:sdt>
            <w:permEnd w:id="95695164"/>
          </w:p>
        </w:tc>
        <w:tc>
          <w:tcPr>
            <w:tcW w:w="709" w:type="dxa"/>
            <w:shd w:val="clear" w:color="auto" w:fill="FFFFFF" w:themeFill="background1"/>
            <w:vAlign w:val="center"/>
          </w:tcPr>
          <w:p w14:paraId="29E34819" w14:textId="1017D32D" w:rsidR="008C3A11" w:rsidRPr="00632670" w:rsidRDefault="008C3A11" w:rsidP="008C3A11">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072B97" w:rsidRPr="00632670" w14:paraId="4ACE3E51" w14:textId="77777777" w:rsidTr="00BD35F2">
        <w:trPr>
          <w:trHeight w:val="300"/>
        </w:trPr>
        <w:tc>
          <w:tcPr>
            <w:tcW w:w="2439" w:type="dxa"/>
            <w:gridSpan w:val="2"/>
            <w:vMerge w:val="restart"/>
            <w:shd w:val="clear" w:color="auto" w:fill="FFFFFF" w:themeFill="background1"/>
          </w:tcPr>
          <w:p w14:paraId="0FEB007B" w14:textId="63FBE6E7"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448306456" w:edGrp="everyone" w:colFirst="2" w:colLast="2"/>
            <w:permEnd w:id="945175777"/>
            <w:r>
              <w:rPr>
                <w:rFonts w:ascii="Arial" w:eastAsia="Times New Roman" w:hAnsi="Arial" w:cs="Arial"/>
                <w:bCs/>
                <w:color w:val="000000"/>
                <w:kern w:val="0"/>
                <w:sz w:val="20"/>
                <w:szCs w:val="20"/>
                <w14:ligatures w14:val="none"/>
              </w:rPr>
              <w:t>Crown land – Native Title Determined</w:t>
            </w:r>
          </w:p>
        </w:tc>
        <w:tc>
          <w:tcPr>
            <w:tcW w:w="6095" w:type="dxa"/>
            <w:gridSpan w:val="7"/>
            <w:shd w:val="clear" w:color="auto" w:fill="FFFFFF" w:themeFill="background1"/>
          </w:tcPr>
          <w:p w14:paraId="08DA97C8" w14:textId="434F2F0D" w:rsidR="008C3A11" w:rsidRDefault="008C3A11"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b/>
                <w:color w:val="000000"/>
                <w:kern w:val="0"/>
                <w:sz w:val="20"/>
                <w:szCs w:val="20"/>
                <w14:ligatures w14:val="none"/>
              </w:rPr>
              <w:t>Relevant P</w:t>
            </w:r>
            <w:r w:rsidR="00274AC9">
              <w:rPr>
                <w:rFonts w:ascii="Arial" w:eastAsia="Times New Roman" w:hAnsi="Arial" w:cs="Arial"/>
                <w:b/>
                <w:color w:val="000000"/>
                <w:kern w:val="0"/>
                <w:sz w:val="20"/>
                <w:szCs w:val="20"/>
                <w14:ligatures w14:val="none"/>
              </w:rPr>
              <w:t>B</w:t>
            </w:r>
            <w:r w:rsidRPr="0BAED153">
              <w:rPr>
                <w:rFonts w:ascii="Arial" w:eastAsia="Times New Roman" w:hAnsi="Arial" w:cs="Arial"/>
                <w:b/>
                <w:color w:val="000000"/>
                <w:kern w:val="0"/>
                <w:sz w:val="20"/>
                <w:szCs w:val="20"/>
                <w14:ligatures w14:val="none"/>
              </w:rPr>
              <w:t>C representative</w:t>
            </w:r>
          </w:p>
          <w:p w14:paraId="40983A64" w14:textId="60FA49DA"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 xml:space="preserve">(CEO, Director) </w:t>
            </w:r>
          </w:p>
        </w:tc>
        <w:permStart w:id="1504717518" w:edGrp="everyone" w:colFirst="0" w:colLast="0"/>
        <w:tc>
          <w:tcPr>
            <w:tcW w:w="567" w:type="dxa"/>
            <w:shd w:val="clear" w:color="auto" w:fill="F2F2F2" w:themeFill="background1" w:themeFillShade="F2"/>
            <w:vAlign w:val="center"/>
          </w:tcPr>
          <w:p w14:paraId="2B04F6C8" w14:textId="3FDAA744" w:rsidR="008C3A11" w:rsidRDefault="00DE4CDC" w:rsidP="00216CC4">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260684425"/>
                <w14:checkbox>
                  <w14:checked w14:val="0"/>
                  <w14:checkedState w14:val="2612" w14:font="MS Gothic"/>
                  <w14:uncheckedState w14:val="2610" w14:font="MS Gothic"/>
                </w14:checkbox>
              </w:sdtPr>
              <w:sdtEndPr/>
              <w:sdtContent>
                <w:r w:rsidR="008C3A11">
                  <w:rPr>
                    <w:rFonts w:ascii="MS Gothic" w:eastAsia="MS Gothic" w:hAnsi="MS Gothic" w:cs="Arial" w:hint="eastAsia"/>
                    <w:bCs/>
                    <w:color w:val="000000"/>
                    <w:kern w:val="0"/>
                    <w:sz w:val="32"/>
                    <w:szCs w:val="32"/>
                    <w14:ligatures w14:val="none"/>
                  </w:rPr>
                  <w:t>☐</w:t>
                </w:r>
              </w:sdtContent>
            </w:sdt>
            <w:permEnd w:id="1504717518"/>
          </w:p>
        </w:tc>
        <w:tc>
          <w:tcPr>
            <w:tcW w:w="709" w:type="dxa"/>
            <w:shd w:val="clear" w:color="auto" w:fill="FFFFFF" w:themeFill="background1"/>
            <w:vAlign w:val="center"/>
          </w:tcPr>
          <w:p w14:paraId="787C1212" w14:textId="4975667D" w:rsidR="008C3A11" w:rsidRPr="00632670"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072B97" w:rsidRPr="00632670" w14:paraId="2D669424" w14:textId="77777777" w:rsidTr="00BD35F2">
        <w:trPr>
          <w:trHeight w:val="300"/>
        </w:trPr>
        <w:tc>
          <w:tcPr>
            <w:tcW w:w="2439" w:type="dxa"/>
            <w:gridSpan w:val="2"/>
            <w:vMerge/>
          </w:tcPr>
          <w:p w14:paraId="38E0C639" w14:textId="77777777"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681922205" w:edGrp="everyone" w:colFirst="2" w:colLast="2"/>
            <w:permEnd w:id="1448306456"/>
          </w:p>
        </w:tc>
        <w:tc>
          <w:tcPr>
            <w:tcW w:w="6095" w:type="dxa"/>
            <w:gridSpan w:val="7"/>
            <w:shd w:val="clear" w:color="auto" w:fill="FFFFFF" w:themeFill="background1"/>
          </w:tcPr>
          <w:p w14:paraId="7022A681" w14:textId="19C68198" w:rsidR="008C3A11" w:rsidRPr="0037174B"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BAED153">
              <w:rPr>
                <w:rFonts w:ascii="Arial" w:eastAsia="Times New Roman" w:hAnsi="Arial" w:cs="Arial"/>
                <w:b/>
                <w:color w:val="000000"/>
                <w:kern w:val="0"/>
                <w:sz w:val="20"/>
                <w:szCs w:val="20"/>
                <w14:ligatures w14:val="none"/>
              </w:rPr>
              <w:t>Representative with Indigenous Land Use Agreement</w:t>
            </w:r>
            <w:r>
              <w:rPr>
                <w:rFonts w:ascii="Arial" w:eastAsia="Times New Roman" w:hAnsi="Arial" w:cs="Arial"/>
                <w:bCs/>
                <w:color w:val="000000"/>
                <w:kern w:val="0"/>
                <w:sz w:val="20"/>
                <w:szCs w:val="20"/>
                <w14:ligatures w14:val="none"/>
              </w:rPr>
              <w:t xml:space="preserve"> </w:t>
            </w:r>
            <w:r w:rsidR="00AC4365">
              <w:rPr>
                <w:rFonts w:ascii="Arial" w:eastAsia="Times New Roman" w:hAnsi="Arial" w:cs="Arial"/>
                <w:bCs/>
                <w:color w:val="000000"/>
                <w:kern w:val="0"/>
                <w:sz w:val="20"/>
                <w:szCs w:val="20"/>
                <w14:ligatures w14:val="none"/>
              </w:rPr>
              <w:t xml:space="preserve">(ILUA) </w:t>
            </w:r>
            <w:r>
              <w:rPr>
                <w:rFonts w:ascii="Arial" w:eastAsia="Times New Roman" w:hAnsi="Arial" w:cs="Arial"/>
                <w:bCs/>
                <w:color w:val="000000"/>
                <w:kern w:val="0"/>
                <w:sz w:val="20"/>
                <w:szCs w:val="20"/>
                <w14:ligatures w14:val="none"/>
              </w:rPr>
              <w:t>with PBC</w:t>
            </w:r>
          </w:p>
        </w:tc>
        <w:permStart w:id="1620213026" w:edGrp="everyone" w:colFirst="0" w:colLast="0"/>
        <w:tc>
          <w:tcPr>
            <w:tcW w:w="567" w:type="dxa"/>
            <w:shd w:val="clear" w:color="auto" w:fill="F2F2F2" w:themeFill="background1" w:themeFillShade="F2"/>
            <w:vAlign w:val="center"/>
          </w:tcPr>
          <w:p w14:paraId="7C5A8FCE" w14:textId="5EEA6D87" w:rsidR="008C3A11" w:rsidRDefault="00DE4CDC" w:rsidP="00216CC4">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1111015946"/>
                <w14:checkbox>
                  <w14:checked w14:val="0"/>
                  <w14:checkedState w14:val="2612" w14:font="MS Gothic"/>
                  <w14:uncheckedState w14:val="2610" w14:font="MS Gothic"/>
                </w14:checkbox>
              </w:sdtPr>
              <w:sdtEndPr/>
              <w:sdtContent>
                <w:r w:rsidR="009C2D80">
                  <w:rPr>
                    <w:rFonts w:ascii="MS Gothic" w:eastAsia="MS Gothic" w:hAnsi="MS Gothic" w:cs="Arial" w:hint="eastAsia"/>
                    <w:bCs/>
                    <w:color w:val="000000"/>
                    <w:kern w:val="0"/>
                    <w:sz w:val="32"/>
                    <w:szCs w:val="32"/>
                    <w14:ligatures w14:val="none"/>
                  </w:rPr>
                  <w:t>☐</w:t>
                </w:r>
              </w:sdtContent>
            </w:sdt>
            <w:permEnd w:id="1620213026"/>
          </w:p>
        </w:tc>
        <w:tc>
          <w:tcPr>
            <w:tcW w:w="709" w:type="dxa"/>
            <w:shd w:val="clear" w:color="auto" w:fill="FFFFFF" w:themeFill="background1"/>
            <w:vAlign w:val="center"/>
          </w:tcPr>
          <w:p w14:paraId="394BD63C" w14:textId="7B4F3E00" w:rsidR="008C3A11" w:rsidRPr="00632670" w:rsidRDefault="008C3A11" w:rsidP="00216CC4">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C235CB" w:rsidRPr="00632670" w14:paraId="7145290F" w14:textId="77777777" w:rsidTr="00BD35F2">
        <w:trPr>
          <w:trHeight w:val="300"/>
        </w:trPr>
        <w:tc>
          <w:tcPr>
            <w:tcW w:w="2439" w:type="dxa"/>
            <w:gridSpan w:val="2"/>
            <w:shd w:val="clear" w:color="auto" w:fill="FFFFFF" w:themeFill="background1"/>
          </w:tcPr>
          <w:p w14:paraId="401DD11A" w14:textId="301AA980"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602101382" w:edGrp="everyone" w:colFirst="2" w:colLast="2"/>
            <w:permEnd w:id="1681922205"/>
            <w:r>
              <w:rPr>
                <w:rFonts w:ascii="Arial" w:eastAsia="Times New Roman" w:hAnsi="Arial" w:cs="Arial"/>
                <w:bCs/>
                <w:color w:val="000000"/>
                <w:kern w:val="0"/>
                <w:sz w:val="20"/>
                <w:szCs w:val="20"/>
                <w14:ligatures w14:val="none"/>
              </w:rPr>
              <w:t>Crown land – Native Title Claim</w:t>
            </w:r>
          </w:p>
        </w:tc>
        <w:tc>
          <w:tcPr>
            <w:tcW w:w="6095" w:type="dxa"/>
            <w:gridSpan w:val="7"/>
            <w:shd w:val="clear" w:color="auto" w:fill="FFFFFF" w:themeFill="background1"/>
          </w:tcPr>
          <w:p w14:paraId="371628CD" w14:textId="28C67396" w:rsidR="009C2D80" w:rsidRDefault="009C2D80" w:rsidP="009C2D80">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b/>
                <w:color w:val="000000"/>
                <w:kern w:val="0"/>
                <w:sz w:val="20"/>
                <w:szCs w:val="20"/>
                <w14:ligatures w14:val="none"/>
              </w:rPr>
              <w:t>Native Title claimant</w:t>
            </w:r>
          </w:p>
          <w:p w14:paraId="52EB979A" w14:textId="02093A81"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(with written approval of all other claimants)</w:t>
            </w:r>
          </w:p>
        </w:tc>
        <w:permStart w:id="515142694" w:edGrp="everyone" w:colFirst="0" w:colLast="0"/>
        <w:tc>
          <w:tcPr>
            <w:tcW w:w="567" w:type="dxa"/>
            <w:shd w:val="clear" w:color="auto" w:fill="F2F2F2" w:themeFill="background1" w:themeFillShade="F2"/>
            <w:vAlign w:val="center"/>
          </w:tcPr>
          <w:p w14:paraId="3323E1E3" w14:textId="4B26839A" w:rsidR="009C2D80" w:rsidRDefault="00DE4CDC" w:rsidP="009C2D80">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316333782"/>
                <w14:checkbox>
                  <w14:checked w14:val="0"/>
                  <w14:checkedState w14:val="2612" w14:font="MS Gothic"/>
                  <w14:uncheckedState w14:val="2610" w14:font="MS Gothic"/>
                </w14:checkbox>
              </w:sdtPr>
              <w:sdtEndPr/>
              <w:sdtContent>
                <w:r w:rsidR="009C2D80">
                  <w:rPr>
                    <w:rFonts w:ascii="MS Gothic" w:eastAsia="MS Gothic" w:hAnsi="MS Gothic" w:cs="Arial" w:hint="eastAsia"/>
                    <w:bCs/>
                    <w:color w:val="000000"/>
                    <w:kern w:val="0"/>
                    <w:sz w:val="32"/>
                    <w:szCs w:val="32"/>
                    <w14:ligatures w14:val="none"/>
                  </w:rPr>
                  <w:t>☐</w:t>
                </w:r>
              </w:sdtContent>
            </w:sdt>
            <w:permEnd w:id="515142694"/>
          </w:p>
        </w:tc>
        <w:tc>
          <w:tcPr>
            <w:tcW w:w="709" w:type="dxa"/>
            <w:shd w:val="clear" w:color="auto" w:fill="FFFFFF" w:themeFill="background1"/>
            <w:vAlign w:val="center"/>
          </w:tcPr>
          <w:p w14:paraId="029D8D5F" w14:textId="24D52C50" w:rsidR="009C2D80" w:rsidRPr="00632670"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C235CB" w:rsidRPr="00632670" w14:paraId="74C0FC13" w14:textId="77777777" w:rsidTr="00BD35F2">
        <w:trPr>
          <w:trHeight w:val="300"/>
        </w:trPr>
        <w:tc>
          <w:tcPr>
            <w:tcW w:w="2439" w:type="dxa"/>
            <w:gridSpan w:val="2"/>
            <w:shd w:val="clear" w:color="auto" w:fill="FFFFFF" w:themeFill="background1"/>
          </w:tcPr>
          <w:p w14:paraId="26CDE734" w14:textId="7C3E72BA"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1649018278" w:edGrp="everyone" w:colFirst="2" w:colLast="2"/>
            <w:permEnd w:id="1602101382"/>
            <w:r>
              <w:rPr>
                <w:rFonts w:ascii="Arial" w:eastAsia="Times New Roman" w:hAnsi="Arial" w:cs="Arial"/>
                <w:bCs/>
                <w:color w:val="000000"/>
                <w:kern w:val="0"/>
                <w:sz w:val="20"/>
                <w:szCs w:val="20"/>
                <w14:ligatures w14:val="none"/>
              </w:rPr>
              <w:t>Lands vested in the ALT</w:t>
            </w:r>
          </w:p>
        </w:tc>
        <w:tc>
          <w:tcPr>
            <w:tcW w:w="6095" w:type="dxa"/>
            <w:gridSpan w:val="7"/>
            <w:shd w:val="clear" w:color="auto" w:fill="FFFFFF" w:themeFill="background1"/>
          </w:tcPr>
          <w:p w14:paraId="4FB65B3E" w14:textId="77777777" w:rsidR="009C2D80" w:rsidRDefault="009C2D80" w:rsidP="009C2D80">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BAED153">
              <w:rPr>
                <w:rFonts w:ascii="Arial" w:eastAsia="Times New Roman" w:hAnsi="Arial" w:cs="Arial"/>
                <w:b/>
                <w:color w:val="000000"/>
                <w:kern w:val="0"/>
                <w:sz w:val="20"/>
                <w:szCs w:val="20"/>
                <w14:ligatures w14:val="none"/>
              </w:rPr>
              <w:t>Leaseholder or their representative</w:t>
            </w:r>
          </w:p>
          <w:p w14:paraId="442B6FE3" w14:textId="5CD07436"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(with written approval of ALT)</w:t>
            </w:r>
          </w:p>
        </w:tc>
        <w:permStart w:id="2145193170" w:edGrp="everyone" w:colFirst="0" w:colLast="0"/>
        <w:tc>
          <w:tcPr>
            <w:tcW w:w="567" w:type="dxa"/>
            <w:shd w:val="clear" w:color="auto" w:fill="F2F2F2" w:themeFill="background1" w:themeFillShade="F2"/>
            <w:vAlign w:val="center"/>
          </w:tcPr>
          <w:p w14:paraId="51702191" w14:textId="7793B91F" w:rsidR="009C2D80" w:rsidRDefault="00DE4CDC" w:rsidP="009C2D80">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350485421"/>
                <w14:checkbox>
                  <w14:checked w14:val="0"/>
                  <w14:checkedState w14:val="2612" w14:font="MS Gothic"/>
                  <w14:uncheckedState w14:val="2610" w14:font="MS Gothic"/>
                </w14:checkbox>
              </w:sdtPr>
              <w:sdtEndPr/>
              <w:sdtContent>
                <w:r w:rsidR="009C2D80">
                  <w:rPr>
                    <w:rFonts w:ascii="MS Gothic" w:eastAsia="MS Gothic" w:hAnsi="MS Gothic" w:cs="Arial" w:hint="eastAsia"/>
                    <w:bCs/>
                    <w:color w:val="000000"/>
                    <w:kern w:val="0"/>
                    <w:sz w:val="32"/>
                    <w:szCs w:val="32"/>
                    <w14:ligatures w14:val="none"/>
                  </w:rPr>
                  <w:t>☐</w:t>
                </w:r>
              </w:sdtContent>
            </w:sdt>
            <w:permEnd w:id="2145193170"/>
          </w:p>
        </w:tc>
        <w:tc>
          <w:tcPr>
            <w:tcW w:w="709" w:type="dxa"/>
            <w:shd w:val="clear" w:color="auto" w:fill="FFFFFF" w:themeFill="background1"/>
            <w:vAlign w:val="center"/>
          </w:tcPr>
          <w:p w14:paraId="55C4AA2A" w14:textId="31D6282C" w:rsidR="009C2D80" w:rsidRPr="00632670"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tr w:rsidR="00C235CB" w:rsidRPr="00632670" w14:paraId="59C07D36" w14:textId="77777777" w:rsidTr="00BD35F2">
        <w:trPr>
          <w:trHeight w:val="300"/>
        </w:trPr>
        <w:tc>
          <w:tcPr>
            <w:tcW w:w="2439" w:type="dxa"/>
            <w:gridSpan w:val="2"/>
            <w:shd w:val="clear" w:color="auto" w:fill="FFFFFF" w:themeFill="background1"/>
          </w:tcPr>
          <w:p w14:paraId="187D3A32" w14:textId="14EB3C9C"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permStart w:id="336024831" w:edGrp="everyone" w:colFirst="2" w:colLast="2"/>
            <w:permEnd w:id="1649018278"/>
            <w:r>
              <w:rPr>
                <w:rFonts w:ascii="Arial" w:eastAsia="Times New Roman" w:hAnsi="Arial" w:cs="Arial"/>
                <w:bCs/>
                <w:color w:val="000000"/>
                <w:kern w:val="0"/>
                <w:sz w:val="20"/>
                <w:szCs w:val="20"/>
                <w14:ligatures w14:val="none"/>
              </w:rPr>
              <w:t>Crown land not subject to Native Title (determination or claim)</w:t>
            </w:r>
          </w:p>
        </w:tc>
        <w:tc>
          <w:tcPr>
            <w:tcW w:w="6095" w:type="dxa"/>
            <w:gridSpan w:val="7"/>
            <w:shd w:val="clear" w:color="auto" w:fill="FFFFFF" w:themeFill="background1"/>
          </w:tcPr>
          <w:p w14:paraId="05672CBB" w14:textId="77777777" w:rsidR="009C2D80"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BAED153">
              <w:rPr>
                <w:rFonts w:ascii="Arial" w:eastAsia="Times New Roman" w:hAnsi="Arial" w:cs="Arial"/>
                <w:b/>
                <w:color w:val="000000"/>
                <w:kern w:val="0"/>
                <w:sz w:val="20"/>
                <w:szCs w:val="20"/>
                <w14:ligatures w14:val="none"/>
              </w:rPr>
              <w:t>Occupier</w:t>
            </w:r>
          </w:p>
          <w:p w14:paraId="172E4956" w14:textId="19DFB180" w:rsidR="009C2D80" w:rsidRPr="0037174B"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Pr>
                <w:rFonts w:ascii="Arial" w:eastAsia="Times New Roman" w:hAnsi="Arial" w:cs="Arial"/>
                <w:bCs/>
                <w:color w:val="000000"/>
                <w:kern w:val="0"/>
                <w:sz w:val="20"/>
                <w:szCs w:val="20"/>
                <w14:ligatures w14:val="none"/>
              </w:rPr>
              <w:t>(with written permission of vesting authority)</w:t>
            </w:r>
          </w:p>
        </w:tc>
        <w:permStart w:id="1654203476" w:edGrp="everyone" w:colFirst="0" w:colLast="0"/>
        <w:tc>
          <w:tcPr>
            <w:tcW w:w="567" w:type="dxa"/>
            <w:shd w:val="clear" w:color="auto" w:fill="F2F2F2" w:themeFill="background1" w:themeFillShade="F2"/>
            <w:vAlign w:val="center"/>
          </w:tcPr>
          <w:p w14:paraId="65C0326B" w14:textId="085D5B91" w:rsidR="009C2D80" w:rsidRDefault="00DE4CDC" w:rsidP="009C2D80">
            <w:pPr>
              <w:tabs>
                <w:tab w:val="left" w:pos="459"/>
                <w:tab w:val="right" w:pos="9720"/>
              </w:tabs>
              <w:spacing w:before="60" w:after="60" w:line="276" w:lineRule="auto"/>
              <w:jc w:val="center"/>
              <w:rPr>
                <w:rFonts w:ascii="Arial" w:eastAsia="Times New Roman" w:hAnsi="Arial" w:cs="Arial"/>
                <w:bCs/>
                <w:color w:val="000000"/>
                <w:kern w:val="0"/>
                <w:sz w:val="32"/>
                <w:szCs w:val="32"/>
                <w14:ligatures w14:val="none"/>
              </w:rPr>
            </w:pPr>
            <w:sdt>
              <w:sdtPr>
                <w:rPr>
                  <w:rFonts w:ascii="Arial" w:eastAsia="Times New Roman" w:hAnsi="Arial" w:cs="Arial"/>
                  <w:bCs/>
                  <w:color w:val="000000"/>
                  <w:kern w:val="0"/>
                  <w:sz w:val="32"/>
                  <w:szCs w:val="32"/>
                  <w14:ligatures w14:val="none"/>
                </w:rPr>
                <w:id w:val="1568619256"/>
                <w14:checkbox>
                  <w14:checked w14:val="0"/>
                  <w14:checkedState w14:val="2612" w14:font="MS Gothic"/>
                  <w14:uncheckedState w14:val="2610" w14:font="MS Gothic"/>
                </w14:checkbox>
              </w:sdtPr>
              <w:sdtEndPr/>
              <w:sdtContent>
                <w:r w:rsidR="009C2D80">
                  <w:rPr>
                    <w:rFonts w:ascii="MS Gothic" w:eastAsia="MS Gothic" w:hAnsi="MS Gothic" w:cs="Arial" w:hint="eastAsia"/>
                    <w:bCs/>
                    <w:color w:val="000000"/>
                    <w:kern w:val="0"/>
                    <w:sz w:val="32"/>
                    <w:szCs w:val="32"/>
                    <w14:ligatures w14:val="none"/>
                  </w:rPr>
                  <w:t>☐</w:t>
                </w:r>
              </w:sdtContent>
            </w:sdt>
            <w:permEnd w:id="1654203476"/>
          </w:p>
        </w:tc>
        <w:tc>
          <w:tcPr>
            <w:tcW w:w="709" w:type="dxa"/>
            <w:shd w:val="clear" w:color="auto" w:fill="FFFFFF" w:themeFill="background1"/>
            <w:vAlign w:val="center"/>
          </w:tcPr>
          <w:p w14:paraId="195B2C55" w14:textId="058F5D19" w:rsidR="009C2D80" w:rsidRPr="00632670" w:rsidRDefault="009C2D80" w:rsidP="009C2D80">
            <w:pPr>
              <w:tabs>
                <w:tab w:val="left" w:pos="459"/>
                <w:tab w:val="right" w:pos="9720"/>
              </w:tabs>
              <w:spacing w:before="60" w:after="60" w:line="276" w:lineRule="auto"/>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tr>
      <w:permEnd w:id="336024831"/>
    </w:tbl>
    <w:p w14:paraId="18FA377A" w14:textId="77777777" w:rsidR="00BC5A89" w:rsidRPr="005207A4" w:rsidRDefault="00BC5A89" w:rsidP="005207A4">
      <w:pPr>
        <w:spacing w:after="0" w:line="240" w:lineRule="auto"/>
        <w:rPr>
          <w:sz w:val="20"/>
          <w:szCs w:val="20"/>
        </w:rPr>
      </w:pPr>
    </w:p>
    <w:tbl>
      <w:tblPr>
        <w:tblW w:w="981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2F2F2"/>
        <w:tblLayout w:type="fixed"/>
        <w:tblLook w:val="04A0" w:firstRow="1" w:lastRow="0" w:firstColumn="1" w:lastColumn="0" w:noHBand="0" w:noVBand="1"/>
      </w:tblPr>
      <w:tblGrid>
        <w:gridCol w:w="7684"/>
        <w:gridCol w:w="567"/>
        <w:gridCol w:w="567"/>
        <w:gridCol w:w="425"/>
        <w:gridCol w:w="567"/>
      </w:tblGrid>
      <w:tr w:rsidR="00216CC4" w:rsidRPr="00632670" w14:paraId="715F0F7D" w14:textId="77777777" w:rsidTr="00BD35F2">
        <w:trPr>
          <w:trHeight w:val="300"/>
        </w:trPr>
        <w:tc>
          <w:tcPr>
            <w:tcW w:w="9810" w:type="dxa"/>
            <w:gridSpan w:val="5"/>
            <w:shd w:val="clear" w:color="auto" w:fill="FFFFFF" w:themeFill="background1"/>
          </w:tcPr>
          <w:p w14:paraId="3B9F8286" w14:textId="77777777" w:rsidR="00216CC4" w:rsidRPr="00632670" w:rsidRDefault="00216CC4"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632670">
              <w:rPr>
                <w:rFonts w:ascii="Arial" w:eastAsia="Times New Roman" w:hAnsi="Arial" w:cs="Arial"/>
                <w:b/>
                <w:color w:val="000000"/>
                <w:kern w:val="0"/>
                <w:sz w:val="20"/>
                <w:szCs w:val="20"/>
                <w14:ligatures w14:val="none"/>
              </w:rPr>
              <w:t>2. Prior Convictions</w:t>
            </w:r>
          </w:p>
        </w:tc>
      </w:tr>
      <w:tr w:rsidR="00072B97" w:rsidRPr="00632670" w14:paraId="031059A6" w14:textId="77777777" w:rsidTr="003A786B">
        <w:trPr>
          <w:trHeight w:val="300"/>
        </w:trPr>
        <w:tc>
          <w:tcPr>
            <w:tcW w:w="7684" w:type="dxa"/>
            <w:shd w:val="clear" w:color="auto" w:fill="FFFFFF" w:themeFill="background1"/>
          </w:tcPr>
          <w:p w14:paraId="66E2332E" w14:textId="5214EE33" w:rsidR="00216CC4" w:rsidRPr="00632670" w:rsidRDefault="00216CC4" w:rsidP="00216CC4">
            <w:pPr>
              <w:tabs>
                <w:tab w:val="left" w:pos="459"/>
                <w:tab w:val="right" w:pos="9720"/>
              </w:tabs>
              <w:spacing w:before="60" w:after="60" w:line="276" w:lineRule="auto"/>
              <w:rPr>
                <w:rFonts w:ascii="Arial" w:eastAsia="Times New Roman" w:hAnsi="Arial" w:cs="Arial"/>
                <w:b/>
                <w:color w:val="000000"/>
                <w:kern w:val="0"/>
                <w:sz w:val="20"/>
                <w:szCs w:val="20"/>
                <w14:ligatures w14:val="none"/>
              </w:rPr>
            </w:pPr>
            <w:bookmarkStart w:id="1" w:name="_Hlk218752598"/>
            <w:permStart w:id="1477539416" w:edGrp="everyone" w:colFirst="3" w:colLast="3"/>
            <w:permStart w:id="1384341895" w:edGrp="everyone" w:colFirst="1" w:colLast="1"/>
            <w:r w:rsidRPr="00632670">
              <w:rPr>
                <w:rFonts w:ascii="Arial" w:eastAsia="Times New Roman" w:hAnsi="Arial" w:cs="Arial"/>
                <w:color w:val="000000"/>
                <w:kern w:val="0"/>
                <w:sz w:val="20"/>
                <w:szCs w:val="20"/>
                <w14:ligatures w14:val="none"/>
              </w:rPr>
              <w:t>Have you been convicted of any wildlife related offence in the past 5 years?</w:t>
            </w:r>
          </w:p>
        </w:tc>
        <w:permStart w:id="634935455" w:edGrp="everyone" w:colFirst="0" w:colLast="0"/>
        <w:tc>
          <w:tcPr>
            <w:tcW w:w="567" w:type="dxa"/>
            <w:shd w:val="clear" w:color="auto" w:fill="F2F2F2" w:themeFill="background1" w:themeFillShade="F2"/>
            <w:vAlign w:val="center"/>
          </w:tcPr>
          <w:p w14:paraId="0ED266D2" w14:textId="435C0F66" w:rsidR="00216CC4" w:rsidRPr="00A95E7C" w:rsidRDefault="00DE4CDC" w:rsidP="00216CC4">
            <w:pPr>
              <w:tabs>
                <w:tab w:val="left" w:pos="459"/>
                <w:tab w:val="right" w:pos="9720"/>
              </w:tabs>
              <w:spacing w:before="60" w:after="60" w:line="276" w:lineRule="auto"/>
              <w:jc w:val="center"/>
              <w:rPr>
                <w:rFonts w:ascii="Arial" w:eastAsia="Times New Roman" w:hAnsi="Arial" w:cs="Arial"/>
                <w:b/>
                <w:color w:val="000000"/>
                <w:kern w:val="0"/>
                <w:sz w:val="32"/>
                <w:szCs w:val="32"/>
                <w14:ligatures w14:val="none"/>
              </w:rPr>
            </w:pPr>
            <w:sdt>
              <w:sdtPr>
                <w:rPr>
                  <w:rFonts w:ascii="Arial" w:eastAsia="Times New Roman" w:hAnsi="Arial" w:cs="Arial"/>
                  <w:bCs/>
                  <w:color w:val="000000"/>
                  <w:kern w:val="0"/>
                  <w:sz w:val="32"/>
                  <w:szCs w:val="32"/>
                  <w14:ligatures w14:val="none"/>
                </w:rPr>
                <w:id w:val="-38662648"/>
                <w14:checkbox>
                  <w14:checked w14:val="0"/>
                  <w14:checkedState w14:val="2612" w14:font="MS Gothic"/>
                  <w14:uncheckedState w14:val="2610" w14:font="MS Gothic"/>
                </w14:checkbox>
              </w:sdtPr>
              <w:sdtEndPr/>
              <w:sdtContent>
                <w:r w:rsidR="00B95077">
                  <w:rPr>
                    <w:rFonts w:ascii="MS Gothic" w:eastAsia="MS Gothic" w:hAnsi="MS Gothic" w:cs="Arial" w:hint="eastAsia"/>
                    <w:bCs/>
                    <w:color w:val="000000"/>
                    <w:kern w:val="0"/>
                    <w:sz w:val="32"/>
                    <w:szCs w:val="32"/>
                    <w14:ligatures w14:val="none"/>
                  </w:rPr>
                  <w:t>☐</w:t>
                </w:r>
              </w:sdtContent>
            </w:sdt>
            <w:permEnd w:id="634935455"/>
          </w:p>
        </w:tc>
        <w:tc>
          <w:tcPr>
            <w:tcW w:w="567" w:type="dxa"/>
            <w:shd w:val="clear" w:color="auto" w:fill="FFFFFF" w:themeFill="background1"/>
            <w:vAlign w:val="center"/>
          </w:tcPr>
          <w:p w14:paraId="38BF4A79" w14:textId="77777777" w:rsidR="00216CC4" w:rsidRPr="00632670" w:rsidRDefault="00216CC4" w:rsidP="00216CC4">
            <w:pPr>
              <w:tabs>
                <w:tab w:val="left" w:pos="459"/>
                <w:tab w:val="right" w:pos="9720"/>
              </w:tabs>
              <w:spacing w:before="60" w:after="60" w:line="276" w:lineRule="auto"/>
              <w:jc w:val="center"/>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Yes</w:t>
            </w:r>
          </w:p>
        </w:tc>
        <w:permStart w:id="504366704" w:edGrp="everyone" w:colFirst="0" w:colLast="0"/>
        <w:tc>
          <w:tcPr>
            <w:tcW w:w="425" w:type="dxa"/>
            <w:shd w:val="clear" w:color="auto" w:fill="F2F2F2" w:themeFill="background1" w:themeFillShade="F2"/>
            <w:vAlign w:val="center"/>
          </w:tcPr>
          <w:p w14:paraId="1D98E90A" w14:textId="677345BF" w:rsidR="00216CC4" w:rsidRPr="00A95E7C" w:rsidRDefault="00DE4CDC" w:rsidP="00216CC4">
            <w:pPr>
              <w:tabs>
                <w:tab w:val="left" w:pos="459"/>
                <w:tab w:val="right" w:pos="9720"/>
              </w:tabs>
              <w:spacing w:before="60" w:after="60" w:line="276" w:lineRule="auto"/>
              <w:jc w:val="center"/>
              <w:rPr>
                <w:rFonts w:ascii="Arial" w:eastAsia="Times New Roman" w:hAnsi="Arial" w:cs="Arial"/>
                <w:b/>
                <w:color w:val="000000"/>
                <w:kern w:val="0"/>
                <w:sz w:val="32"/>
                <w:szCs w:val="32"/>
                <w14:ligatures w14:val="none"/>
              </w:rPr>
            </w:pPr>
            <w:sdt>
              <w:sdtPr>
                <w:rPr>
                  <w:rFonts w:ascii="Arial" w:eastAsia="Times New Roman" w:hAnsi="Arial" w:cs="Arial"/>
                  <w:bCs/>
                  <w:color w:val="000000"/>
                  <w:kern w:val="0"/>
                  <w:sz w:val="32"/>
                  <w:szCs w:val="32"/>
                  <w14:ligatures w14:val="none"/>
                </w:rPr>
                <w:id w:val="-1711789436"/>
                <w14:checkbox>
                  <w14:checked w14:val="0"/>
                  <w14:checkedState w14:val="2612" w14:font="MS Gothic"/>
                  <w14:uncheckedState w14:val="2610" w14:font="MS Gothic"/>
                </w14:checkbox>
              </w:sdtPr>
              <w:sdtEndPr/>
              <w:sdtContent>
                <w:r w:rsidR="004A420F">
                  <w:rPr>
                    <w:rFonts w:ascii="MS Gothic" w:eastAsia="MS Gothic" w:hAnsi="MS Gothic" w:cs="Arial" w:hint="eastAsia"/>
                    <w:bCs/>
                    <w:color w:val="000000"/>
                    <w:kern w:val="0"/>
                    <w:sz w:val="32"/>
                    <w:szCs w:val="32"/>
                    <w14:ligatures w14:val="none"/>
                  </w:rPr>
                  <w:t>☐</w:t>
                </w:r>
              </w:sdtContent>
            </w:sdt>
            <w:permEnd w:id="504366704"/>
          </w:p>
        </w:tc>
        <w:tc>
          <w:tcPr>
            <w:tcW w:w="567" w:type="dxa"/>
            <w:shd w:val="clear" w:color="auto" w:fill="FFFFFF" w:themeFill="background1"/>
            <w:vAlign w:val="center"/>
          </w:tcPr>
          <w:p w14:paraId="0E30D963" w14:textId="77777777" w:rsidR="00216CC4" w:rsidRPr="00632670" w:rsidRDefault="00216CC4" w:rsidP="00216CC4">
            <w:pPr>
              <w:tabs>
                <w:tab w:val="left" w:pos="459"/>
                <w:tab w:val="right" w:pos="9720"/>
              </w:tabs>
              <w:spacing w:before="60" w:after="60" w:line="276" w:lineRule="auto"/>
              <w:jc w:val="center"/>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No</w:t>
            </w:r>
          </w:p>
        </w:tc>
      </w:tr>
      <w:bookmarkEnd w:id="1"/>
      <w:permEnd w:id="1477539416"/>
      <w:permEnd w:id="1384341895"/>
      <w:tr w:rsidR="00216CC4" w:rsidRPr="00632670" w14:paraId="6D1CA798" w14:textId="77777777" w:rsidTr="00BD35F2">
        <w:trPr>
          <w:trHeight w:val="300"/>
        </w:trPr>
        <w:tc>
          <w:tcPr>
            <w:tcW w:w="9810" w:type="dxa"/>
            <w:gridSpan w:val="5"/>
            <w:shd w:val="clear" w:color="auto" w:fill="FFFFFF" w:themeFill="background1"/>
          </w:tcPr>
          <w:p w14:paraId="254BEF00" w14:textId="77777777" w:rsidR="00216CC4" w:rsidRPr="00632670" w:rsidRDefault="00216CC4" w:rsidP="00216CC4">
            <w:pPr>
              <w:tabs>
                <w:tab w:val="left" w:pos="720"/>
                <w:tab w:val="left" w:pos="2928"/>
              </w:tabs>
              <w:spacing w:before="60" w:after="60" w:line="276" w:lineRule="auto"/>
              <w:rPr>
                <w:rFonts w:ascii="Arial" w:eastAsia="Times New Roman" w:hAnsi="Arial" w:cs="Arial"/>
                <w:color w:val="000000"/>
                <w:kern w:val="0"/>
                <w:sz w:val="20"/>
                <w:szCs w:val="20"/>
                <w14:ligatures w14:val="none"/>
              </w:rPr>
            </w:pPr>
            <w:r w:rsidRPr="00632670">
              <w:rPr>
                <w:rFonts w:ascii="Arial" w:eastAsia="Times New Roman" w:hAnsi="Arial" w:cs="Arial"/>
                <w:color w:val="000000"/>
                <w:kern w:val="0"/>
                <w:sz w:val="20"/>
                <w:szCs w:val="20"/>
                <w14:ligatures w14:val="none"/>
              </w:rPr>
              <w:t>If yes, please provide details (offence, date)</w:t>
            </w:r>
          </w:p>
        </w:tc>
      </w:tr>
      <w:tr w:rsidR="00216CC4" w:rsidRPr="00632670" w14:paraId="3F8F81FC" w14:textId="77777777" w:rsidTr="00BD35F2">
        <w:trPr>
          <w:trHeight w:val="795"/>
        </w:trPr>
        <w:tc>
          <w:tcPr>
            <w:tcW w:w="9810" w:type="dxa"/>
            <w:gridSpan w:val="5"/>
            <w:shd w:val="clear" w:color="auto" w:fill="F2F2F2" w:themeFill="background1" w:themeFillShade="F2"/>
          </w:tcPr>
          <w:p w14:paraId="7F5665D4" w14:textId="77777777" w:rsidR="00216CC4" w:rsidRPr="00632670" w:rsidRDefault="00216CC4" w:rsidP="00216CC4">
            <w:pPr>
              <w:tabs>
                <w:tab w:val="left" w:pos="720"/>
                <w:tab w:val="left" w:pos="2928"/>
              </w:tabs>
              <w:spacing w:before="60" w:after="60" w:line="276" w:lineRule="auto"/>
              <w:rPr>
                <w:rFonts w:ascii="Arial" w:eastAsia="Times New Roman" w:hAnsi="Arial" w:cs="Arial"/>
                <w:color w:val="000000"/>
                <w:kern w:val="0"/>
                <w:sz w:val="20"/>
                <w:szCs w:val="20"/>
                <w14:ligatures w14:val="none"/>
              </w:rPr>
            </w:pPr>
            <w:permStart w:id="783356369" w:edGrp="everyone" w:colFirst="0" w:colLast="0"/>
          </w:p>
          <w:p w14:paraId="308D80B6" w14:textId="77777777" w:rsidR="00216CC4" w:rsidRPr="00632670" w:rsidRDefault="00216CC4" w:rsidP="00216CC4">
            <w:pPr>
              <w:tabs>
                <w:tab w:val="left" w:pos="720"/>
                <w:tab w:val="left" w:pos="2928"/>
              </w:tabs>
              <w:spacing w:before="60" w:after="60" w:line="276" w:lineRule="auto"/>
              <w:rPr>
                <w:rFonts w:ascii="Arial" w:eastAsia="Times New Roman" w:hAnsi="Arial" w:cs="Arial"/>
                <w:color w:val="000000"/>
                <w:kern w:val="0"/>
                <w:sz w:val="20"/>
                <w:szCs w:val="20"/>
                <w14:ligatures w14:val="none"/>
              </w:rPr>
            </w:pPr>
          </w:p>
        </w:tc>
      </w:tr>
      <w:permEnd w:id="783356369"/>
    </w:tbl>
    <w:p w14:paraId="60CFECBD" w14:textId="77777777" w:rsidR="00BC5A89" w:rsidRPr="004743D6" w:rsidRDefault="00BC5A89" w:rsidP="004743D6">
      <w:pPr>
        <w:spacing w:after="0" w:line="240" w:lineRule="auto"/>
        <w:rPr>
          <w:sz w:val="20"/>
          <w:szCs w:val="20"/>
        </w:rPr>
      </w:pPr>
    </w:p>
    <w:tbl>
      <w:tblPr>
        <w:tblW w:w="9810"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2F2F2"/>
        <w:tblLayout w:type="fixed"/>
        <w:tblLook w:val="04A0" w:firstRow="1" w:lastRow="0" w:firstColumn="1" w:lastColumn="0" w:noHBand="0" w:noVBand="1"/>
      </w:tblPr>
      <w:tblGrid>
        <w:gridCol w:w="2439"/>
        <w:gridCol w:w="2551"/>
        <w:gridCol w:w="4111"/>
        <w:gridCol w:w="709"/>
      </w:tblGrid>
      <w:tr w:rsidR="00216CC4" w:rsidRPr="00632670" w14:paraId="63C3D4FD" w14:textId="77777777" w:rsidTr="00BD35F2">
        <w:trPr>
          <w:trHeight w:val="300"/>
        </w:trPr>
        <w:tc>
          <w:tcPr>
            <w:tcW w:w="9810" w:type="dxa"/>
            <w:gridSpan w:val="4"/>
            <w:shd w:val="clear" w:color="auto" w:fill="FFFFFF" w:themeFill="background1"/>
          </w:tcPr>
          <w:p w14:paraId="7F7A7F67" w14:textId="3373DEED" w:rsidR="00216CC4" w:rsidRPr="00632670" w:rsidRDefault="00216CC4" w:rsidP="00216CC4">
            <w:pPr>
              <w:tabs>
                <w:tab w:val="left" w:pos="459"/>
                <w:tab w:val="right" w:pos="9720"/>
              </w:tabs>
              <w:spacing w:before="60" w:after="60" w:line="276" w:lineRule="auto"/>
              <w:ind w:right="4570"/>
              <w:rPr>
                <w:rFonts w:ascii="Arial" w:eastAsia="Times New Roman" w:hAnsi="Arial" w:cs="Arial"/>
                <w:b/>
                <w:color w:val="000000"/>
                <w:kern w:val="0"/>
                <w:sz w:val="20"/>
                <w:szCs w:val="20"/>
                <w14:ligatures w14:val="none"/>
              </w:rPr>
            </w:pPr>
            <w:r w:rsidRPr="00632670">
              <w:rPr>
                <w:rFonts w:ascii="Arial" w:eastAsia="Times New Roman" w:hAnsi="Arial" w:cs="Arial"/>
                <w:b/>
                <w:color w:val="000000"/>
                <w:kern w:val="0"/>
                <w:sz w:val="20"/>
                <w:szCs w:val="20"/>
                <w14:ligatures w14:val="none"/>
              </w:rPr>
              <w:t xml:space="preserve">3. </w:t>
            </w:r>
            <w:r w:rsidR="4F26DEA8" w:rsidRPr="0BAED153">
              <w:rPr>
                <w:rFonts w:ascii="Arial" w:eastAsia="Times New Roman" w:hAnsi="Arial" w:cs="Arial"/>
                <w:b/>
                <w:bCs/>
                <w:color w:val="000000"/>
                <w:kern w:val="0"/>
                <w:sz w:val="20"/>
                <w:szCs w:val="20"/>
                <w14:ligatures w14:val="none"/>
              </w:rPr>
              <w:t>Application Area</w:t>
            </w:r>
            <w:r w:rsidR="62312DCF" w:rsidRPr="0BAED153">
              <w:rPr>
                <w:rFonts w:ascii="Arial" w:eastAsia="Times New Roman" w:hAnsi="Arial" w:cs="Arial"/>
                <w:b/>
                <w:bCs/>
                <w:color w:val="000000"/>
                <w:kern w:val="0"/>
                <w:sz w:val="20"/>
                <w:szCs w:val="20"/>
                <w14:ligatures w14:val="none"/>
              </w:rPr>
              <w:t>/s</w:t>
            </w:r>
          </w:p>
          <w:p w14:paraId="197690F9" w14:textId="54F740D7" w:rsidR="00216CC4" w:rsidRPr="00632670" w:rsidRDefault="00216CC4" w:rsidP="00216CC4">
            <w:pPr>
              <w:tabs>
                <w:tab w:val="left" w:pos="459"/>
                <w:tab w:val="right" w:pos="9720"/>
              </w:tabs>
              <w:spacing w:before="60" w:after="60" w:line="276" w:lineRule="auto"/>
              <w:rPr>
                <w:rFonts w:ascii="Arial" w:eastAsia="Times New Roman" w:hAnsi="Arial" w:cs="Arial"/>
                <w:i/>
                <w:color w:val="000000"/>
                <w:kern w:val="0"/>
                <w:sz w:val="20"/>
                <w:szCs w:val="20"/>
                <w14:ligatures w14:val="none"/>
              </w:rPr>
            </w:pPr>
            <w:r w:rsidRPr="00632670">
              <w:rPr>
                <w:rFonts w:ascii="Arial" w:eastAsia="Times New Roman" w:hAnsi="Arial" w:cs="Arial"/>
                <w:i/>
                <w:color w:val="000000"/>
                <w:kern w:val="0"/>
                <w:sz w:val="20"/>
                <w:szCs w:val="20"/>
                <w14:ligatures w14:val="none"/>
              </w:rPr>
              <w:t>- A separate</w:t>
            </w:r>
            <w:r w:rsidRPr="00632670">
              <w:rPr>
                <w:rFonts w:ascii="Arial" w:eastAsia="Times New Roman" w:hAnsi="Arial" w:cs="Arial"/>
                <w:b/>
                <w:i/>
                <w:color w:val="000000"/>
                <w:kern w:val="0"/>
                <w:sz w:val="20"/>
                <w:szCs w:val="20"/>
                <w14:ligatures w14:val="none"/>
              </w:rPr>
              <w:t xml:space="preserve"> ‘</w:t>
            </w:r>
            <w:r w:rsidR="7DAD7C07" w:rsidRPr="0BAED153">
              <w:rPr>
                <w:rFonts w:ascii="Arial" w:eastAsia="Times New Roman" w:hAnsi="Arial" w:cs="Arial"/>
                <w:b/>
                <w:bCs/>
                <w:i/>
                <w:iCs/>
                <w:color w:val="000000"/>
                <w:kern w:val="0"/>
                <w:sz w:val="20"/>
                <w:szCs w:val="20"/>
                <w14:ligatures w14:val="none"/>
              </w:rPr>
              <w:t>Form 2A’ or ‘Form 2B’</w:t>
            </w:r>
            <w:r w:rsidRPr="0BAED153">
              <w:rPr>
                <w:rFonts w:ascii="Arial" w:eastAsia="Times New Roman" w:hAnsi="Arial" w:cs="Arial"/>
                <w:b/>
                <w:i/>
                <w:color w:val="000000"/>
                <w:kern w:val="0"/>
                <w:sz w:val="20"/>
                <w:szCs w:val="20"/>
                <w14:ligatures w14:val="none"/>
              </w:rPr>
              <w:t xml:space="preserve"> </w:t>
            </w:r>
            <w:r w:rsidRPr="00632670">
              <w:rPr>
                <w:rFonts w:ascii="Arial" w:eastAsia="Times New Roman" w:hAnsi="Arial" w:cs="Arial"/>
                <w:i/>
                <w:color w:val="000000"/>
                <w:kern w:val="0"/>
                <w:sz w:val="20"/>
                <w:szCs w:val="20"/>
                <w14:ligatures w14:val="none"/>
              </w:rPr>
              <w:t xml:space="preserve">must be completed for each </w:t>
            </w:r>
            <w:r w:rsidR="4452555B" w:rsidRPr="0BAED153">
              <w:rPr>
                <w:rFonts w:ascii="Arial" w:eastAsia="Times New Roman" w:hAnsi="Arial" w:cs="Arial"/>
                <w:i/>
                <w:iCs/>
                <w:color w:val="000000"/>
                <w:kern w:val="0"/>
                <w:sz w:val="20"/>
                <w:szCs w:val="20"/>
                <w14:ligatures w14:val="none"/>
              </w:rPr>
              <w:t>application area</w:t>
            </w:r>
          </w:p>
          <w:p w14:paraId="74A4725A" w14:textId="6F7AB00D" w:rsidR="00216CC4" w:rsidRPr="00632670" w:rsidRDefault="00216CC4" w:rsidP="00216CC4">
            <w:pPr>
              <w:tabs>
                <w:tab w:val="left" w:pos="459"/>
                <w:tab w:val="right" w:pos="9720"/>
              </w:tabs>
              <w:spacing w:before="60" w:after="60" w:line="276" w:lineRule="auto"/>
              <w:rPr>
                <w:rFonts w:ascii="Arial" w:eastAsia="Times New Roman" w:hAnsi="Arial" w:cs="Arial"/>
                <w:i/>
                <w:iCs/>
                <w:color w:val="000000"/>
                <w:kern w:val="0"/>
                <w:sz w:val="20"/>
                <w:szCs w:val="20"/>
                <w14:ligatures w14:val="none"/>
              </w:rPr>
            </w:pPr>
            <w:r w:rsidRPr="00632670">
              <w:rPr>
                <w:rFonts w:ascii="Arial" w:eastAsia="Times New Roman" w:hAnsi="Arial" w:cs="Arial"/>
                <w:i/>
                <w:iCs/>
                <w:color w:val="000000"/>
                <w:kern w:val="0"/>
                <w:sz w:val="20"/>
                <w:szCs w:val="20"/>
                <w14:ligatures w14:val="none"/>
              </w:rPr>
              <w:t xml:space="preserve">- Each </w:t>
            </w:r>
            <w:r w:rsidR="00F0559A">
              <w:rPr>
                <w:rFonts w:ascii="Arial" w:eastAsia="Times New Roman" w:hAnsi="Arial" w:cs="Arial"/>
                <w:i/>
                <w:iCs/>
                <w:color w:val="000000"/>
                <w:kern w:val="0"/>
                <w:sz w:val="20"/>
                <w:szCs w:val="20"/>
                <w14:ligatures w14:val="none"/>
              </w:rPr>
              <w:t>area</w:t>
            </w:r>
            <w:r w:rsidRPr="00632670">
              <w:rPr>
                <w:rFonts w:ascii="Arial" w:eastAsia="Times New Roman" w:hAnsi="Arial" w:cs="Arial"/>
                <w:i/>
                <w:iCs/>
                <w:color w:val="000000"/>
                <w:kern w:val="0"/>
                <w:sz w:val="20"/>
                <w:szCs w:val="20"/>
                <w14:ligatures w14:val="none"/>
              </w:rPr>
              <w:t xml:space="preserve"> must be given an alphabetical reference, starting at </w:t>
            </w:r>
            <w:r w:rsidR="616F9336" w:rsidRPr="0BAED153">
              <w:rPr>
                <w:rFonts w:ascii="Arial" w:eastAsia="Times New Roman" w:hAnsi="Arial" w:cs="Arial"/>
                <w:i/>
                <w:iCs/>
                <w:color w:val="000000"/>
                <w:kern w:val="0"/>
                <w:sz w:val="20"/>
                <w:szCs w:val="20"/>
                <w14:ligatures w14:val="none"/>
              </w:rPr>
              <w:t xml:space="preserve">A </w:t>
            </w:r>
            <w:r w:rsidRPr="00632670">
              <w:rPr>
                <w:rFonts w:ascii="Arial" w:eastAsia="Times New Roman" w:hAnsi="Arial" w:cs="Arial"/>
                <w:i/>
                <w:iCs/>
                <w:color w:val="000000"/>
                <w:kern w:val="0"/>
                <w:sz w:val="20"/>
                <w:szCs w:val="20"/>
                <w14:ligatures w14:val="none"/>
              </w:rPr>
              <w:t xml:space="preserve">(‘A’ ‘B’, ‘C’ </w:t>
            </w:r>
            <w:r w:rsidR="7BF9D9BF" w:rsidRPr="0BAED153">
              <w:rPr>
                <w:rFonts w:ascii="Arial" w:eastAsia="Times New Roman" w:hAnsi="Arial" w:cs="Arial"/>
                <w:i/>
                <w:iCs/>
                <w:color w:val="000000"/>
                <w:kern w:val="0"/>
                <w:sz w:val="20"/>
                <w:szCs w:val="20"/>
                <w14:ligatures w14:val="none"/>
              </w:rPr>
              <w:t>et</w:t>
            </w:r>
            <w:r w:rsidR="24C4E0AD" w:rsidRPr="0BAED153">
              <w:rPr>
                <w:rFonts w:ascii="Arial" w:eastAsia="Times New Roman" w:hAnsi="Arial" w:cs="Arial"/>
                <w:i/>
                <w:iCs/>
                <w:color w:val="000000"/>
                <w:kern w:val="0"/>
                <w:sz w:val="20"/>
                <w:szCs w:val="20"/>
                <w14:ligatures w14:val="none"/>
              </w:rPr>
              <w:t>c</w:t>
            </w:r>
            <w:r w:rsidRPr="00632670">
              <w:rPr>
                <w:rFonts w:ascii="Arial" w:eastAsia="Times New Roman" w:hAnsi="Arial" w:cs="Arial"/>
                <w:i/>
                <w:iCs/>
                <w:color w:val="000000"/>
                <w:kern w:val="0"/>
                <w:sz w:val="20"/>
                <w:szCs w:val="20"/>
                <w14:ligatures w14:val="none"/>
              </w:rPr>
              <w:t>).</w:t>
            </w:r>
            <w:r w:rsidR="00DA2412">
              <w:rPr>
                <w:rFonts w:ascii="Arial" w:eastAsia="Times New Roman" w:hAnsi="Arial" w:cs="Arial"/>
                <w:i/>
                <w:iCs/>
                <w:color w:val="000000"/>
                <w:kern w:val="0"/>
                <w:sz w:val="20"/>
                <w:szCs w:val="20"/>
                <w14:ligatures w14:val="none"/>
              </w:rPr>
              <w:t xml:space="preserve"> </w:t>
            </w:r>
            <w:r w:rsidR="008755E6">
              <w:rPr>
                <w:rFonts w:ascii="Arial" w:eastAsia="Times New Roman" w:hAnsi="Arial" w:cs="Arial"/>
                <w:i/>
                <w:iCs/>
                <w:color w:val="000000"/>
                <w:kern w:val="0"/>
                <w:sz w:val="20"/>
                <w:szCs w:val="20"/>
                <w14:ligatures w14:val="none"/>
              </w:rPr>
              <w:t>(</w:t>
            </w:r>
            <w:r w:rsidR="00DA2412">
              <w:rPr>
                <w:rFonts w:ascii="Arial" w:eastAsia="Times New Roman" w:hAnsi="Arial" w:cs="Arial"/>
                <w:i/>
                <w:iCs/>
                <w:color w:val="000000"/>
                <w:kern w:val="0"/>
                <w:sz w:val="20"/>
                <w:szCs w:val="20"/>
                <w14:ligatures w14:val="none"/>
              </w:rPr>
              <w:t xml:space="preserve">Attach </w:t>
            </w:r>
            <w:r w:rsidR="00B57234">
              <w:rPr>
                <w:rFonts w:ascii="Arial" w:eastAsia="Times New Roman" w:hAnsi="Arial" w:cs="Arial"/>
                <w:i/>
                <w:iCs/>
                <w:color w:val="000000"/>
                <w:kern w:val="0"/>
                <w:sz w:val="20"/>
                <w:szCs w:val="20"/>
                <w14:ligatures w14:val="none"/>
              </w:rPr>
              <w:t xml:space="preserve">further </w:t>
            </w:r>
            <w:r w:rsidR="00F0559A">
              <w:rPr>
                <w:rFonts w:ascii="Arial" w:eastAsia="Times New Roman" w:hAnsi="Arial" w:cs="Arial"/>
                <w:i/>
                <w:iCs/>
                <w:color w:val="000000"/>
                <w:kern w:val="0"/>
                <w:sz w:val="20"/>
                <w:szCs w:val="20"/>
                <w14:ligatures w14:val="none"/>
              </w:rPr>
              <w:t>areas if necessary</w:t>
            </w:r>
            <w:r w:rsidR="008755E6">
              <w:rPr>
                <w:rFonts w:ascii="Arial" w:eastAsia="Times New Roman" w:hAnsi="Arial" w:cs="Arial"/>
                <w:i/>
                <w:iCs/>
                <w:color w:val="000000"/>
                <w:kern w:val="0"/>
                <w:sz w:val="20"/>
                <w:szCs w:val="20"/>
                <w14:ligatures w14:val="none"/>
              </w:rPr>
              <w:t>)</w:t>
            </w:r>
            <w:r w:rsidR="00F0559A">
              <w:rPr>
                <w:rFonts w:ascii="Arial" w:eastAsia="Times New Roman" w:hAnsi="Arial" w:cs="Arial"/>
                <w:i/>
                <w:iCs/>
                <w:color w:val="000000"/>
                <w:kern w:val="0"/>
                <w:sz w:val="20"/>
                <w:szCs w:val="20"/>
                <w14:ligatures w14:val="none"/>
              </w:rPr>
              <w:t>.</w:t>
            </w:r>
          </w:p>
        </w:tc>
      </w:tr>
      <w:tr w:rsidR="00216CC4" w:rsidRPr="00632670" w14:paraId="58B78DC8" w14:textId="77777777" w:rsidTr="00BD35F2">
        <w:trPr>
          <w:trHeight w:val="300"/>
        </w:trPr>
        <w:tc>
          <w:tcPr>
            <w:tcW w:w="9810" w:type="dxa"/>
            <w:gridSpan w:val="4"/>
            <w:shd w:val="clear" w:color="auto" w:fill="FFFFFF" w:themeFill="background1"/>
          </w:tcPr>
          <w:p w14:paraId="6ACED622" w14:textId="5F183928" w:rsidR="00216CC4" w:rsidRPr="00632670" w:rsidRDefault="00216CC4" w:rsidP="00216CC4">
            <w:pPr>
              <w:tabs>
                <w:tab w:val="left" w:pos="459"/>
                <w:tab w:val="right" w:pos="9720"/>
              </w:tabs>
              <w:spacing w:before="60" w:after="60" w:line="276" w:lineRule="auto"/>
              <w:ind w:right="176"/>
              <w:rPr>
                <w:rFonts w:ascii="Arial" w:eastAsia="Times New Roman" w:hAnsi="Arial" w:cs="Arial"/>
                <w:b/>
                <w:color w:val="000000"/>
                <w:kern w:val="0"/>
                <w:sz w:val="20"/>
                <w:szCs w:val="20"/>
                <w14:ligatures w14:val="none"/>
              </w:rPr>
            </w:pPr>
            <w:r w:rsidRPr="00632670">
              <w:rPr>
                <w:rFonts w:ascii="Arial" w:eastAsia="Times New Roman" w:hAnsi="Arial" w:cs="Arial"/>
                <w:b/>
                <w:color w:val="000000"/>
                <w:kern w:val="0"/>
                <w:sz w:val="20"/>
                <w:szCs w:val="20"/>
                <w14:ligatures w14:val="none"/>
              </w:rPr>
              <w:t>Wh</w:t>
            </w:r>
            <w:r>
              <w:rPr>
                <w:rFonts w:ascii="Arial" w:eastAsia="Times New Roman" w:hAnsi="Arial" w:cs="Arial"/>
                <w:b/>
                <w:color w:val="000000"/>
                <w:kern w:val="0"/>
                <w:sz w:val="20"/>
                <w:szCs w:val="20"/>
                <w14:ligatures w14:val="none"/>
              </w:rPr>
              <w:t>ich</w:t>
            </w:r>
            <w:r w:rsidRPr="00632670">
              <w:rPr>
                <w:rFonts w:ascii="Arial" w:eastAsia="Times New Roman" w:hAnsi="Arial" w:cs="Arial"/>
                <w:b/>
                <w:color w:val="000000"/>
                <w:kern w:val="0"/>
                <w:sz w:val="20"/>
                <w:szCs w:val="20"/>
                <w14:ligatures w14:val="none"/>
              </w:rPr>
              <w:t xml:space="preserve"> </w:t>
            </w:r>
            <w:r w:rsidR="38C27A62" w:rsidRPr="0BAED153">
              <w:rPr>
                <w:rFonts w:ascii="Arial" w:eastAsia="Times New Roman" w:hAnsi="Arial" w:cs="Arial"/>
                <w:b/>
                <w:bCs/>
                <w:color w:val="000000"/>
                <w:kern w:val="0"/>
                <w:sz w:val="20"/>
                <w:szCs w:val="20"/>
                <w14:ligatures w14:val="none"/>
              </w:rPr>
              <w:t>area/s</w:t>
            </w:r>
            <w:r w:rsidRPr="00632670">
              <w:rPr>
                <w:rFonts w:ascii="Arial" w:eastAsia="Times New Roman" w:hAnsi="Arial" w:cs="Arial"/>
                <w:b/>
                <w:color w:val="000000"/>
                <w:kern w:val="0"/>
                <w:sz w:val="20"/>
                <w:szCs w:val="20"/>
                <w14:ligatures w14:val="none"/>
              </w:rPr>
              <w:t xml:space="preserve"> are you proposing to harvest sandalwood from for this application?</w:t>
            </w:r>
          </w:p>
          <w:p w14:paraId="1BF9C998" w14:textId="6A7A2D9B" w:rsidR="00216CC4" w:rsidRPr="00632670" w:rsidRDefault="00216CC4" w:rsidP="00216CC4">
            <w:pPr>
              <w:tabs>
                <w:tab w:val="left" w:pos="459"/>
                <w:tab w:val="right" w:pos="9720"/>
              </w:tabs>
              <w:spacing w:before="60" w:after="60" w:line="276" w:lineRule="auto"/>
              <w:ind w:right="150"/>
              <w:rPr>
                <w:rFonts w:ascii="Arial" w:eastAsia="Times New Roman" w:hAnsi="Arial" w:cs="Arial"/>
                <w:i/>
                <w:iCs/>
                <w:color w:val="000000"/>
                <w:kern w:val="0"/>
                <w:sz w:val="20"/>
                <w:szCs w:val="20"/>
                <w14:ligatures w14:val="none"/>
              </w:rPr>
            </w:pPr>
            <w:r w:rsidRPr="00632670">
              <w:rPr>
                <w:rFonts w:ascii="Arial" w:eastAsia="Times New Roman" w:hAnsi="Arial" w:cs="Arial"/>
                <w:i/>
                <w:iCs/>
                <w:color w:val="000000"/>
                <w:kern w:val="0"/>
                <w:sz w:val="20"/>
                <w:szCs w:val="20"/>
                <w14:ligatures w14:val="none"/>
              </w:rPr>
              <w:t xml:space="preserve">- To </w:t>
            </w:r>
            <w:r w:rsidR="1CBE8886" w:rsidRPr="0BAED153">
              <w:rPr>
                <w:rFonts w:ascii="Arial" w:eastAsia="Times New Roman" w:hAnsi="Arial" w:cs="Arial"/>
                <w:i/>
                <w:iCs/>
                <w:color w:val="000000"/>
                <w:kern w:val="0"/>
                <w:sz w:val="20"/>
                <w:szCs w:val="20"/>
                <w14:ligatures w14:val="none"/>
              </w:rPr>
              <w:t>include</w:t>
            </w:r>
            <w:r w:rsidRPr="00632670">
              <w:rPr>
                <w:rFonts w:ascii="Arial" w:eastAsia="Times New Roman" w:hAnsi="Arial" w:cs="Arial"/>
                <w:i/>
                <w:iCs/>
                <w:color w:val="000000"/>
                <w:kern w:val="0"/>
                <w:sz w:val="20"/>
                <w:szCs w:val="20"/>
                <w14:ligatures w14:val="none"/>
              </w:rPr>
              <w:t xml:space="preserve"> land title details (for example, ‘Location 1234 on Plan 765, Land District’).</w:t>
            </w:r>
          </w:p>
        </w:tc>
      </w:tr>
      <w:tr w:rsidR="00216CC4" w:rsidRPr="00632670" w14:paraId="3FE25664" w14:textId="77777777" w:rsidTr="00BD35F2">
        <w:trPr>
          <w:trHeight w:val="300"/>
        </w:trPr>
        <w:tc>
          <w:tcPr>
            <w:tcW w:w="9810" w:type="dxa"/>
            <w:gridSpan w:val="4"/>
            <w:shd w:val="clear" w:color="auto" w:fill="F2F2F2" w:themeFill="background1" w:themeFillShade="F2"/>
          </w:tcPr>
          <w:p w14:paraId="14C70907" w14:textId="77777777" w:rsidR="00216CC4" w:rsidRDefault="00216CC4"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ermStart w:id="1809056496" w:edGrp="everyone" w:colFirst="0" w:colLast="0"/>
            <w:permStart w:id="2005468049" w:edGrp="everyone" w:colFirst="0" w:colLast="0"/>
            <w:r w:rsidRPr="00632670">
              <w:rPr>
                <w:rFonts w:ascii="Arial" w:eastAsia="Times New Roman" w:hAnsi="Arial" w:cs="Arial"/>
                <w:bCs/>
                <w:color w:val="000000"/>
                <w:kern w:val="0"/>
                <w:sz w:val="20"/>
                <w:szCs w:val="20"/>
                <w14:ligatures w14:val="none"/>
              </w:rPr>
              <w:t>A.</w:t>
            </w:r>
          </w:p>
          <w:p w14:paraId="1EEA29E2" w14:textId="77777777" w:rsidR="00A36CE2" w:rsidRDefault="00A36CE2"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 w14:paraId="1E4F1ED2" w14:textId="77777777" w:rsidR="00730CE3" w:rsidRPr="00632670" w:rsidRDefault="00730CE3"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 w14:paraId="32B1FD14" w14:textId="77777777" w:rsidR="00216CC4" w:rsidRDefault="00216CC4"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t xml:space="preserve">B. </w:t>
            </w:r>
          </w:p>
          <w:p w14:paraId="38E73388" w14:textId="77777777" w:rsidR="00A36CE2" w:rsidRDefault="00A36CE2"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 w14:paraId="5C2476DA" w14:textId="77777777" w:rsidR="00730CE3" w:rsidRPr="00632670" w:rsidRDefault="00730CE3"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 w14:paraId="2623091D" w14:textId="77777777" w:rsidR="00216CC4" w:rsidRDefault="00216CC4"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r w:rsidRPr="00632670">
              <w:rPr>
                <w:rFonts w:ascii="Arial" w:eastAsia="Times New Roman" w:hAnsi="Arial" w:cs="Arial"/>
                <w:bCs/>
                <w:color w:val="000000"/>
                <w:kern w:val="0"/>
                <w:sz w:val="20"/>
                <w:szCs w:val="20"/>
                <w14:ligatures w14:val="none"/>
              </w:rPr>
              <w:lastRenderedPageBreak/>
              <w:t>C.</w:t>
            </w:r>
          </w:p>
          <w:p w14:paraId="159CF82E" w14:textId="77777777" w:rsidR="00A36CE2" w:rsidRDefault="00A36CE2" w:rsidP="00216CC4">
            <w:pPr>
              <w:tabs>
                <w:tab w:val="left" w:pos="459"/>
                <w:tab w:val="right" w:pos="9720"/>
              </w:tabs>
              <w:spacing w:before="60" w:after="60" w:line="276" w:lineRule="auto"/>
              <w:ind w:right="4570"/>
              <w:rPr>
                <w:rFonts w:ascii="Arial" w:eastAsia="Times New Roman" w:hAnsi="Arial" w:cs="Arial"/>
                <w:bCs/>
                <w:color w:val="000000"/>
                <w:kern w:val="0"/>
                <w:sz w:val="20"/>
                <w:szCs w:val="20"/>
                <w14:ligatures w14:val="none"/>
              </w:rPr>
            </w:pPr>
          </w:p>
          <w:permEnd w:id="2005468049"/>
          <w:p w14:paraId="7146B032" w14:textId="77777777" w:rsidR="00730CE3" w:rsidRPr="00632670" w:rsidRDefault="00730CE3" w:rsidP="00216CC4">
            <w:pPr>
              <w:tabs>
                <w:tab w:val="left" w:pos="459"/>
                <w:tab w:val="right" w:pos="9720"/>
              </w:tabs>
              <w:spacing w:before="60" w:after="60" w:line="276" w:lineRule="auto"/>
              <w:ind w:right="4570"/>
              <w:rPr>
                <w:rFonts w:ascii="Arial" w:eastAsia="Times New Roman" w:hAnsi="Arial" w:cs="Arial"/>
                <w:color w:val="000000"/>
                <w:kern w:val="0"/>
                <w:sz w:val="20"/>
                <w:szCs w:val="20"/>
                <w14:ligatures w14:val="none"/>
              </w:rPr>
            </w:pPr>
          </w:p>
        </w:tc>
      </w:tr>
      <w:permEnd w:id="1809056496"/>
      <w:tr w:rsidR="00F53ABA" w:rsidRPr="00632670" w14:paraId="120671F3" w14:textId="77777777" w:rsidTr="00BD35F2">
        <w:trPr>
          <w:trHeight w:val="300"/>
        </w:trPr>
        <w:tc>
          <w:tcPr>
            <w:tcW w:w="9810" w:type="dxa"/>
            <w:gridSpan w:val="4"/>
            <w:shd w:val="clear" w:color="auto" w:fill="FFFFFF" w:themeFill="background1"/>
          </w:tcPr>
          <w:p w14:paraId="4DF38371" w14:textId="52FC3BA4" w:rsidR="00F53ABA" w:rsidRPr="00632670" w:rsidRDefault="00F53ABA" w:rsidP="00F53ABA">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Pr>
                <w:rFonts w:ascii="Arial" w:eastAsia="Times New Roman" w:hAnsi="Arial" w:cs="Arial"/>
                <w:color w:val="000000"/>
                <w:kern w:val="0"/>
                <w:sz w:val="20"/>
                <w:szCs w:val="20"/>
                <w14:ligatures w14:val="none"/>
              </w:rPr>
              <w:lastRenderedPageBreak/>
              <w:t>Provide the</w:t>
            </w:r>
            <w:r w:rsidRPr="0BAED153">
              <w:rPr>
                <w:rFonts w:ascii="Arial" w:eastAsia="Times New Roman" w:hAnsi="Arial" w:cs="Arial"/>
                <w:color w:val="000000"/>
                <w:kern w:val="0"/>
                <w:sz w:val="20"/>
                <w:szCs w:val="20"/>
                <w14:ligatures w14:val="none"/>
              </w:rPr>
              <w:t xml:space="preserve"> </w:t>
            </w:r>
            <w:r>
              <w:rPr>
                <w:rFonts w:ascii="Arial" w:eastAsia="Times New Roman" w:hAnsi="Arial" w:cs="Arial"/>
                <w:color w:val="000000"/>
                <w:kern w:val="0"/>
                <w:sz w:val="20"/>
                <w:szCs w:val="20"/>
                <w14:ligatures w14:val="none"/>
              </w:rPr>
              <w:t xml:space="preserve">following information relevant to </w:t>
            </w:r>
            <w:r w:rsidR="00911EF4">
              <w:rPr>
                <w:rFonts w:ascii="Arial" w:eastAsia="Times New Roman" w:hAnsi="Arial" w:cs="Arial"/>
                <w:color w:val="000000"/>
                <w:kern w:val="0"/>
                <w:sz w:val="20"/>
                <w:szCs w:val="20"/>
                <w14:ligatures w14:val="none"/>
              </w:rPr>
              <w:t>an applicant for</w:t>
            </w:r>
            <w:r>
              <w:rPr>
                <w:rFonts w:ascii="Arial" w:eastAsia="Times New Roman" w:hAnsi="Arial" w:cs="Arial"/>
                <w:color w:val="000000"/>
                <w:kern w:val="0"/>
                <w:sz w:val="20"/>
                <w:szCs w:val="20"/>
                <w14:ligatures w14:val="none"/>
              </w:rPr>
              <w:t xml:space="preserve"> Application Area type:</w:t>
            </w:r>
          </w:p>
        </w:tc>
      </w:tr>
      <w:tr w:rsidR="00C06981" w:rsidRPr="002F048D" w14:paraId="25F6F63D" w14:textId="77777777">
        <w:trPr>
          <w:trHeight w:val="300"/>
        </w:trPr>
        <w:tc>
          <w:tcPr>
            <w:tcW w:w="2439" w:type="dxa"/>
            <w:shd w:val="clear" w:color="auto" w:fill="FFFFFF" w:themeFill="background1"/>
          </w:tcPr>
          <w:p w14:paraId="121508E9" w14:textId="242675F3" w:rsidR="00C06981" w:rsidRPr="002F048D" w:rsidRDefault="00C06981">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Area type</w:t>
            </w:r>
          </w:p>
        </w:tc>
        <w:tc>
          <w:tcPr>
            <w:tcW w:w="2551" w:type="dxa"/>
            <w:shd w:val="clear" w:color="auto" w:fill="FFFFFF" w:themeFill="background1"/>
          </w:tcPr>
          <w:p w14:paraId="4C038FB6" w14:textId="2C2E1B7B" w:rsidR="00C06981" w:rsidRPr="002F048D" w:rsidRDefault="00C06981">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Applicant</w:t>
            </w:r>
          </w:p>
        </w:tc>
        <w:tc>
          <w:tcPr>
            <w:tcW w:w="4820" w:type="dxa"/>
            <w:gridSpan w:val="2"/>
            <w:tcBorders>
              <w:bottom w:val="single" w:sz="4" w:space="0" w:color="auto"/>
            </w:tcBorders>
            <w:shd w:val="clear" w:color="auto" w:fill="FFFFFF" w:themeFill="background1"/>
          </w:tcPr>
          <w:p w14:paraId="38BC2C29" w14:textId="1848B313" w:rsidR="00C06981" w:rsidRPr="002F048D" w:rsidRDefault="00C06981">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Documents required</w:t>
            </w:r>
          </w:p>
        </w:tc>
      </w:tr>
      <w:tr w:rsidR="00E67D4F" w:rsidRPr="002F048D" w14:paraId="74EB3312" w14:textId="77777777" w:rsidTr="00FC7A43">
        <w:trPr>
          <w:trHeight w:val="300"/>
        </w:trPr>
        <w:tc>
          <w:tcPr>
            <w:tcW w:w="2439" w:type="dxa"/>
            <w:shd w:val="clear" w:color="auto" w:fill="FFFFFF" w:themeFill="background1"/>
            <w:vAlign w:val="center"/>
          </w:tcPr>
          <w:p w14:paraId="1C4E4056" w14:textId="0DDD95AE"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882672198" w:edGrp="everyone" w:colFirst="3" w:colLast="3"/>
            <w:r w:rsidRPr="002F048D">
              <w:rPr>
                <w:rFonts w:ascii="Arial" w:eastAsia="Times New Roman" w:hAnsi="Arial" w:cs="Arial"/>
                <w:bCs/>
                <w:color w:val="000000"/>
                <w:kern w:val="0"/>
                <w:sz w:val="18"/>
                <w:szCs w:val="18"/>
                <w14:ligatures w14:val="none"/>
              </w:rPr>
              <w:t>Private property</w:t>
            </w:r>
          </w:p>
        </w:tc>
        <w:tc>
          <w:tcPr>
            <w:tcW w:w="2551" w:type="dxa"/>
            <w:shd w:val="clear" w:color="auto" w:fill="FFFFFF" w:themeFill="background1"/>
            <w:vAlign w:val="center"/>
          </w:tcPr>
          <w:p w14:paraId="75BD3F91"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Individual owner</w:t>
            </w:r>
          </w:p>
        </w:tc>
        <w:tc>
          <w:tcPr>
            <w:tcW w:w="4111" w:type="dxa"/>
            <w:tcBorders>
              <w:bottom w:val="single" w:sz="4" w:space="0" w:color="auto"/>
              <w:right w:val="nil"/>
            </w:tcBorders>
            <w:shd w:val="clear" w:color="auto" w:fill="FFFFFF" w:themeFill="background1"/>
            <w:vAlign w:val="center"/>
          </w:tcPr>
          <w:p w14:paraId="0106DA8B" w14:textId="29A7544F" w:rsidR="00E67D4F" w:rsidRPr="002F048D" w:rsidRDefault="00E67D4F" w:rsidP="00E67D4F">
            <w:pPr>
              <w:pStyle w:val="ListParagraph"/>
              <w:numPr>
                <w:ilvl w:val="0"/>
                <w:numId w:val="26"/>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Copy of Title Deed</w:t>
            </w:r>
          </w:p>
        </w:tc>
        <w:permStart w:id="436100999" w:edGrp="everyone" w:colFirst="0" w:colLast="0"/>
        <w:tc>
          <w:tcPr>
            <w:tcW w:w="709" w:type="dxa"/>
            <w:tcBorders>
              <w:left w:val="nil"/>
              <w:bottom w:val="single" w:sz="4" w:space="0" w:color="auto"/>
            </w:tcBorders>
            <w:shd w:val="clear" w:color="auto" w:fill="F2F2F2" w:themeFill="background1" w:themeFillShade="F2"/>
            <w:vAlign w:val="center"/>
          </w:tcPr>
          <w:p w14:paraId="7EFABBEB" w14:textId="722970FF" w:rsidR="00E67D4F" w:rsidRPr="002F048D" w:rsidRDefault="00DE4CDC" w:rsidP="00E67D4F">
            <w:pPr>
              <w:tabs>
                <w:tab w:val="left" w:pos="459"/>
                <w:tab w:val="right" w:pos="9720"/>
              </w:tabs>
              <w:spacing w:before="60" w:after="60" w:line="276" w:lineRule="auto"/>
              <w:jc w:val="center"/>
              <w:rPr>
                <w:rFonts w:ascii="Arial" w:eastAsia="Times New Roman" w:hAnsi="Arial" w:cs="Arial"/>
                <w:b/>
                <w:color w:val="000000"/>
                <w:kern w:val="0"/>
                <w:sz w:val="18"/>
                <w:szCs w:val="18"/>
                <w14:ligatures w14:val="none"/>
              </w:rPr>
            </w:pPr>
            <w:sdt>
              <w:sdtPr>
                <w:rPr>
                  <w:rFonts w:ascii="Arial" w:eastAsia="Times New Roman" w:hAnsi="Arial" w:cs="Arial"/>
                  <w:bCs/>
                  <w:color w:val="000000"/>
                  <w:kern w:val="0"/>
                  <w:sz w:val="18"/>
                  <w:szCs w:val="18"/>
                  <w14:ligatures w14:val="none"/>
                </w:rPr>
                <w:id w:val="-1472896767"/>
                <w14:checkbox>
                  <w14:checked w14:val="0"/>
                  <w14:checkedState w14:val="2612" w14:font="MS Gothic"/>
                  <w14:uncheckedState w14:val="2610" w14:font="MS Gothic"/>
                </w14:checkbox>
              </w:sdtPr>
              <w:sdtEndPr/>
              <w:sdtContent>
                <w:r w:rsidR="004F340A">
                  <w:rPr>
                    <w:rFonts w:ascii="MS Gothic" w:eastAsia="MS Gothic" w:hAnsi="MS Gothic" w:cs="Arial" w:hint="eastAsia"/>
                    <w:bCs/>
                    <w:color w:val="000000"/>
                    <w:kern w:val="0"/>
                    <w:sz w:val="18"/>
                    <w:szCs w:val="18"/>
                    <w14:ligatures w14:val="none"/>
                  </w:rPr>
                  <w:t>☐</w:t>
                </w:r>
              </w:sdtContent>
            </w:sdt>
            <w:permEnd w:id="436100999"/>
          </w:p>
        </w:tc>
      </w:tr>
      <w:tr w:rsidR="00E67D4F" w:rsidRPr="002F048D" w14:paraId="7B732B07" w14:textId="382DE84B" w:rsidTr="00FC7A43">
        <w:trPr>
          <w:trHeight w:val="60"/>
        </w:trPr>
        <w:tc>
          <w:tcPr>
            <w:tcW w:w="2439" w:type="dxa"/>
            <w:vMerge w:val="restart"/>
            <w:shd w:val="clear" w:color="auto" w:fill="FFFFFF" w:themeFill="background1"/>
            <w:vAlign w:val="center"/>
          </w:tcPr>
          <w:p w14:paraId="7E1336E4" w14:textId="098DAC65"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536098956" w:edGrp="everyone" w:colFirst="3" w:colLast="3"/>
            <w:permEnd w:id="1882672198"/>
            <w:r w:rsidRPr="002F048D">
              <w:rPr>
                <w:rFonts w:ascii="Arial" w:eastAsia="Times New Roman" w:hAnsi="Arial" w:cs="Arial"/>
                <w:bCs/>
                <w:color w:val="000000"/>
                <w:kern w:val="0"/>
                <w:sz w:val="18"/>
                <w:szCs w:val="18"/>
                <w14:ligatures w14:val="none"/>
              </w:rPr>
              <w:t>Private property</w:t>
            </w:r>
          </w:p>
        </w:tc>
        <w:tc>
          <w:tcPr>
            <w:tcW w:w="2551" w:type="dxa"/>
            <w:vMerge w:val="restart"/>
            <w:shd w:val="clear" w:color="auto" w:fill="FFFFFF" w:themeFill="background1"/>
            <w:vAlign w:val="center"/>
          </w:tcPr>
          <w:p w14:paraId="6A97EFD1" w14:textId="2A901E28"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r w:rsidRPr="002F048D">
              <w:rPr>
                <w:rFonts w:ascii="Arial" w:eastAsia="Times New Roman" w:hAnsi="Arial" w:cs="Arial"/>
                <w:b/>
                <w:color w:val="000000"/>
                <w:kern w:val="0"/>
                <w:sz w:val="18"/>
                <w:szCs w:val="18"/>
                <w14:ligatures w14:val="none"/>
              </w:rPr>
              <w:t xml:space="preserve">Company owner representative </w:t>
            </w:r>
            <w:r w:rsidRPr="002F048D">
              <w:rPr>
                <w:rFonts w:ascii="Arial" w:eastAsia="Times New Roman" w:hAnsi="Arial" w:cs="Arial"/>
                <w:bCs/>
                <w:color w:val="000000"/>
                <w:kern w:val="0"/>
                <w:sz w:val="18"/>
                <w:szCs w:val="18"/>
                <w14:ligatures w14:val="none"/>
              </w:rPr>
              <w:t>(office holder with written approval of the board)</w:t>
            </w:r>
          </w:p>
        </w:tc>
        <w:tc>
          <w:tcPr>
            <w:tcW w:w="4111" w:type="dxa"/>
            <w:tcBorders>
              <w:bottom w:val="nil"/>
              <w:right w:val="nil"/>
            </w:tcBorders>
            <w:shd w:val="clear" w:color="auto" w:fill="FFFFFF" w:themeFill="background1"/>
            <w:vAlign w:val="center"/>
          </w:tcPr>
          <w:p w14:paraId="70DF5127" w14:textId="395BF897"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Copy of Title Deed</w:t>
            </w:r>
          </w:p>
        </w:tc>
        <w:permStart w:id="2078743322" w:edGrp="everyone" w:colFirst="0" w:colLast="0"/>
        <w:tc>
          <w:tcPr>
            <w:tcW w:w="709" w:type="dxa"/>
            <w:tcBorders>
              <w:left w:val="nil"/>
              <w:bottom w:val="nil"/>
            </w:tcBorders>
            <w:shd w:val="clear" w:color="auto" w:fill="F2F2F2" w:themeFill="background1" w:themeFillShade="F2"/>
            <w:vAlign w:val="center"/>
          </w:tcPr>
          <w:p w14:paraId="54354815" w14:textId="17545A1F" w:rsidR="00E67D4F" w:rsidRPr="002F048D" w:rsidRDefault="00DE4CDC" w:rsidP="00A36CE2">
            <w:pPr>
              <w:jc w:val="center"/>
              <w:rPr>
                <w:sz w:val="18"/>
                <w:szCs w:val="18"/>
              </w:rPr>
            </w:pPr>
            <w:sdt>
              <w:sdtPr>
                <w:rPr>
                  <w:rFonts w:ascii="Arial" w:eastAsia="Times New Roman" w:hAnsi="Arial" w:cs="Arial"/>
                  <w:bCs/>
                  <w:color w:val="000000"/>
                  <w:kern w:val="0"/>
                  <w:sz w:val="18"/>
                  <w:szCs w:val="18"/>
                  <w14:ligatures w14:val="none"/>
                </w:rPr>
                <w:id w:val="2132045456"/>
                <w14:checkbox>
                  <w14:checked w14:val="0"/>
                  <w14:checkedState w14:val="2612" w14:font="MS Gothic"/>
                  <w14:uncheckedState w14:val="2610" w14:font="MS Gothic"/>
                </w14:checkbox>
              </w:sdtPr>
              <w:sdtEndPr/>
              <w:sdtContent>
                <w:r w:rsidR="00A36CE2" w:rsidRPr="002F048D">
                  <w:rPr>
                    <w:rFonts w:ascii="MS Gothic" w:eastAsia="MS Gothic" w:hAnsi="MS Gothic" w:cs="Arial" w:hint="eastAsia"/>
                    <w:bCs/>
                    <w:color w:val="000000"/>
                    <w:kern w:val="0"/>
                    <w:sz w:val="18"/>
                    <w:szCs w:val="18"/>
                    <w14:ligatures w14:val="none"/>
                  </w:rPr>
                  <w:t>☐</w:t>
                </w:r>
              </w:sdtContent>
            </w:sdt>
            <w:permEnd w:id="2078743322"/>
          </w:p>
        </w:tc>
      </w:tr>
      <w:tr w:rsidR="00E67D4F" w:rsidRPr="002F048D" w14:paraId="0DB14F0C" w14:textId="64068373" w:rsidTr="00FC7A43">
        <w:trPr>
          <w:trHeight w:val="720"/>
        </w:trPr>
        <w:tc>
          <w:tcPr>
            <w:tcW w:w="2439" w:type="dxa"/>
            <w:vMerge/>
            <w:shd w:val="clear" w:color="auto" w:fill="FFFFFF" w:themeFill="background1"/>
            <w:vAlign w:val="center"/>
          </w:tcPr>
          <w:p w14:paraId="20D0F7A7" w14:textId="3C62CC0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645611691" w:edGrp="everyone" w:colFirst="3" w:colLast="3"/>
            <w:permEnd w:id="536098956"/>
          </w:p>
        </w:tc>
        <w:tc>
          <w:tcPr>
            <w:tcW w:w="2551" w:type="dxa"/>
            <w:vMerge/>
            <w:shd w:val="clear" w:color="auto" w:fill="FFFFFF" w:themeFill="background1"/>
            <w:vAlign w:val="center"/>
          </w:tcPr>
          <w:p w14:paraId="0BB979A5"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657C565A" w14:textId="25A51888"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Written evidence of resolution from the Company Board that this applicant is authorised to make the application on behalf of the company</w:t>
            </w:r>
          </w:p>
        </w:tc>
        <w:permStart w:id="1260913949" w:edGrp="everyone" w:colFirst="0" w:colLast="0"/>
        <w:tc>
          <w:tcPr>
            <w:tcW w:w="709" w:type="dxa"/>
            <w:tcBorders>
              <w:top w:val="nil"/>
              <w:left w:val="nil"/>
              <w:bottom w:val="nil"/>
            </w:tcBorders>
            <w:shd w:val="clear" w:color="auto" w:fill="F2F2F2" w:themeFill="background1" w:themeFillShade="F2"/>
            <w:vAlign w:val="center"/>
          </w:tcPr>
          <w:p w14:paraId="68EDC7F7" w14:textId="11BC1F3F" w:rsidR="00E67D4F" w:rsidRPr="002F048D" w:rsidRDefault="00DE4CDC" w:rsidP="00A36CE2">
            <w:pPr>
              <w:jc w:val="center"/>
              <w:rPr>
                <w:sz w:val="18"/>
                <w:szCs w:val="18"/>
              </w:rPr>
            </w:pPr>
            <w:sdt>
              <w:sdtPr>
                <w:rPr>
                  <w:rFonts w:ascii="Arial" w:eastAsia="Times New Roman" w:hAnsi="Arial" w:cs="Arial"/>
                  <w:bCs/>
                  <w:color w:val="000000"/>
                  <w:kern w:val="0"/>
                  <w:sz w:val="18"/>
                  <w:szCs w:val="18"/>
                  <w14:ligatures w14:val="none"/>
                </w:rPr>
                <w:id w:val="-358510333"/>
                <w14:checkbox>
                  <w14:checked w14:val="0"/>
                  <w14:checkedState w14:val="2612" w14:font="MS Gothic"/>
                  <w14:uncheckedState w14:val="2610" w14:font="MS Gothic"/>
                </w14:checkbox>
              </w:sdtPr>
              <w:sdtEndPr/>
              <w:sdtContent>
                <w:r w:rsidR="00782B41">
                  <w:rPr>
                    <w:rFonts w:ascii="MS Gothic" w:eastAsia="MS Gothic" w:hAnsi="MS Gothic" w:cs="Arial" w:hint="eastAsia"/>
                    <w:bCs/>
                    <w:color w:val="000000"/>
                    <w:kern w:val="0"/>
                    <w:sz w:val="18"/>
                    <w:szCs w:val="18"/>
                    <w14:ligatures w14:val="none"/>
                  </w:rPr>
                  <w:t>☐</w:t>
                </w:r>
              </w:sdtContent>
            </w:sdt>
            <w:permEnd w:id="1260913949"/>
          </w:p>
        </w:tc>
      </w:tr>
      <w:tr w:rsidR="00E67D4F" w:rsidRPr="002F048D" w14:paraId="6C8EAF88" w14:textId="10E4DF60" w:rsidTr="00FC7A43">
        <w:trPr>
          <w:trHeight w:val="720"/>
        </w:trPr>
        <w:tc>
          <w:tcPr>
            <w:tcW w:w="2439" w:type="dxa"/>
            <w:vMerge/>
            <w:shd w:val="clear" w:color="auto" w:fill="FFFFFF" w:themeFill="background1"/>
            <w:vAlign w:val="center"/>
          </w:tcPr>
          <w:p w14:paraId="102F061B"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662133512" w:edGrp="everyone" w:colFirst="3" w:colLast="3"/>
            <w:permEnd w:id="1645611691"/>
          </w:p>
        </w:tc>
        <w:tc>
          <w:tcPr>
            <w:tcW w:w="2551" w:type="dxa"/>
            <w:vMerge/>
            <w:shd w:val="clear" w:color="auto" w:fill="FFFFFF" w:themeFill="background1"/>
            <w:vAlign w:val="center"/>
          </w:tcPr>
          <w:p w14:paraId="7709EA82"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52767FFA" w14:textId="6E3B249B"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Form 3 – Access to land from company to undertake designated activity for the Application Area</w:t>
            </w:r>
          </w:p>
        </w:tc>
        <w:permStart w:id="1879841269" w:edGrp="everyone" w:colFirst="0" w:colLast="0"/>
        <w:tc>
          <w:tcPr>
            <w:tcW w:w="709" w:type="dxa"/>
            <w:tcBorders>
              <w:top w:val="nil"/>
              <w:left w:val="nil"/>
              <w:bottom w:val="single" w:sz="4" w:space="0" w:color="auto"/>
            </w:tcBorders>
            <w:shd w:val="clear" w:color="auto" w:fill="F2F2F2" w:themeFill="background1" w:themeFillShade="F2"/>
            <w:vAlign w:val="center"/>
          </w:tcPr>
          <w:p w14:paraId="375A3021" w14:textId="568B47FF" w:rsidR="00E67D4F" w:rsidRPr="002F048D" w:rsidRDefault="00DE4CDC" w:rsidP="00A36CE2">
            <w:pPr>
              <w:jc w:val="center"/>
              <w:rPr>
                <w:sz w:val="18"/>
                <w:szCs w:val="18"/>
              </w:rPr>
            </w:pPr>
            <w:sdt>
              <w:sdtPr>
                <w:rPr>
                  <w:rFonts w:ascii="Arial" w:eastAsia="Times New Roman" w:hAnsi="Arial" w:cs="Arial"/>
                  <w:bCs/>
                  <w:color w:val="000000"/>
                  <w:kern w:val="0"/>
                  <w:sz w:val="18"/>
                  <w:szCs w:val="18"/>
                  <w14:ligatures w14:val="none"/>
                </w:rPr>
                <w:id w:val="-488640528"/>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879841269"/>
          </w:p>
        </w:tc>
      </w:tr>
      <w:tr w:rsidR="00E67D4F" w:rsidRPr="002F048D" w14:paraId="54D7D09B" w14:textId="3855F75A" w:rsidTr="00FC7A43">
        <w:trPr>
          <w:trHeight w:val="323"/>
        </w:trPr>
        <w:tc>
          <w:tcPr>
            <w:tcW w:w="2439" w:type="dxa"/>
            <w:vMerge w:val="restart"/>
            <w:shd w:val="clear" w:color="auto" w:fill="FFFFFF" w:themeFill="background1"/>
            <w:vAlign w:val="center"/>
          </w:tcPr>
          <w:p w14:paraId="0C46A036"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818246971" w:edGrp="everyone" w:colFirst="3" w:colLast="3"/>
            <w:permEnd w:id="1662133512"/>
            <w:r w:rsidRPr="002F048D">
              <w:rPr>
                <w:rFonts w:ascii="Arial" w:eastAsia="Times New Roman" w:hAnsi="Arial" w:cs="Arial"/>
                <w:bCs/>
                <w:color w:val="000000"/>
                <w:kern w:val="0"/>
                <w:sz w:val="18"/>
                <w:szCs w:val="18"/>
                <w14:ligatures w14:val="none"/>
              </w:rPr>
              <w:t>Crown land – Native Title Determined</w:t>
            </w:r>
          </w:p>
        </w:tc>
        <w:tc>
          <w:tcPr>
            <w:tcW w:w="2551" w:type="dxa"/>
            <w:vMerge w:val="restart"/>
            <w:shd w:val="clear" w:color="auto" w:fill="FFFFFF" w:themeFill="background1"/>
            <w:vAlign w:val="center"/>
          </w:tcPr>
          <w:p w14:paraId="0C2949E6" w14:textId="03159BA1"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Relevant P</w:t>
            </w:r>
            <w:r w:rsidR="005B2F05">
              <w:rPr>
                <w:rFonts w:ascii="Arial" w:eastAsia="Times New Roman" w:hAnsi="Arial" w:cs="Arial"/>
                <w:b/>
                <w:color w:val="000000"/>
                <w:kern w:val="0"/>
                <w:sz w:val="18"/>
                <w:szCs w:val="18"/>
                <w14:ligatures w14:val="none"/>
              </w:rPr>
              <w:t>B</w:t>
            </w:r>
            <w:r w:rsidRPr="002F048D">
              <w:rPr>
                <w:rFonts w:ascii="Arial" w:eastAsia="Times New Roman" w:hAnsi="Arial" w:cs="Arial"/>
                <w:b/>
                <w:color w:val="000000"/>
                <w:kern w:val="0"/>
                <w:sz w:val="18"/>
                <w:szCs w:val="18"/>
                <w14:ligatures w14:val="none"/>
              </w:rPr>
              <w:t xml:space="preserve">C representative </w:t>
            </w:r>
            <w:r w:rsidRPr="002F048D">
              <w:rPr>
                <w:rFonts w:ascii="Arial" w:eastAsia="Times New Roman" w:hAnsi="Arial" w:cs="Arial"/>
                <w:bCs/>
                <w:color w:val="000000"/>
                <w:kern w:val="0"/>
                <w:sz w:val="18"/>
                <w:szCs w:val="18"/>
                <w14:ligatures w14:val="none"/>
              </w:rPr>
              <w:t>(CEO, Director)</w:t>
            </w:r>
          </w:p>
        </w:tc>
        <w:tc>
          <w:tcPr>
            <w:tcW w:w="4111" w:type="dxa"/>
            <w:tcBorders>
              <w:bottom w:val="nil"/>
              <w:right w:val="nil"/>
            </w:tcBorders>
            <w:shd w:val="clear" w:color="auto" w:fill="FFFFFF" w:themeFill="background1"/>
            <w:vAlign w:val="center"/>
          </w:tcPr>
          <w:p w14:paraId="2E45958C" w14:textId="27A1F528"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Native Title Name</w:t>
            </w:r>
          </w:p>
        </w:tc>
        <w:permStart w:id="1807963294" w:edGrp="everyone" w:colFirst="0" w:colLast="0"/>
        <w:tc>
          <w:tcPr>
            <w:tcW w:w="709" w:type="dxa"/>
            <w:tcBorders>
              <w:left w:val="nil"/>
              <w:bottom w:val="nil"/>
            </w:tcBorders>
            <w:shd w:val="clear" w:color="auto" w:fill="F2F2F2" w:themeFill="background1" w:themeFillShade="F2"/>
            <w:vAlign w:val="center"/>
          </w:tcPr>
          <w:p w14:paraId="54FEF8E2" w14:textId="67B38890" w:rsidR="00E67D4F" w:rsidRPr="002F048D" w:rsidRDefault="00DE4CDC" w:rsidP="00A36CE2">
            <w:pPr>
              <w:jc w:val="center"/>
              <w:rPr>
                <w:sz w:val="18"/>
                <w:szCs w:val="18"/>
              </w:rPr>
            </w:pPr>
            <w:sdt>
              <w:sdtPr>
                <w:rPr>
                  <w:rFonts w:ascii="Arial" w:eastAsia="Times New Roman" w:hAnsi="Arial" w:cs="Arial"/>
                  <w:bCs/>
                  <w:color w:val="000000"/>
                  <w:kern w:val="0"/>
                  <w:sz w:val="18"/>
                  <w:szCs w:val="18"/>
                  <w14:ligatures w14:val="none"/>
                </w:rPr>
                <w:id w:val="-121156870"/>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807963294"/>
          </w:p>
        </w:tc>
      </w:tr>
      <w:tr w:rsidR="00E67D4F" w:rsidRPr="002F048D" w14:paraId="1FCDF7A5" w14:textId="6D8AF638" w:rsidTr="00FC7A43">
        <w:trPr>
          <w:trHeight w:val="195"/>
        </w:trPr>
        <w:tc>
          <w:tcPr>
            <w:tcW w:w="2439" w:type="dxa"/>
            <w:vMerge/>
            <w:shd w:val="clear" w:color="auto" w:fill="FFFFFF" w:themeFill="background1"/>
            <w:vAlign w:val="center"/>
          </w:tcPr>
          <w:p w14:paraId="6B8A0451"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2077630325" w:edGrp="everyone" w:colFirst="3" w:colLast="3"/>
            <w:permEnd w:id="818246971"/>
          </w:p>
        </w:tc>
        <w:tc>
          <w:tcPr>
            <w:tcW w:w="2551" w:type="dxa"/>
            <w:vMerge/>
            <w:shd w:val="clear" w:color="auto" w:fill="FFFFFF" w:themeFill="background1"/>
            <w:vAlign w:val="center"/>
          </w:tcPr>
          <w:p w14:paraId="28D48B57"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7CF26271" w14:textId="786DE2A0"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Name of P</w:t>
            </w:r>
            <w:r w:rsidR="00837598">
              <w:rPr>
                <w:rFonts w:ascii="Arial" w:eastAsia="Times New Roman" w:hAnsi="Arial" w:cs="Arial"/>
                <w:bCs/>
                <w:color w:val="000000"/>
                <w:kern w:val="0"/>
                <w:sz w:val="18"/>
                <w:szCs w:val="18"/>
                <w14:ligatures w14:val="none"/>
              </w:rPr>
              <w:t>B</w:t>
            </w:r>
            <w:r w:rsidRPr="002F048D">
              <w:rPr>
                <w:rFonts w:ascii="Arial" w:eastAsia="Times New Roman" w:hAnsi="Arial" w:cs="Arial"/>
                <w:bCs/>
                <w:color w:val="000000"/>
                <w:kern w:val="0"/>
                <w:sz w:val="18"/>
                <w:szCs w:val="18"/>
                <w14:ligatures w14:val="none"/>
              </w:rPr>
              <w:t>C</w:t>
            </w:r>
          </w:p>
        </w:tc>
        <w:permStart w:id="1257390019" w:edGrp="everyone" w:colFirst="0" w:colLast="0"/>
        <w:tc>
          <w:tcPr>
            <w:tcW w:w="709" w:type="dxa"/>
            <w:tcBorders>
              <w:top w:val="nil"/>
              <w:left w:val="nil"/>
              <w:bottom w:val="nil"/>
            </w:tcBorders>
            <w:shd w:val="clear" w:color="auto" w:fill="F2F2F2" w:themeFill="background1" w:themeFillShade="F2"/>
            <w:vAlign w:val="center"/>
          </w:tcPr>
          <w:p w14:paraId="0714B07E" w14:textId="5CABBB3F" w:rsidR="00E67D4F" w:rsidRPr="002F048D" w:rsidRDefault="00DE4CDC" w:rsidP="00A36CE2">
            <w:pPr>
              <w:jc w:val="center"/>
              <w:rPr>
                <w:sz w:val="18"/>
                <w:szCs w:val="18"/>
              </w:rPr>
            </w:pPr>
            <w:sdt>
              <w:sdtPr>
                <w:rPr>
                  <w:rFonts w:ascii="Arial" w:eastAsia="Times New Roman" w:hAnsi="Arial" w:cs="Arial"/>
                  <w:bCs/>
                  <w:color w:val="000000"/>
                  <w:kern w:val="0"/>
                  <w:sz w:val="18"/>
                  <w:szCs w:val="18"/>
                  <w14:ligatures w14:val="none"/>
                </w:rPr>
                <w:id w:val="-1976432021"/>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257390019"/>
          </w:p>
        </w:tc>
      </w:tr>
      <w:tr w:rsidR="00E67D4F" w:rsidRPr="002F048D" w14:paraId="11929D33" w14:textId="433B5779" w:rsidTr="00FC7A43">
        <w:trPr>
          <w:trHeight w:val="593"/>
        </w:trPr>
        <w:tc>
          <w:tcPr>
            <w:tcW w:w="2439" w:type="dxa"/>
            <w:vMerge/>
            <w:shd w:val="clear" w:color="auto" w:fill="FFFFFF" w:themeFill="background1"/>
            <w:vAlign w:val="center"/>
          </w:tcPr>
          <w:p w14:paraId="1301B50C"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823796408" w:edGrp="everyone" w:colFirst="3" w:colLast="3"/>
            <w:permEnd w:id="2077630325"/>
          </w:p>
        </w:tc>
        <w:tc>
          <w:tcPr>
            <w:tcW w:w="2551" w:type="dxa"/>
            <w:vMerge/>
            <w:shd w:val="clear" w:color="auto" w:fill="FFFFFF" w:themeFill="background1"/>
            <w:vAlign w:val="center"/>
          </w:tcPr>
          <w:p w14:paraId="438B4E66"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524B6C01" w14:textId="1A52115B"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NT Determination summary</w:t>
            </w:r>
            <w:r w:rsidR="00F20DC8">
              <w:rPr>
                <w:rFonts w:ascii="Arial" w:eastAsia="Times New Roman" w:hAnsi="Arial" w:cs="Arial"/>
                <w:bCs/>
                <w:color w:val="000000"/>
                <w:kern w:val="0"/>
                <w:sz w:val="18"/>
                <w:szCs w:val="18"/>
                <w:vertAlign w:val="superscript"/>
                <w14:ligatures w14:val="none"/>
              </w:rPr>
              <w:t>1</w:t>
            </w:r>
            <w:r w:rsidRPr="002F048D">
              <w:rPr>
                <w:rFonts w:ascii="Arial" w:eastAsia="Times New Roman" w:hAnsi="Arial" w:cs="Arial"/>
                <w:bCs/>
                <w:color w:val="000000"/>
                <w:kern w:val="0"/>
                <w:sz w:val="18"/>
                <w:szCs w:val="18"/>
                <w14:ligatures w14:val="none"/>
              </w:rPr>
              <w:t>, including extract that shows NT is consistent with commercial sandalwood harvest</w:t>
            </w:r>
          </w:p>
        </w:tc>
        <w:permStart w:id="1427378155" w:edGrp="everyone" w:colFirst="0" w:colLast="0"/>
        <w:tc>
          <w:tcPr>
            <w:tcW w:w="709" w:type="dxa"/>
            <w:tcBorders>
              <w:top w:val="nil"/>
              <w:left w:val="nil"/>
              <w:bottom w:val="nil"/>
            </w:tcBorders>
            <w:shd w:val="clear" w:color="auto" w:fill="F2F2F2" w:themeFill="background1" w:themeFillShade="F2"/>
            <w:vAlign w:val="center"/>
          </w:tcPr>
          <w:p w14:paraId="569792E6" w14:textId="2396430B" w:rsidR="00E67D4F" w:rsidRPr="002F048D" w:rsidRDefault="00DE4CDC" w:rsidP="00A36CE2">
            <w:pPr>
              <w:jc w:val="center"/>
              <w:rPr>
                <w:sz w:val="18"/>
                <w:szCs w:val="18"/>
              </w:rPr>
            </w:pPr>
            <w:sdt>
              <w:sdtPr>
                <w:rPr>
                  <w:rFonts w:ascii="Arial" w:eastAsia="Times New Roman" w:hAnsi="Arial" w:cs="Arial"/>
                  <w:bCs/>
                  <w:color w:val="000000"/>
                  <w:kern w:val="0"/>
                  <w:sz w:val="18"/>
                  <w:szCs w:val="18"/>
                  <w14:ligatures w14:val="none"/>
                </w:rPr>
                <w:id w:val="-1322806593"/>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427378155"/>
          </w:p>
        </w:tc>
      </w:tr>
      <w:tr w:rsidR="00E67D4F" w:rsidRPr="002F048D" w14:paraId="53C6673A" w14:textId="5696C00E" w:rsidTr="00856F31">
        <w:trPr>
          <w:trHeight w:val="588"/>
        </w:trPr>
        <w:tc>
          <w:tcPr>
            <w:tcW w:w="2439" w:type="dxa"/>
            <w:vMerge/>
            <w:shd w:val="clear" w:color="auto" w:fill="FFFFFF" w:themeFill="background1"/>
            <w:vAlign w:val="center"/>
          </w:tcPr>
          <w:p w14:paraId="4FAD0568"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978560145" w:edGrp="everyone" w:colFirst="3" w:colLast="3"/>
            <w:permEnd w:id="823796408"/>
          </w:p>
        </w:tc>
        <w:tc>
          <w:tcPr>
            <w:tcW w:w="2551" w:type="dxa"/>
            <w:vMerge/>
            <w:shd w:val="clear" w:color="auto" w:fill="FFFFFF" w:themeFill="background1"/>
            <w:vAlign w:val="center"/>
          </w:tcPr>
          <w:p w14:paraId="3BB545A4"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343D7CC5" w14:textId="12A426CE"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Written evidence of resolution from the PBC Board that this applicant is authorised to make the application on behalf of the company/organisation</w:t>
            </w:r>
          </w:p>
        </w:tc>
        <w:permStart w:id="247018219" w:edGrp="everyone" w:colFirst="0" w:colLast="0"/>
        <w:tc>
          <w:tcPr>
            <w:tcW w:w="709" w:type="dxa"/>
            <w:tcBorders>
              <w:top w:val="nil"/>
              <w:left w:val="nil"/>
              <w:bottom w:val="nil"/>
            </w:tcBorders>
            <w:shd w:val="clear" w:color="auto" w:fill="F2F2F2" w:themeFill="background1" w:themeFillShade="F2"/>
            <w:vAlign w:val="center"/>
          </w:tcPr>
          <w:p w14:paraId="7052C8BA" w14:textId="72942129" w:rsidR="00E67D4F" w:rsidRPr="002F048D" w:rsidRDefault="00DE4CDC" w:rsidP="00A36CE2">
            <w:pPr>
              <w:jc w:val="center"/>
              <w:rPr>
                <w:sz w:val="18"/>
                <w:szCs w:val="18"/>
              </w:rPr>
            </w:pPr>
            <w:sdt>
              <w:sdtPr>
                <w:rPr>
                  <w:rFonts w:ascii="Arial" w:eastAsia="Times New Roman" w:hAnsi="Arial" w:cs="Arial"/>
                  <w:bCs/>
                  <w:color w:val="000000"/>
                  <w:kern w:val="0"/>
                  <w:sz w:val="18"/>
                  <w:szCs w:val="18"/>
                  <w14:ligatures w14:val="none"/>
                </w:rPr>
                <w:id w:val="142091545"/>
                <w14:checkbox>
                  <w14:checked w14:val="0"/>
                  <w14:checkedState w14:val="2612" w14:font="MS Gothic"/>
                  <w14:uncheckedState w14:val="2610" w14:font="MS Gothic"/>
                </w14:checkbox>
              </w:sdtPr>
              <w:sdtEndPr/>
              <w:sdtContent>
                <w:permEnd w:id="247018219"/>
                <w:r w:rsidR="002714E6">
                  <w:rPr>
                    <w:rFonts w:ascii="MS Gothic" w:eastAsia="MS Gothic" w:hAnsi="MS Gothic" w:cs="Arial" w:hint="eastAsia"/>
                    <w:bCs/>
                    <w:color w:val="000000"/>
                    <w:kern w:val="0"/>
                    <w:sz w:val="18"/>
                    <w:szCs w:val="18"/>
                    <w14:ligatures w14:val="none"/>
                  </w:rPr>
                  <w:t>☐</w:t>
                </w:r>
              </w:sdtContent>
            </w:sdt>
          </w:p>
        </w:tc>
      </w:tr>
      <w:tr w:rsidR="007E004B" w:rsidRPr="002F048D" w14:paraId="6111E1D9" w14:textId="77777777" w:rsidTr="00856F31">
        <w:trPr>
          <w:trHeight w:val="588"/>
        </w:trPr>
        <w:tc>
          <w:tcPr>
            <w:tcW w:w="2439" w:type="dxa"/>
            <w:vMerge/>
            <w:shd w:val="clear" w:color="auto" w:fill="FFFFFF" w:themeFill="background1"/>
            <w:vAlign w:val="center"/>
          </w:tcPr>
          <w:p w14:paraId="64EA039E" w14:textId="77777777" w:rsidR="007E004B" w:rsidRPr="002F048D" w:rsidRDefault="007E004B" w:rsidP="007E004B">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255998068" w:edGrp="everyone" w:colFirst="3" w:colLast="3"/>
            <w:permEnd w:id="1978560145"/>
          </w:p>
        </w:tc>
        <w:tc>
          <w:tcPr>
            <w:tcW w:w="2551" w:type="dxa"/>
            <w:vMerge/>
            <w:shd w:val="clear" w:color="auto" w:fill="FFFFFF" w:themeFill="background1"/>
            <w:vAlign w:val="center"/>
          </w:tcPr>
          <w:p w14:paraId="0099A283" w14:textId="77777777" w:rsidR="007E004B" w:rsidRPr="002F048D" w:rsidRDefault="007E004B" w:rsidP="007E004B">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20FC3476" w14:textId="7D5A5C75" w:rsidR="007E004B" w:rsidRPr="002F048D" w:rsidRDefault="00303ABF" w:rsidP="007E004B">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 xml:space="preserve">Form 3 </w:t>
            </w:r>
            <w:r w:rsidR="001974E0">
              <w:rPr>
                <w:rFonts w:ascii="Arial" w:eastAsia="Times New Roman" w:hAnsi="Arial" w:cs="Arial"/>
                <w:bCs/>
                <w:color w:val="000000"/>
                <w:kern w:val="0"/>
                <w:sz w:val="18"/>
                <w:szCs w:val="18"/>
                <w14:ligatures w14:val="none"/>
              </w:rPr>
              <w:t>–</w:t>
            </w:r>
            <w:r>
              <w:rPr>
                <w:rFonts w:ascii="Arial" w:eastAsia="Times New Roman" w:hAnsi="Arial" w:cs="Arial"/>
                <w:bCs/>
                <w:color w:val="000000"/>
                <w:kern w:val="0"/>
                <w:sz w:val="18"/>
                <w:szCs w:val="18"/>
                <w14:ligatures w14:val="none"/>
              </w:rPr>
              <w:t xml:space="preserve"> </w:t>
            </w:r>
            <w:r w:rsidR="001974E0">
              <w:rPr>
                <w:rFonts w:ascii="Arial" w:eastAsia="Times New Roman" w:hAnsi="Arial" w:cs="Arial"/>
                <w:bCs/>
                <w:color w:val="000000"/>
                <w:kern w:val="0"/>
                <w:sz w:val="18"/>
                <w:szCs w:val="18"/>
                <w14:ligatures w14:val="none"/>
              </w:rPr>
              <w:t xml:space="preserve">Access to land </w:t>
            </w:r>
            <w:r w:rsidR="00634A8E">
              <w:rPr>
                <w:rFonts w:ascii="Arial" w:eastAsia="Times New Roman" w:hAnsi="Arial" w:cs="Arial"/>
                <w:bCs/>
                <w:color w:val="000000"/>
                <w:kern w:val="0"/>
                <w:sz w:val="18"/>
                <w:szCs w:val="18"/>
                <w14:ligatures w14:val="none"/>
              </w:rPr>
              <w:t>authorisation f</w:t>
            </w:r>
            <w:r w:rsidR="0016718F">
              <w:rPr>
                <w:rFonts w:ascii="Arial" w:eastAsia="Times New Roman" w:hAnsi="Arial" w:cs="Arial"/>
                <w:bCs/>
                <w:color w:val="000000"/>
                <w:kern w:val="0"/>
                <w:sz w:val="18"/>
                <w:szCs w:val="18"/>
                <w14:ligatures w14:val="none"/>
              </w:rPr>
              <w:t>rom</w:t>
            </w:r>
            <w:r w:rsidR="00634A8E">
              <w:rPr>
                <w:rFonts w:ascii="Arial" w:eastAsia="Times New Roman" w:hAnsi="Arial" w:cs="Arial"/>
                <w:bCs/>
                <w:color w:val="000000"/>
                <w:kern w:val="0"/>
                <w:sz w:val="18"/>
                <w:szCs w:val="18"/>
                <w14:ligatures w14:val="none"/>
              </w:rPr>
              <w:t xml:space="preserve"> </w:t>
            </w:r>
            <w:r w:rsidR="00356082">
              <w:rPr>
                <w:rFonts w:ascii="Arial" w:eastAsia="Times New Roman" w:hAnsi="Arial" w:cs="Arial"/>
                <w:bCs/>
                <w:color w:val="000000"/>
                <w:kern w:val="0"/>
                <w:sz w:val="18"/>
                <w:szCs w:val="18"/>
                <w14:ligatures w14:val="none"/>
              </w:rPr>
              <w:t>all</w:t>
            </w:r>
            <w:r w:rsidR="00634A8E">
              <w:rPr>
                <w:rFonts w:ascii="Arial" w:eastAsia="Times New Roman" w:hAnsi="Arial" w:cs="Arial"/>
                <w:bCs/>
                <w:color w:val="000000"/>
                <w:kern w:val="0"/>
                <w:sz w:val="18"/>
                <w:szCs w:val="18"/>
                <w14:ligatures w14:val="none"/>
              </w:rPr>
              <w:t xml:space="preserve"> </w:t>
            </w:r>
            <w:r w:rsidR="0091460B">
              <w:rPr>
                <w:rFonts w:ascii="Arial" w:eastAsia="Times New Roman" w:hAnsi="Arial" w:cs="Arial"/>
                <w:bCs/>
                <w:color w:val="000000"/>
                <w:kern w:val="0"/>
                <w:sz w:val="18"/>
                <w:szCs w:val="18"/>
                <w14:ligatures w14:val="none"/>
              </w:rPr>
              <w:t>third part</w:t>
            </w:r>
            <w:r w:rsidR="00224450">
              <w:rPr>
                <w:rFonts w:ascii="Arial" w:eastAsia="Times New Roman" w:hAnsi="Arial" w:cs="Arial"/>
                <w:bCs/>
                <w:color w:val="000000"/>
                <w:kern w:val="0"/>
                <w:sz w:val="18"/>
                <w:szCs w:val="18"/>
                <w14:ligatures w14:val="none"/>
              </w:rPr>
              <w:t>ies with vested interest</w:t>
            </w:r>
            <w:r w:rsidR="00ED158F">
              <w:rPr>
                <w:rFonts w:ascii="Arial" w:eastAsia="Times New Roman" w:hAnsi="Arial" w:cs="Arial"/>
                <w:bCs/>
                <w:color w:val="000000"/>
                <w:kern w:val="0"/>
                <w:sz w:val="18"/>
                <w:szCs w:val="18"/>
                <w14:ligatures w14:val="none"/>
              </w:rPr>
              <w:t>s</w:t>
            </w:r>
            <w:r w:rsidR="00224450">
              <w:rPr>
                <w:rFonts w:ascii="Arial" w:eastAsia="Times New Roman" w:hAnsi="Arial" w:cs="Arial"/>
                <w:bCs/>
                <w:color w:val="000000"/>
                <w:kern w:val="0"/>
                <w:sz w:val="18"/>
                <w:szCs w:val="18"/>
                <w14:ligatures w14:val="none"/>
              </w:rPr>
              <w:t xml:space="preserve"> </w:t>
            </w:r>
            <w:r w:rsidR="0090184C">
              <w:rPr>
                <w:rFonts w:ascii="Arial" w:eastAsia="Times New Roman" w:hAnsi="Arial" w:cs="Arial"/>
                <w:bCs/>
                <w:color w:val="000000"/>
                <w:kern w:val="0"/>
                <w:sz w:val="18"/>
                <w:szCs w:val="18"/>
                <w14:ligatures w14:val="none"/>
              </w:rPr>
              <w:t>for each application area</w:t>
            </w:r>
            <w:r w:rsidR="003C39D9">
              <w:rPr>
                <w:rFonts w:ascii="Arial" w:eastAsia="Times New Roman" w:hAnsi="Arial" w:cs="Arial"/>
                <w:bCs/>
                <w:color w:val="000000"/>
                <w:kern w:val="0"/>
                <w:sz w:val="18"/>
                <w:szCs w:val="18"/>
                <w14:ligatures w14:val="none"/>
              </w:rPr>
              <w:t xml:space="preserve"> (where applicable)</w:t>
            </w:r>
          </w:p>
        </w:tc>
        <w:permStart w:id="1210199361" w:edGrp="everyone" w:colFirst="0" w:colLast="0"/>
        <w:tc>
          <w:tcPr>
            <w:tcW w:w="709" w:type="dxa"/>
            <w:tcBorders>
              <w:top w:val="nil"/>
              <w:left w:val="nil"/>
              <w:bottom w:val="single" w:sz="4" w:space="0" w:color="auto"/>
            </w:tcBorders>
            <w:shd w:val="clear" w:color="auto" w:fill="F2F2F2" w:themeFill="background1" w:themeFillShade="F2"/>
            <w:vAlign w:val="center"/>
          </w:tcPr>
          <w:p w14:paraId="0675678B" w14:textId="438AA313" w:rsidR="007E004B" w:rsidRDefault="00DE4CDC" w:rsidP="007E004B">
            <w:pPr>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869715066"/>
                <w14:checkbox>
                  <w14:checked w14:val="0"/>
                  <w14:checkedState w14:val="2612" w14:font="MS Gothic"/>
                  <w14:uncheckedState w14:val="2610" w14:font="MS Gothic"/>
                </w14:checkbox>
              </w:sdtPr>
              <w:sdtEndPr/>
              <w:sdtContent>
                <w:permEnd w:id="1210199361"/>
                <w:r w:rsidR="002714E6">
                  <w:rPr>
                    <w:rFonts w:ascii="MS Gothic" w:eastAsia="MS Gothic" w:hAnsi="MS Gothic" w:cs="Arial" w:hint="eastAsia"/>
                    <w:bCs/>
                    <w:color w:val="000000"/>
                    <w:kern w:val="0"/>
                    <w:sz w:val="18"/>
                    <w:szCs w:val="18"/>
                    <w14:ligatures w14:val="none"/>
                  </w:rPr>
                  <w:t>☐</w:t>
                </w:r>
              </w:sdtContent>
            </w:sdt>
          </w:p>
        </w:tc>
      </w:tr>
      <w:tr w:rsidR="00E67D4F" w:rsidRPr="002F048D" w14:paraId="7A4F9477" w14:textId="1D10F775" w:rsidTr="00FC7A43">
        <w:trPr>
          <w:trHeight w:val="305"/>
        </w:trPr>
        <w:tc>
          <w:tcPr>
            <w:tcW w:w="2439" w:type="dxa"/>
            <w:vMerge w:val="restart"/>
            <w:shd w:val="clear" w:color="auto" w:fill="FFFFFF" w:themeFill="background1"/>
            <w:vAlign w:val="center"/>
          </w:tcPr>
          <w:p w14:paraId="766AA904" w14:textId="4C006A4A"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830096221" w:edGrp="everyone" w:colFirst="3" w:colLast="3"/>
            <w:permEnd w:id="1255998068"/>
            <w:r w:rsidRPr="002F048D">
              <w:rPr>
                <w:rFonts w:ascii="Arial" w:eastAsia="Times New Roman" w:hAnsi="Arial" w:cs="Arial"/>
                <w:bCs/>
                <w:color w:val="000000"/>
                <w:kern w:val="0"/>
                <w:sz w:val="18"/>
                <w:szCs w:val="18"/>
                <w14:ligatures w14:val="none"/>
              </w:rPr>
              <w:t>Crown land – Native Title Determined</w:t>
            </w:r>
          </w:p>
        </w:tc>
        <w:tc>
          <w:tcPr>
            <w:tcW w:w="2551" w:type="dxa"/>
            <w:vMerge w:val="restart"/>
            <w:shd w:val="clear" w:color="auto" w:fill="FFFFFF" w:themeFill="background1"/>
            <w:vAlign w:val="center"/>
          </w:tcPr>
          <w:p w14:paraId="794ECD14"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r w:rsidRPr="002F048D">
              <w:rPr>
                <w:rFonts w:ascii="Arial" w:eastAsia="Times New Roman" w:hAnsi="Arial" w:cs="Arial"/>
                <w:b/>
                <w:color w:val="000000"/>
                <w:kern w:val="0"/>
                <w:sz w:val="18"/>
                <w:szCs w:val="18"/>
                <w14:ligatures w14:val="none"/>
              </w:rPr>
              <w:t>Representative with Indigenous Land Use Agreement</w:t>
            </w:r>
            <w:r w:rsidRPr="002F048D">
              <w:rPr>
                <w:rFonts w:ascii="Arial" w:eastAsia="Times New Roman" w:hAnsi="Arial" w:cs="Arial"/>
                <w:bCs/>
                <w:color w:val="000000"/>
                <w:kern w:val="0"/>
                <w:sz w:val="18"/>
                <w:szCs w:val="18"/>
                <w14:ligatures w14:val="none"/>
              </w:rPr>
              <w:t xml:space="preserve"> (ILUA) with PBC</w:t>
            </w:r>
          </w:p>
        </w:tc>
        <w:tc>
          <w:tcPr>
            <w:tcW w:w="4111" w:type="dxa"/>
            <w:tcBorders>
              <w:bottom w:val="nil"/>
              <w:right w:val="nil"/>
            </w:tcBorders>
            <w:shd w:val="clear" w:color="auto" w:fill="FFFFFF" w:themeFill="background1"/>
            <w:vAlign w:val="center"/>
          </w:tcPr>
          <w:p w14:paraId="74E2EF11" w14:textId="6872CC13"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Native Title Name</w:t>
            </w:r>
          </w:p>
        </w:tc>
        <w:permStart w:id="1010509750" w:edGrp="everyone" w:colFirst="0" w:colLast="0"/>
        <w:tc>
          <w:tcPr>
            <w:tcW w:w="709" w:type="dxa"/>
            <w:tcBorders>
              <w:left w:val="nil"/>
              <w:bottom w:val="nil"/>
            </w:tcBorders>
            <w:shd w:val="clear" w:color="auto" w:fill="F2F2F2" w:themeFill="background1" w:themeFillShade="F2"/>
            <w:vAlign w:val="center"/>
          </w:tcPr>
          <w:p w14:paraId="40FA5FAE" w14:textId="694C9A28" w:rsidR="00E67D4F" w:rsidRPr="002F048D"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236365618"/>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010509750"/>
          </w:p>
        </w:tc>
      </w:tr>
      <w:tr w:rsidR="00E67D4F" w:rsidRPr="002F048D" w14:paraId="0F557812" w14:textId="5C355D09" w:rsidTr="00FC7A43">
        <w:trPr>
          <w:trHeight w:val="305"/>
        </w:trPr>
        <w:tc>
          <w:tcPr>
            <w:tcW w:w="2439" w:type="dxa"/>
            <w:vMerge/>
            <w:shd w:val="clear" w:color="auto" w:fill="FFFFFF" w:themeFill="background1"/>
            <w:vAlign w:val="center"/>
          </w:tcPr>
          <w:p w14:paraId="64283DEB"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356429955" w:edGrp="everyone" w:colFirst="3" w:colLast="3"/>
            <w:permEnd w:id="1830096221"/>
          </w:p>
        </w:tc>
        <w:tc>
          <w:tcPr>
            <w:tcW w:w="2551" w:type="dxa"/>
            <w:vMerge/>
            <w:shd w:val="clear" w:color="auto" w:fill="FFFFFF" w:themeFill="background1"/>
            <w:vAlign w:val="center"/>
          </w:tcPr>
          <w:p w14:paraId="76DC4E37"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7CB178C1" w14:textId="619FDD5B"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Name of P</w:t>
            </w:r>
            <w:r w:rsidR="00665768">
              <w:rPr>
                <w:rFonts w:ascii="Arial" w:eastAsia="Times New Roman" w:hAnsi="Arial" w:cs="Arial"/>
                <w:bCs/>
                <w:color w:val="000000"/>
                <w:kern w:val="0"/>
                <w:sz w:val="18"/>
                <w:szCs w:val="18"/>
                <w14:ligatures w14:val="none"/>
              </w:rPr>
              <w:t>B</w:t>
            </w:r>
            <w:r w:rsidRPr="002F048D">
              <w:rPr>
                <w:rFonts w:ascii="Arial" w:eastAsia="Times New Roman" w:hAnsi="Arial" w:cs="Arial"/>
                <w:bCs/>
                <w:color w:val="000000"/>
                <w:kern w:val="0"/>
                <w:sz w:val="18"/>
                <w:szCs w:val="18"/>
                <w14:ligatures w14:val="none"/>
              </w:rPr>
              <w:t>C</w:t>
            </w:r>
          </w:p>
        </w:tc>
        <w:permStart w:id="1831673516" w:edGrp="everyone" w:colFirst="0" w:colLast="0"/>
        <w:tc>
          <w:tcPr>
            <w:tcW w:w="709" w:type="dxa"/>
            <w:tcBorders>
              <w:top w:val="nil"/>
              <w:left w:val="nil"/>
              <w:bottom w:val="nil"/>
            </w:tcBorders>
            <w:shd w:val="clear" w:color="auto" w:fill="F2F2F2" w:themeFill="background1" w:themeFillShade="F2"/>
            <w:vAlign w:val="center"/>
          </w:tcPr>
          <w:p w14:paraId="3F729028" w14:textId="723F087A" w:rsidR="00E67D4F" w:rsidRPr="002F048D"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67732499"/>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831673516"/>
          </w:p>
        </w:tc>
      </w:tr>
      <w:tr w:rsidR="00E67D4F" w:rsidRPr="002F048D" w14:paraId="1842D46C" w14:textId="3E1E922D" w:rsidTr="00AC1899">
        <w:trPr>
          <w:trHeight w:val="370"/>
        </w:trPr>
        <w:tc>
          <w:tcPr>
            <w:tcW w:w="2439" w:type="dxa"/>
            <w:vMerge/>
            <w:shd w:val="clear" w:color="auto" w:fill="FFFFFF" w:themeFill="background1"/>
            <w:vAlign w:val="center"/>
          </w:tcPr>
          <w:p w14:paraId="5CEC031C"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851073985" w:edGrp="everyone" w:colFirst="3" w:colLast="3"/>
            <w:permEnd w:id="1356429955"/>
          </w:p>
        </w:tc>
        <w:tc>
          <w:tcPr>
            <w:tcW w:w="2551" w:type="dxa"/>
            <w:vMerge/>
            <w:shd w:val="clear" w:color="auto" w:fill="FFFFFF" w:themeFill="background1"/>
            <w:vAlign w:val="center"/>
          </w:tcPr>
          <w:p w14:paraId="65402854"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69581294" w14:textId="6B344102"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ILUA summary, including extract that shows ILUA arrangement is consistent with commercial sandalwood harvest</w:t>
            </w:r>
          </w:p>
        </w:tc>
        <w:permStart w:id="1790448266" w:edGrp="everyone" w:colFirst="0" w:colLast="0"/>
        <w:tc>
          <w:tcPr>
            <w:tcW w:w="709" w:type="dxa"/>
            <w:tcBorders>
              <w:top w:val="nil"/>
              <w:left w:val="nil"/>
              <w:bottom w:val="nil"/>
            </w:tcBorders>
            <w:shd w:val="clear" w:color="auto" w:fill="F2F2F2" w:themeFill="background1" w:themeFillShade="F2"/>
            <w:vAlign w:val="center"/>
          </w:tcPr>
          <w:p w14:paraId="72CD9F77" w14:textId="6000587E" w:rsidR="00E67D4F" w:rsidRPr="002F048D"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470088533"/>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790448266"/>
          </w:p>
        </w:tc>
      </w:tr>
      <w:tr w:rsidR="00AC1899" w:rsidRPr="002F048D" w14:paraId="17FEA6BD" w14:textId="77777777" w:rsidTr="00AC1899">
        <w:trPr>
          <w:trHeight w:val="370"/>
        </w:trPr>
        <w:tc>
          <w:tcPr>
            <w:tcW w:w="2439" w:type="dxa"/>
            <w:vMerge/>
            <w:shd w:val="clear" w:color="auto" w:fill="FFFFFF" w:themeFill="background1"/>
            <w:vAlign w:val="center"/>
          </w:tcPr>
          <w:p w14:paraId="59D1AAA3" w14:textId="77777777" w:rsidR="00AC1899" w:rsidRPr="002F048D" w:rsidRDefault="00AC1899" w:rsidP="00AC1899">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824136106" w:edGrp="everyone" w:colFirst="3" w:colLast="3"/>
            <w:permEnd w:id="851073985"/>
          </w:p>
        </w:tc>
        <w:tc>
          <w:tcPr>
            <w:tcW w:w="2551" w:type="dxa"/>
            <w:vMerge/>
            <w:shd w:val="clear" w:color="auto" w:fill="FFFFFF" w:themeFill="background1"/>
            <w:vAlign w:val="center"/>
          </w:tcPr>
          <w:p w14:paraId="5B8C25D3" w14:textId="77777777" w:rsidR="00AC1899" w:rsidRPr="002F048D" w:rsidRDefault="00AC1899" w:rsidP="00AC1899">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2A93FE19" w14:textId="1CC25D29" w:rsidR="00AC1899" w:rsidRPr="002F048D" w:rsidRDefault="00AC1899" w:rsidP="00AC1899">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Form 3 – Access to land authorisation from all third parties with vested interests for each application area</w:t>
            </w:r>
            <w:r w:rsidR="003C39D9">
              <w:rPr>
                <w:rFonts w:ascii="Arial" w:eastAsia="Times New Roman" w:hAnsi="Arial" w:cs="Arial"/>
                <w:bCs/>
                <w:color w:val="000000"/>
                <w:kern w:val="0"/>
                <w:sz w:val="18"/>
                <w:szCs w:val="18"/>
                <w14:ligatures w14:val="none"/>
              </w:rPr>
              <w:t xml:space="preserve"> (where applicable)</w:t>
            </w:r>
          </w:p>
        </w:tc>
        <w:permStart w:id="436550870" w:edGrp="everyone" w:colFirst="0" w:colLast="0"/>
        <w:tc>
          <w:tcPr>
            <w:tcW w:w="709" w:type="dxa"/>
            <w:tcBorders>
              <w:top w:val="nil"/>
              <w:left w:val="nil"/>
              <w:bottom w:val="single" w:sz="4" w:space="0" w:color="auto"/>
            </w:tcBorders>
            <w:shd w:val="clear" w:color="auto" w:fill="F2F2F2" w:themeFill="background1" w:themeFillShade="F2"/>
            <w:vAlign w:val="center"/>
          </w:tcPr>
          <w:p w14:paraId="0A87D4E2" w14:textId="6DBF3525" w:rsidR="00AC1899" w:rsidRDefault="00DE4CDC" w:rsidP="00AC1899">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996075902"/>
                <w14:checkbox>
                  <w14:checked w14:val="0"/>
                  <w14:checkedState w14:val="2612" w14:font="MS Gothic"/>
                  <w14:uncheckedState w14:val="2610" w14:font="MS Gothic"/>
                </w14:checkbox>
              </w:sdtPr>
              <w:sdtEndPr/>
              <w:sdtContent>
                <w:r w:rsidR="00AC1899">
                  <w:rPr>
                    <w:rFonts w:ascii="MS Gothic" w:eastAsia="MS Gothic" w:hAnsi="MS Gothic" w:cs="Arial" w:hint="eastAsia"/>
                    <w:bCs/>
                    <w:color w:val="000000"/>
                    <w:kern w:val="0"/>
                    <w:sz w:val="18"/>
                    <w:szCs w:val="18"/>
                    <w14:ligatures w14:val="none"/>
                  </w:rPr>
                  <w:t>☐</w:t>
                </w:r>
                <w:permEnd w:id="436550870"/>
              </w:sdtContent>
            </w:sdt>
          </w:p>
        </w:tc>
      </w:tr>
      <w:tr w:rsidR="00E67D4F" w:rsidRPr="002F048D" w14:paraId="26D7C24D" w14:textId="799814E9" w:rsidTr="00FC7A43">
        <w:trPr>
          <w:trHeight w:val="750"/>
        </w:trPr>
        <w:tc>
          <w:tcPr>
            <w:tcW w:w="2439" w:type="dxa"/>
            <w:vMerge w:val="restart"/>
            <w:shd w:val="clear" w:color="auto" w:fill="FFFFFF" w:themeFill="background1"/>
            <w:vAlign w:val="center"/>
          </w:tcPr>
          <w:p w14:paraId="59FF8B32"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703741566" w:edGrp="everyone" w:colFirst="3" w:colLast="3"/>
            <w:permEnd w:id="824136106"/>
            <w:r w:rsidRPr="002F048D">
              <w:rPr>
                <w:rFonts w:ascii="Arial" w:eastAsia="Times New Roman" w:hAnsi="Arial" w:cs="Arial"/>
                <w:bCs/>
                <w:color w:val="000000"/>
                <w:kern w:val="0"/>
                <w:sz w:val="18"/>
                <w:szCs w:val="18"/>
                <w14:ligatures w14:val="none"/>
              </w:rPr>
              <w:t>Crown land – Native Title Claim</w:t>
            </w:r>
          </w:p>
        </w:tc>
        <w:tc>
          <w:tcPr>
            <w:tcW w:w="2551" w:type="dxa"/>
            <w:vMerge w:val="restart"/>
            <w:shd w:val="clear" w:color="auto" w:fill="FFFFFF" w:themeFill="background1"/>
            <w:vAlign w:val="center"/>
          </w:tcPr>
          <w:p w14:paraId="2B22FFD8" w14:textId="6A67562F"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Native Title claimant</w:t>
            </w:r>
          </w:p>
          <w:p w14:paraId="20B955C7" w14:textId="3407D27E"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Cs/>
                <w:color w:val="000000"/>
                <w:kern w:val="0"/>
                <w:sz w:val="18"/>
                <w:szCs w:val="18"/>
                <w14:ligatures w14:val="none"/>
              </w:rPr>
              <w:t>(with written approval of all other claimants)</w:t>
            </w:r>
          </w:p>
        </w:tc>
        <w:tc>
          <w:tcPr>
            <w:tcW w:w="4111" w:type="dxa"/>
            <w:tcBorders>
              <w:bottom w:val="nil"/>
              <w:right w:val="nil"/>
            </w:tcBorders>
            <w:shd w:val="clear" w:color="auto" w:fill="FFFFFF" w:themeFill="background1"/>
            <w:vAlign w:val="center"/>
          </w:tcPr>
          <w:p w14:paraId="005C40AD" w14:textId="2659B5CB"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Native Title Claim details</w:t>
            </w:r>
            <w:r w:rsidR="00234516" w:rsidRPr="00D71B30">
              <w:rPr>
                <w:rFonts w:ascii="Arial" w:eastAsia="Times New Roman" w:hAnsi="Arial" w:cs="Arial"/>
                <w:bCs/>
                <w:color w:val="000000"/>
                <w:kern w:val="0"/>
                <w:sz w:val="18"/>
                <w:szCs w:val="18"/>
                <w:vertAlign w:val="superscript"/>
                <w14:ligatures w14:val="none"/>
              </w:rPr>
              <w:t>2</w:t>
            </w:r>
            <w:r w:rsidRPr="00D71B30">
              <w:rPr>
                <w:rFonts w:ascii="Arial" w:eastAsia="Times New Roman" w:hAnsi="Arial" w:cs="Arial"/>
                <w:bCs/>
                <w:color w:val="000000"/>
                <w:kern w:val="0"/>
                <w:sz w:val="18"/>
                <w:szCs w:val="18"/>
                <w:vertAlign w:val="superscript"/>
                <w14:ligatures w14:val="none"/>
              </w:rPr>
              <w:t xml:space="preserve"> </w:t>
            </w:r>
            <w:r w:rsidRPr="002F048D">
              <w:rPr>
                <w:rFonts w:ascii="Arial" w:eastAsia="Times New Roman" w:hAnsi="Arial" w:cs="Arial"/>
                <w:bCs/>
                <w:color w:val="000000"/>
                <w:kern w:val="0"/>
                <w:sz w:val="18"/>
                <w:szCs w:val="18"/>
                <w14:ligatures w14:val="none"/>
              </w:rPr>
              <w:t>(claim name, National Native Title Tribunal number, Federal Court number.</w:t>
            </w:r>
          </w:p>
        </w:tc>
        <w:permStart w:id="504639614" w:edGrp="everyone" w:colFirst="0" w:colLast="0"/>
        <w:tc>
          <w:tcPr>
            <w:tcW w:w="709" w:type="dxa"/>
            <w:tcBorders>
              <w:left w:val="nil"/>
              <w:bottom w:val="nil"/>
            </w:tcBorders>
            <w:shd w:val="clear" w:color="auto" w:fill="F2F2F2" w:themeFill="background1" w:themeFillShade="F2"/>
            <w:vAlign w:val="center"/>
          </w:tcPr>
          <w:p w14:paraId="6E29D621" w14:textId="2329DCF8" w:rsidR="00E67D4F" w:rsidRPr="002F048D"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72635281"/>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504639614"/>
          </w:p>
        </w:tc>
      </w:tr>
      <w:tr w:rsidR="00E67D4F" w:rsidRPr="002F048D" w14:paraId="2499B7D7" w14:textId="35A7AA22" w:rsidTr="00FC7A43">
        <w:trPr>
          <w:trHeight w:val="458"/>
        </w:trPr>
        <w:tc>
          <w:tcPr>
            <w:tcW w:w="2439" w:type="dxa"/>
            <w:vMerge/>
            <w:shd w:val="clear" w:color="auto" w:fill="FFFFFF" w:themeFill="background1"/>
            <w:vAlign w:val="center"/>
          </w:tcPr>
          <w:p w14:paraId="3182E8A6"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357208036" w:edGrp="everyone" w:colFirst="3" w:colLast="3"/>
            <w:permEnd w:id="703741566"/>
          </w:p>
        </w:tc>
        <w:tc>
          <w:tcPr>
            <w:tcW w:w="2551" w:type="dxa"/>
            <w:vMerge/>
            <w:shd w:val="clear" w:color="auto" w:fill="FFFFFF" w:themeFill="background1"/>
            <w:vAlign w:val="center"/>
          </w:tcPr>
          <w:p w14:paraId="0623EB98"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2B11DE0B" w14:textId="24CCBCA9"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Written consent from every other native title claimant registered for this claim</w:t>
            </w:r>
          </w:p>
        </w:tc>
        <w:permStart w:id="1911567125" w:edGrp="everyone" w:colFirst="0" w:colLast="0"/>
        <w:tc>
          <w:tcPr>
            <w:tcW w:w="709" w:type="dxa"/>
            <w:tcBorders>
              <w:top w:val="nil"/>
              <w:left w:val="nil"/>
              <w:bottom w:val="nil"/>
            </w:tcBorders>
            <w:shd w:val="clear" w:color="auto" w:fill="F2F2F2" w:themeFill="background1" w:themeFillShade="F2"/>
            <w:vAlign w:val="center"/>
          </w:tcPr>
          <w:p w14:paraId="67800BD5" w14:textId="1E6E4ED4" w:rsidR="00E67D4F" w:rsidRPr="002F048D"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229811986"/>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911567125"/>
          </w:p>
        </w:tc>
      </w:tr>
      <w:tr w:rsidR="00E67D4F" w:rsidRPr="002F048D" w14:paraId="5E58A75E" w14:textId="20960474" w:rsidTr="003D1F61">
        <w:trPr>
          <w:trHeight w:val="370"/>
        </w:trPr>
        <w:tc>
          <w:tcPr>
            <w:tcW w:w="2439" w:type="dxa"/>
            <w:vMerge/>
            <w:shd w:val="clear" w:color="auto" w:fill="FFFFFF" w:themeFill="background1"/>
            <w:vAlign w:val="center"/>
          </w:tcPr>
          <w:p w14:paraId="3DD4E2CA"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630661009" w:edGrp="everyone" w:colFirst="3" w:colLast="3"/>
            <w:permEnd w:id="1357208036"/>
          </w:p>
        </w:tc>
        <w:tc>
          <w:tcPr>
            <w:tcW w:w="2551" w:type="dxa"/>
            <w:vMerge/>
            <w:shd w:val="clear" w:color="auto" w:fill="FFFFFF" w:themeFill="background1"/>
            <w:vAlign w:val="center"/>
          </w:tcPr>
          <w:p w14:paraId="2B0D29CA"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3308EC05" w14:textId="638CD5DF"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Form 3 – Access to land from registered NT representative body to undertake designated activity for the Application Area</w:t>
            </w:r>
          </w:p>
        </w:tc>
        <w:permStart w:id="2125994298" w:edGrp="everyone" w:colFirst="0" w:colLast="0"/>
        <w:tc>
          <w:tcPr>
            <w:tcW w:w="709" w:type="dxa"/>
            <w:tcBorders>
              <w:top w:val="nil"/>
              <w:left w:val="nil"/>
              <w:bottom w:val="nil"/>
            </w:tcBorders>
            <w:shd w:val="clear" w:color="auto" w:fill="F2F2F2" w:themeFill="background1" w:themeFillShade="F2"/>
            <w:vAlign w:val="center"/>
          </w:tcPr>
          <w:p w14:paraId="78535A26" w14:textId="3B7F2664" w:rsidR="00E67D4F" w:rsidRPr="002F048D"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732684728"/>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2125994298"/>
          </w:p>
        </w:tc>
      </w:tr>
      <w:tr w:rsidR="003D1F61" w:rsidRPr="002F048D" w14:paraId="4B810877" w14:textId="77777777" w:rsidTr="003D1F61">
        <w:trPr>
          <w:trHeight w:val="370"/>
        </w:trPr>
        <w:tc>
          <w:tcPr>
            <w:tcW w:w="2439" w:type="dxa"/>
            <w:vMerge/>
            <w:shd w:val="clear" w:color="auto" w:fill="FFFFFF" w:themeFill="background1"/>
            <w:vAlign w:val="center"/>
          </w:tcPr>
          <w:p w14:paraId="34701047" w14:textId="77777777" w:rsidR="003D1F61" w:rsidRPr="002F048D" w:rsidRDefault="003D1F61" w:rsidP="003D1F61">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779382951" w:edGrp="everyone" w:colFirst="3" w:colLast="3"/>
            <w:permEnd w:id="630661009"/>
          </w:p>
        </w:tc>
        <w:tc>
          <w:tcPr>
            <w:tcW w:w="2551" w:type="dxa"/>
            <w:vMerge/>
            <w:shd w:val="clear" w:color="auto" w:fill="FFFFFF" w:themeFill="background1"/>
            <w:vAlign w:val="center"/>
          </w:tcPr>
          <w:p w14:paraId="4A2D4AEF" w14:textId="77777777" w:rsidR="003D1F61" w:rsidRPr="002F048D" w:rsidRDefault="003D1F61" w:rsidP="003D1F61">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46A0962E" w14:textId="7D689C9B" w:rsidR="003D1F61" w:rsidRPr="002F048D" w:rsidRDefault="003D1F61" w:rsidP="003D1F61">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Form 3 – Access to land authorisation from all third parties with vested interests for each application area</w:t>
            </w:r>
            <w:r w:rsidR="003C39D9">
              <w:rPr>
                <w:rFonts w:ascii="Arial" w:eastAsia="Times New Roman" w:hAnsi="Arial" w:cs="Arial"/>
                <w:bCs/>
                <w:color w:val="000000"/>
                <w:kern w:val="0"/>
                <w:sz w:val="18"/>
                <w:szCs w:val="18"/>
                <w14:ligatures w14:val="none"/>
              </w:rPr>
              <w:t xml:space="preserve"> (where applicable)</w:t>
            </w:r>
          </w:p>
        </w:tc>
        <w:permStart w:id="1666463095" w:edGrp="everyone" w:colFirst="0" w:colLast="0"/>
        <w:tc>
          <w:tcPr>
            <w:tcW w:w="709" w:type="dxa"/>
            <w:tcBorders>
              <w:top w:val="nil"/>
              <w:left w:val="nil"/>
              <w:bottom w:val="single" w:sz="4" w:space="0" w:color="auto"/>
            </w:tcBorders>
            <w:shd w:val="clear" w:color="auto" w:fill="F2F2F2" w:themeFill="background1" w:themeFillShade="F2"/>
            <w:vAlign w:val="center"/>
          </w:tcPr>
          <w:p w14:paraId="19AE3702" w14:textId="4A4924D4" w:rsidR="003D1F61" w:rsidRDefault="00DE4CDC" w:rsidP="003D1F61">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195303998"/>
                <w14:checkbox>
                  <w14:checked w14:val="0"/>
                  <w14:checkedState w14:val="2612" w14:font="MS Gothic"/>
                  <w14:uncheckedState w14:val="2610" w14:font="MS Gothic"/>
                </w14:checkbox>
              </w:sdtPr>
              <w:sdtEndPr/>
              <w:sdtContent>
                <w:r w:rsidR="003D1F61">
                  <w:rPr>
                    <w:rFonts w:ascii="MS Gothic" w:eastAsia="MS Gothic" w:hAnsi="MS Gothic" w:cs="Arial" w:hint="eastAsia"/>
                    <w:bCs/>
                    <w:color w:val="000000"/>
                    <w:kern w:val="0"/>
                    <w:sz w:val="18"/>
                    <w:szCs w:val="18"/>
                    <w14:ligatures w14:val="none"/>
                  </w:rPr>
                  <w:t>☐</w:t>
                </w:r>
                <w:permEnd w:id="1666463095"/>
              </w:sdtContent>
            </w:sdt>
          </w:p>
        </w:tc>
      </w:tr>
      <w:tr w:rsidR="00E67D4F" w:rsidRPr="002F048D" w14:paraId="73B7E9C6" w14:textId="402DC683" w:rsidTr="00FC7A43">
        <w:trPr>
          <w:trHeight w:val="528"/>
        </w:trPr>
        <w:tc>
          <w:tcPr>
            <w:tcW w:w="2439" w:type="dxa"/>
            <w:vMerge w:val="restart"/>
            <w:shd w:val="clear" w:color="auto" w:fill="FFFFFF" w:themeFill="background1"/>
            <w:vAlign w:val="center"/>
          </w:tcPr>
          <w:p w14:paraId="3E45C0D1"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283988333" w:edGrp="everyone" w:colFirst="3" w:colLast="3"/>
            <w:permEnd w:id="1779382951"/>
            <w:r w:rsidRPr="002F048D">
              <w:rPr>
                <w:rFonts w:ascii="Arial" w:eastAsia="Times New Roman" w:hAnsi="Arial" w:cs="Arial"/>
                <w:bCs/>
                <w:color w:val="000000"/>
                <w:kern w:val="0"/>
                <w:sz w:val="18"/>
                <w:szCs w:val="18"/>
                <w14:ligatures w14:val="none"/>
              </w:rPr>
              <w:lastRenderedPageBreak/>
              <w:t>Lands vested in the ALT</w:t>
            </w:r>
          </w:p>
        </w:tc>
        <w:tc>
          <w:tcPr>
            <w:tcW w:w="2551" w:type="dxa"/>
            <w:vMerge w:val="restart"/>
            <w:shd w:val="clear" w:color="auto" w:fill="FFFFFF" w:themeFill="background1"/>
            <w:vAlign w:val="center"/>
          </w:tcPr>
          <w:p w14:paraId="109C2936"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Leaseholder or their representative</w:t>
            </w:r>
          </w:p>
          <w:p w14:paraId="23238C69" w14:textId="18730BE6"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Cs/>
                <w:color w:val="000000"/>
                <w:kern w:val="0"/>
                <w:sz w:val="18"/>
                <w:szCs w:val="18"/>
                <w14:ligatures w14:val="none"/>
              </w:rPr>
              <w:t>(with written approval of ALT)</w:t>
            </w:r>
          </w:p>
        </w:tc>
        <w:tc>
          <w:tcPr>
            <w:tcW w:w="4111" w:type="dxa"/>
            <w:tcBorders>
              <w:bottom w:val="nil"/>
              <w:right w:val="nil"/>
            </w:tcBorders>
            <w:shd w:val="clear" w:color="auto" w:fill="FFFFFF" w:themeFill="background1"/>
            <w:vAlign w:val="center"/>
          </w:tcPr>
          <w:p w14:paraId="29303180" w14:textId="390DC4A7" w:rsidR="00E67D4F" w:rsidRPr="002F048D" w:rsidRDefault="00E67D4F" w:rsidP="00E67D4F">
            <w:pPr>
              <w:pStyle w:val="ListParagraph"/>
              <w:numPr>
                <w:ilvl w:val="0"/>
                <w:numId w:val="25"/>
              </w:numPr>
              <w:tabs>
                <w:tab w:val="left" w:pos="459"/>
                <w:tab w:val="right" w:pos="9720"/>
              </w:tabs>
              <w:spacing w:before="60" w:after="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ALT vesting details</w:t>
            </w:r>
            <w:r w:rsidR="001B24FB">
              <w:rPr>
                <w:rFonts w:ascii="Arial" w:eastAsia="Times New Roman" w:hAnsi="Arial" w:cs="Arial"/>
                <w:bCs/>
                <w:color w:val="000000"/>
                <w:kern w:val="0"/>
                <w:sz w:val="18"/>
                <w:szCs w:val="18"/>
                <w14:ligatures w14:val="none"/>
              </w:rPr>
              <w:t xml:space="preserve"> (name and reserve no.</w:t>
            </w:r>
            <w:r w:rsidR="00234516">
              <w:rPr>
                <w:rFonts w:ascii="Arial" w:eastAsia="Times New Roman" w:hAnsi="Arial" w:cs="Arial"/>
                <w:bCs/>
                <w:color w:val="000000"/>
                <w:kern w:val="0"/>
                <w:sz w:val="18"/>
                <w:szCs w:val="18"/>
                <w:vertAlign w:val="superscript"/>
                <w14:ligatures w14:val="none"/>
              </w:rPr>
              <w:t>3</w:t>
            </w:r>
          </w:p>
        </w:tc>
        <w:permStart w:id="77993968" w:edGrp="everyone" w:colFirst="0" w:colLast="0"/>
        <w:tc>
          <w:tcPr>
            <w:tcW w:w="709" w:type="dxa"/>
            <w:tcBorders>
              <w:left w:val="nil"/>
              <w:bottom w:val="nil"/>
            </w:tcBorders>
            <w:shd w:val="clear" w:color="auto" w:fill="F2F2F2" w:themeFill="background1" w:themeFillShade="F2"/>
            <w:vAlign w:val="center"/>
          </w:tcPr>
          <w:p w14:paraId="38E7D231" w14:textId="19F320A3" w:rsidR="00E67D4F" w:rsidRPr="002F048D" w:rsidRDefault="00DE4CDC" w:rsidP="00A36CE2">
            <w:pPr>
              <w:tabs>
                <w:tab w:val="left" w:pos="459"/>
                <w:tab w:val="right" w:pos="9720"/>
              </w:tabs>
              <w:spacing w:after="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813147915"/>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77993968"/>
          </w:p>
        </w:tc>
      </w:tr>
      <w:tr w:rsidR="00E67D4F" w:rsidRPr="002F048D" w14:paraId="3898132D" w14:textId="4628CCE0" w:rsidTr="00FC7A43">
        <w:trPr>
          <w:trHeight w:val="1013"/>
        </w:trPr>
        <w:tc>
          <w:tcPr>
            <w:tcW w:w="2439" w:type="dxa"/>
            <w:vMerge/>
            <w:shd w:val="clear" w:color="auto" w:fill="FFFFFF" w:themeFill="background1"/>
            <w:vAlign w:val="center"/>
          </w:tcPr>
          <w:p w14:paraId="15525B45"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722812375" w:edGrp="everyone" w:colFirst="3" w:colLast="3"/>
            <w:permEnd w:id="1283988333"/>
          </w:p>
        </w:tc>
        <w:tc>
          <w:tcPr>
            <w:tcW w:w="2551" w:type="dxa"/>
            <w:vMerge/>
            <w:shd w:val="clear" w:color="auto" w:fill="FFFFFF" w:themeFill="background1"/>
            <w:vAlign w:val="center"/>
          </w:tcPr>
          <w:p w14:paraId="13842DDA"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50DFB81F" w14:textId="038CDDFA"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Written evidence from ALT that this applicant is a leaseholder or leaseholder representative and approved to make application.</w:t>
            </w:r>
          </w:p>
        </w:tc>
        <w:permStart w:id="1038047012" w:edGrp="everyone" w:colFirst="0" w:colLast="0"/>
        <w:tc>
          <w:tcPr>
            <w:tcW w:w="709" w:type="dxa"/>
            <w:tcBorders>
              <w:top w:val="nil"/>
              <w:left w:val="nil"/>
              <w:bottom w:val="nil"/>
            </w:tcBorders>
            <w:shd w:val="clear" w:color="auto" w:fill="F2F2F2" w:themeFill="background1" w:themeFillShade="F2"/>
            <w:vAlign w:val="center"/>
          </w:tcPr>
          <w:p w14:paraId="31A75262" w14:textId="45D30134" w:rsidR="00E67D4F" w:rsidRPr="002F048D"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514041757"/>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038047012"/>
          </w:p>
        </w:tc>
      </w:tr>
      <w:tr w:rsidR="00E67D4F" w:rsidRPr="002F048D" w14:paraId="066EF920" w14:textId="3FA048C4" w:rsidTr="000A292C">
        <w:trPr>
          <w:trHeight w:val="443"/>
        </w:trPr>
        <w:tc>
          <w:tcPr>
            <w:tcW w:w="2439" w:type="dxa"/>
            <w:vMerge/>
            <w:shd w:val="clear" w:color="auto" w:fill="FFFFFF" w:themeFill="background1"/>
            <w:vAlign w:val="center"/>
          </w:tcPr>
          <w:p w14:paraId="64F04D9E" w14:textId="7777777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455583731" w:edGrp="everyone" w:colFirst="3" w:colLast="3"/>
            <w:permEnd w:id="722812375"/>
          </w:p>
        </w:tc>
        <w:tc>
          <w:tcPr>
            <w:tcW w:w="2551" w:type="dxa"/>
            <w:vMerge/>
            <w:shd w:val="clear" w:color="auto" w:fill="FFFFFF" w:themeFill="background1"/>
            <w:vAlign w:val="center"/>
          </w:tcPr>
          <w:p w14:paraId="71DE87CD"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nil"/>
              <w:right w:val="nil"/>
            </w:tcBorders>
            <w:shd w:val="clear" w:color="auto" w:fill="FFFFFF" w:themeFill="background1"/>
            <w:vAlign w:val="center"/>
          </w:tcPr>
          <w:p w14:paraId="010CC8C6" w14:textId="27843F28" w:rsidR="00E67D4F" w:rsidRPr="002F048D" w:rsidRDefault="00E67D4F" w:rsidP="00E67D4F">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Form 3 – Access to land from company to undertake designated activity for the Application Area</w:t>
            </w:r>
          </w:p>
        </w:tc>
        <w:permStart w:id="1481324389" w:edGrp="everyone" w:colFirst="0" w:colLast="0"/>
        <w:tc>
          <w:tcPr>
            <w:tcW w:w="709" w:type="dxa"/>
            <w:tcBorders>
              <w:top w:val="nil"/>
              <w:left w:val="nil"/>
              <w:bottom w:val="nil"/>
            </w:tcBorders>
            <w:shd w:val="clear" w:color="auto" w:fill="F2F2F2" w:themeFill="background1" w:themeFillShade="F2"/>
            <w:vAlign w:val="center"/>
          </w:tcPr>
          <w:p w14:paraId="627F0CCC" w14:textId="7CA26103" w:rsidR="00E67D4F" w:rsidRPr="002F048D"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597637967"/>
                <w14:checkbox>
                  <w14:checked w14:val="0"/>
                  <w14:checkedState w14:val="2612" w14:font="MS Gothic"/>
                  <w14:uncheckedState w14:val="2610" w14:font="MS Gothic"/>
                </w14:checkbox>
              </w:sdtPr>
              <w:sdtEndPr/>
              <w:sdtContent>
                <w:r w:rsidR="00E67D4F" w:rsidRPr="002F048D">
                  <w:rPr>
                    <w:rFonts w:ascii="MS Gothic" w:eastAsia="MS Gothic" w:hAnsi="MS Gothic" w:cs="Arial" w:hint="eastAsia"/>
                    <w:bCs/>
                    <w:color w:val="000000"/>
                    <w:kern w:val="0"/>
                    <w:sz w:val="18"/>
                    <w:szCs w:val="18"/>
                    <w14:ligatures w14:val="none"/>
                  </w:rPr>
                  <w:t>☐</w:t>
                </w:r>
              </w:sdtContent>
            </w:sdt>
            <w:permEnd w:id="1481324389"/>
          </w:p>
        </w:tc>
      </w:tr>
      <w:tr w:rsidR="000A292C" w:rsidRPr="002F048D" w14:paraId="296F19F8" w14:textId="77777777" w:rsidTr="00E303BB">
        <w:trPr>
          <w:trHeight w:val="442"/>
        </w:trPr>
        <w:tc>
          <w:tcPr>
            <w:tcW w:w="2439" w:type="dxa"/>
            <w:vMerge/>
            <w:shd w:val="clear" w:color="auto" w:fill="FFFFFF" w:themeFill="background1"/>
            <w:vAlign w:val="center"/>
          </w:tcPr>
          <w:p w14:paraId="789A3442" w14:textId="77777777" w:rsidR="000A292C" w:rsidRPr="002F048D" w:rsidRDefault="000A292C" w:rsidP="000A292C">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25380386" w:edGrp="everyone" w:colFirst="3" w:colLast="3"/>
            <w:permEnd w:id="1455583731"/>
          </w:p>
        </w:tc>
        <w:tc>
          <w:tcPr>
            <w:tcW w:w="2551" w:type="dxa"/>
            <w:vMerge/>
            <w:shd w:val="clear" w:color="auto" w:fill="FFFFFF" w:themeFill="background1"/>
            <w:vAlign w:val="center"/>
          </w:tcPr>
          <w:p w14:paraId="4ED3D25E" w14:textId="77777777" w:rsidR="000A292C" w:rsidRPr="002F048D" w:rsidRDefault="000A292C" w:rsidP="000A292C">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bottom w:val="single" w:sz="4" w:space="0" w:color="auto"/>
              <w:right w:val="nil"/>
            </w:tcBorders>
            <w:shd w:val="clear" w:color="auto" w:fill="FFFFFF" w:themeFill="background1"/>
            <w:vAlign w:val="center"/>
          </w:tcPr>
          <w:p w14:paraId="2F3A4CDF" w14:textId="52115B9F" w:rsidR="000A292C" w:rsidRPr="002F048D" w:rsidRDefault="000A292C" w:rsidP="000A292C">
            <w:pPr>
              <w:pStyle w:val="ListParagraph"/>
              <w:numPr>
                <w:ilvl w:val="0"/>
                <w:numId w:val="25"/>
              </w:numPr>
              <w:tabs>
                <w:tab w:val="left" w:pos="459"/>
                <w:tab w:val="right" w:pos="9720"/>
              </w:tabs>
              <w:spacing w:before="60" w:after="60" w:line="276" w:lineRule="auto"/>
              <w:ind w:left="176" w:hanging="142"/>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Form 3 – Access to land authorisation from all third parties with vested interests for each application area (where applicable)</w:t>
            </w:r>
          </w:p>
        </w:tc>
        <w:permStart w:id="270106355" w:edGrp="everyone" w:colFirst="0" w:colLast="0"/>
        <w:tc>
          <w:tcPr>
            <w:tcW w:w="709" w:type="dxa"/>
            <w:tcBorders>
              <w:top w:val="nil"/>
              <w:left w:val="nil"/>
              <w:bottom w:val="single" w:sz="4" w:space="0" w:color="auto"/>
            </w:tcBorders>
            <w:shd w:val="clear" w:color="auto" w:fill="F2F2F2" w:themeFill="background1" w:themeFillShade="F2"/>
            <w:vAlign w:val="center"/>
          </w:tcPr>
          <w:p w14:paraId="6AA3CFFD" w14:textId="32A954FB" w:rsidR="000A292C" w:rsidRDefault="00DE4CDC" w:rsidP="000A292C">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1820491093"/>
                <w14:checkbox>
                  <w14:checked w14:val="0"/>
                  <w14:checkedState w14:val="2612" w14:font="MS Gothic"/>
                  <w14:uncheckedState w14:val="2610" w14:font="MS Gothic"/>
                </w14:checkbox>
              </w:sdtPr>
              <w:sdtEndPr/>
              <w:sdtContent>
                <w:r w:rsidR="000A292C">
                  <w:rPr>
                    <w:rFonts w:ascii="MS Gothic" w:eastAsia="MS Gothic" w:hAnsi="MS Gothic" w:cs="Arial" w:hint="eastAsia"/>
                    <w:bCs/>
                    <w:color w:val="000000"/>
                    <w:kern w:val="0"/>
                    <w:sz w:val="18"/>
                    <w:szCs w:val="18"/>
                    <w14:ligatures w14:val="none"/>
                  </w:rPr>
                  <w:t>☐</w:t>
                </w:r>
                <w:permEnd w:id="270106355"/>
              </w:sdtContent>
            </w:sdt>
          </w:p>
        </w:tc>
      </w:tr>
      <w:tr w:rsidR="00E67D4F" w:rsidRPr="00012601" w14:paraId="1968A3A6" w14:textId="2F574C95" w:rsidTr="00E303BB">
        <w:trPr>
          <w:trHeight w:val="397"/>
        </w:trPr>
        <w:tc>
          <w:tcPr>
            <w:tcW w:w="2439" w:type="dxa"/>
            <w:vMerge w:val="restart"/>
            <w:shd w:val="clear" w:color="auto" w:fill="FFFFFF" w:themeFill="background1"/>
            <w:vAlign w:val="center"/>
          </w:tcPr>
          <w:p w14:paraId="5E4C42B3" w14:textId="305D006A"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80381385" w:edGrp="everyone" w:colFirst="3" w:colLast="3"/>
            <w:permEnd w:id="125380386"/>
            <w:r w:rsidRPr="002F048D">
              <w:rPr>
                <w:rFonts w:ascii="Arial" w:eastAsia="Times New Roman" w:hAnsi="Arial" w:cs="Arial"/>
                <w:bCs/>
                <w:color w:val="000000"/>
                <w:kern w:val="0"/>
                <w:sz w:val="18"/>
                <w:szCs w:val="18"/>
                <w14:ligatures w14:val="none"/>
              </w:rPr>
              <w:t xml:space="preserve">Other Crown land </w:t>
            </w:r>
          </w:p>
          <w:p w14:paraId="719035C8" w14:textId="0E2E4367"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(no ALT lease, Native Title determination or claim)</w:t>
            </w:r>
          </w:p>
        </w:tc>
        <w:tc>
          <w:tcPr>
            <w:tcW w:w="2551" w:type="dxa"/>
            <w:vMerge w:val="restart"/>
            <w:shd w:val="clear" w:color="auto" w:fill="FFFFFF" w:themeFill="background1"/>
            <w:vAlign w:val="center"/>
          </w:tcPr>
          <w:p w14:paraId="7BD18D1D" w14:textId="77777777" w:rsidR="00E67D4F" w:rsidRPr="002F048D" w:rsidRDefault="00E67D4F" w:rsidP="00E67D4F">
            <w:pPr>
              <w:tabs>
                <w:tab w:val="left" w:pos="459"/>
                <w:tab w:val="right" w:pos="9720"/>
              </w:tabs>
              <w:spacing w:before="60" w:after="60" w:line="276" w:lineRule="auto"/>
              <w:rPr>
                <w:rFonts w:ascii="Arial" w:eastAsia="Times New Roman" w:hAnsi="Arial" w:cs="Arial"/>
                <w:b/>
                <w:color w:val="000000"/>
                <w:kern w:val="0"/>
                <w:sz w:val="18"/>
                <w:szCs w:val="18"/>
                <w14:ligatures w14:val="none"/>
              </w:rPr>
            </w:pPr>
            <w:r w:rsidRPr="002F048D">
              <w:rPr>
                <w:rFonts w:ascii="Arial" w:eastAsia="Times New Roman" w:hAnsi="Arial" w:cs="Arial"/>
                <w:b/>
                <w:color w:val="000000"/>
                <w:kern w:val="0"/>
                <w:sz w:val="18"/>
                <w:szCs w:val="18"/>
                <w14:ligatures w14:val="none"/>
              </w:rPr>
              <w:t>Occupier</w:t>
            </w:r>
          </w:p>
          <w:p w14:paraId="759D768D" w14:textId="0CB7A214" w:rsidR="00E67D4F" w:rsidRPr="002F048D" w:rsidRDefault="00E67D4F" w:rsidP="00E67D4F">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(with written permission of vesting authority)</w:t>
            </w:r>
          </w:p>
        </w:tc>
        <w:tc>
          <w:tcPr>
            <w:tcW w:w="4111" w:type="dxa"/>
            <w:tcBorders>
              <w:bottom w:val="nil"/>
              <w:right w:val="nil"/>
            </w:tcBorders>
            <w:shd w:val="clear" w:color="auto" w:fill="FFFFFF" w:themeFill="background1"/>
            <w:vAlign w:val="center"/>
          </w:tcPr>
          <w:p w14:paraId="0409204C" w14:textId="3B06C30E" w:rsidR="00E67D4F" w:rsidRPr="002F048D" w:rsidRDefault="00E67D4F" w:rsidP="00E67D4F">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sidRPr="002F048D">
              <w:rPr>
                <w:rFonts w:ascii="Arial" w:eastAsia="Times New Roman" w:hAnsi="Arial" w:cs="Arial"/>
                <w:bCs/>
                <w:color w:val="000000"/>
                <w:kern w:val="0"/>
                <w:sz w:val="18"/>
                <w:szCs w:val="18"/>
                <w14:ligatures w14:val="none"/>
              </w:rPr>
              <w:t>Form 3 – Access to land from vesting authority to undertake designated activity for the Application Area</w:t>
            </w:r>
          </w:p>
        </w:tc>
        <w:permStart w:id="153255023" w:edGrp="everyone" w:colFirst="0" w:colLast="0"/>
        <w:tc>
          <w:tcPr>
            <w:tcW w:w="709" w:type="dxa"/>
            <w:tcBorders>
              <w:left w:val="nil"/>
              <w:bottom w:val="nil"/>
            </w:tcBorders>
            <w:shd w:val="clear" w:color="auto" w:fill="F2F2F2" w:themeFill="background1" w:themeFillShade="F2"/>
            <w:vAlign w:val="center"/>
          </w:tcPr>
          <w:p w14:paraId="6D28BAE7" w14:textId="7DBDC7F9" w:rsidR="00E67D4F" w:rsidRPr="00012601" w:rsidRDefault="00DE4CDC" w:rsidP="00A36CE2">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270977599"/>
                <w14:checkbox>
                  <w14:checked w14:val="0"/>
                  <w14:checkedState w14:val="2612" w14:font="MS Gothic"/>
                  <w14:uncheckedState w14:val="2610" w14:font="MS Gothic"/>
                </w14:checkbox>
              </w:sdtPr>
              <w:sdtEndPr/>
              <w:sdtContent>
                <w:r w:rsidR="00E67D4F" w:rsidRPr="00012601">
                  <w:rPr>
                    <w:rFonts w:ascii="MS Gothic" w:eastAsia="MS Gothic" w:hAnsi="MS Gothic" w:cs="Arial" w:hint="eastAsia"/>
                    <w:bCs/>
                    <w:color w:val="000000"/>
                    <w:kern w:val="0"/>
                    <w:sz w:val="18"/>
                    <w:szCs w:val="18"/>
                    <w14:ligatures w14:val="none"/>
                  </w:rPr>
                  <w:t>☐</w:t>
                </w:r>
              </w:sdtContent>
            </w:sdt>
            <w:permEnd w:id="153255023"/>
          </w:p>
        </w:tc>
      </w:tr>
      <w:tr w:rsidR="00E303BB" w:rsidRPr="00012601" w14:paraId="47A2E22B" w14:textId="77777777" w:rsidTr="00E303BB">
        <w:trPr>
          <w:trHeight w:val="396"/>
        </w:trPr>
        <w:tc>
          <w:tcPr>
            <w:tcW w:w="2439" w:type="dxa"/>
            <w:vMerge/>
            <w:shd w:val="clear" w:color="auto" w:fill="FFFFFF" w:themeFill="background1"/>
            <w:vAlign w:val="center"/>
          </w:tcPr>
          <w:p w14:paraId="552880B6" w14:textId="77777777" w:rsidR="00E303BB" w:rsidRPr="002F048D" w:rsidRDefault="00E303BB" w:rsidP="00E303BB">
            <w:pPr>
              <w:tabs>
                <w:tab w:val="left" w:pos="459"/>
                <w:tab w:val="right" w:pos="9720"/>
              </w:tabs>
              <w:spacing w:before="60" w:after="60" w:line="276" w:lineRule="auto"/>
              <w:rPr>
                <w:rFonts w:ascii="Arial" w:eastAsia="Times New Roman" w:hAnsi="Arial" w:cs="Arial"/>
                <w:bCs/>
                <w:color w:val="000000"/>
                <w:kern w:val="0"/>
                <w:sz w:val="18"/>
                <w:szCs w:val="18"/>
                <w14:ligatures w14:val="none"/>
              </w:rPr>
            </w:pPr>
            <w:permStart w:id="1203178554" w:edGrp="everyone" w:colFirst="3" w:colLast="3"/>
            <w:permEnd w:id="180381385"/>
          </w:p>
        </w:tc>
        <w:tc>
          <w:tcPr>
            <w:tcW w:w="2551" w:type="dxa"/>
            <w:vMerge/>
            <w:shd w:val="clear" w:color="auto" w:fill="FFFFFF" w:themeFill="background1"/>
            <w:vAlign w:val="center"/>
          </w:tcPr>
          <w:p w14:paraId="0DDE9F83" w14:textId="77777777" w:rsidR="00E303BB" w:rsidRPr="002F048D" w:rsidRDefault="00E303BB" w:rsidP="00E303BB">
            <w:pPr>
              <w:tabs>
                <w:tab w:val="left" w:pos="459"/>
                <w:tab w:val="right" w:pos="9720"/>
              </w:tabs>
              <w:spacing w:before="60" w:after="60" w:line="276" w:lineRule="auto"/>
              <w:rPr>
                <w:rFonts w:ascii="Arial" w:eastAsia="Times New Roman" w:hAnsi="Arial" w:cs="Arial"/>
                <w:b/>
                <w:color w:val="000000"/>
                <w:kern w:val="0"/>
                <w:sz w:val="18"/>
                <w:szCs w:val="18"/>
                <w14:ligatures w14:val="none"/>
              </w:rPr>
            </w:pPr>
          </w:p>
        </w:tc>
        <w:tc>
          <w:tcPr>
            <w:tcW w:w="4111" w:type="dxa"/>
            <w:tcBorders>
              <w:top w:val="nil"/>
              <w:right w:val="nil"/>
            </w:tcBorders>
            <w:shd w:val="clear" w:color="auto" w:fill="FFFFFF" w:themeFill="background1"/>
            <w:vAlign w:val="center"/>
          </w:tcPr>
          <w:p w14:paraId="309A0C74" w14:textId="7F5B87A5" w:rsidR="00E303BB" w:rsidRPr="002F048D" w:rsidRDefault="00E303BB" w:rsidP="00E303BB">
            <w:pPr>
              <w:pStyle w:val="ListParagraph"/>
              <w:numPr>
                <w:ilvl w:val="0"/>
                <w:numId w:val="25"/>
              </w:numPr>
              <w:tabs>
                <w:tab w:val="left" w:pos="459"/>
                <w:tab w:val="right" w:pos="9720"/>
              </w:tabs>
              <w:spacing w:before="60" w:after="60" w:line="276" w:lineRule="auto"/>
              <w:ind w:left="176" w:hanging="176"/>
              <w:rPr>
                <w:rFonts w:ascii="Arial" w:eastAsia="Times New Roman" w:hAnsi="Arial" w:cs="Arial"/>
                <w:bCs/>
                <w:color w:val="000000"/>
                <w:kern w:val="0"/>
                <w:sz w:val="18"/>
                <w:szCs w:val="18"/>
                <w14:ligatures w14:val="none"/>
              </w:rPr>
            </w:pPr>
            <w:r>
              <w:rPr>
                <w:rFonts w:ascii="Arial" w:eastAsia="Times New Roman" w:hAnsi="Arial" w:cs="Arial"/>
                <w:bCs/>
                <w:color w:val="000000"/>
                <w:kern w:val="0"/>
                <w:sz w:val="18"/>
                <w:szCs w:val="18"/>
                <w14:ligatures w14:val="none"/>
              </w:rPr>
              <w:t>Form 3 – Access to land authorisation from all third parties with vested interests for each application area (where applicable)</w:t>
            </w:r>
          </w:p>
        </w:tc>
        <w:permStart w:id="1494250862" w:edGrp="everyone" w:colFirst="0" w:colLast="0"/>
        <w:tc>
          <w:tcPr>
            <w:tcW w:w="709" w:type="dxa"/>
            <w:tcBorders>
              <w:top w:val="nil"/>
              <w:left w:val="nil"/>
            </w:tcBorders>
            <w:shd w:val="clear" w:color="auto" w:fill="F2F2F2" w:themeFill="background1" w:themeFillShade="F2"/>
            <w:vAlign w:val="center"/>
          </w:tcPr>
          <w:p w14:paraId="20DC89E5" w14:textId="74E377A4" w:rsidR="00E303BB" w:rsidRDefault="00DE4CDC" w:rsidP="00E303BB">
            <w:pPr>
              <w:tabs>
                <w:tab w:val="left" w:pos="459"/>
                <w:tab w:val="right" w:pos="9720"/>
              </w:tabs>
              <w:spacing w:before="60" w:after="60" w:line="276" w:lineRule="auto"/>
              <w:jc w:val="center"/>
              <w:rPr>
                <w:rFonts w:ascii="Arial" w:eastAsia="Times New Roman" w:hAnsi="Arial" w:cs="Arial"/>
                <w:bCs/>
                <w:color w:val="000000"/>
                <w:kern w:val="0"/>
                <w:sz w:val="18"/>
                <w:szCs w:val="18"/>
                <w14:ligatures w14:val="none"/>
              </w:rPr>
            </w:pPr>
            <w:sdt>
              <w:sdtPr>
                <w:rPr>
                  <w:rFonts w:ascii="Arial" w:eastAsia="Times New Roman" w:hAnsi="Arial" w:cs="Arial"/>
                  <w:bCs/>
                  <w:color w:val="000000"/>
                  <w:kern w:val="0"/>
                  <w:sz w:val="18"/>
                  <w:szCs w:val="18"/>
                  <w14:ligatures w14:val="none"/>
                </w:rPr>
                <w:id w:val="823389817"/>
                <w14:checkbox>
                  <w14:checked w14:val="0"/>
                  <w14:checkedState w14:val="2612" w14:font="MS Gothic"/>
                  <w14:uncheckedState w14:val="2610" w14:font="MS Gothic"/>
                </w14:checkbox>
              </w:sdtPr>
              <w:sdtEndPr/>
              <w:sdtContent>
                <w:r w:rsidR="00E303BB">
                  <w:rPr>
                    <w:rFonts w:ascii="MS Gothic" w:eastAsia="MS Gothic" w:hAnsi="MS Gothic" w:cs="Arial" w:hint="eastAsia"/>
                    <w:bCs/>
                    <w:color w:val="000000"/>
                    <w:kern w:val="0"/>
                    <w:sz w:val="18"/>
                    <w:szCs w:val="18"/>
                    <w14:ligatures w14:val="none"/>
                  </w:rPr>
                  <w:t>☐</w:t>
                </w:r>
                <w:permEnd w:id="1494250862"/>
              </w:sdtContent>
            </w:sdt>
          </w:p>
        </w:tc>
      </w:tr>
      <w:permEnd w:id="1203178554"/>
    </w:tbl>
    <w:p w14:paraId="25ECF18F" w14:textId="77777777" w:rsidR="00577725" w:rsidRPr="00D57170" w:rsidRDefault="00577725" w:rsidP="00577725">
      <w:pPr>
        <w:spacing w:after="0" w:line="276" w:lineRule="auto"/>
        <w:jc w:val="both"/>
        <w:rPr>
          <w:rFonts w:ascii="Arial" w:eastAsia="Times New Roman" w:hAnsi="Arial" w:cs="Arial"/>
          <w:color w:val="000000"/>
          <w:kern w:val="0"/>
          <w:sz w:val="4"/>
          <w:szCs w:val="4"/>
          <w14:ligatures w14:val="none"/>
        </w:rPr>
      </w:pPr>
    </w:p>
    <w:p w14:paraId="0DFBBFA9" w14:textId="405127B8" w:rsidR="00577725" w:rsidRPr="00D57170" w:rsidRDefault="00577725" w:rsidP="003726C7">
      <w:pPr>
        <w:spacing w:after="0" w:line="276" w:lineRule="auto"/>
        <w:rPr>
          <w:rFonts w:ascii="Arial" w:eastAsia="Times New Roman" w:hAnsi="Arial" w:cs="Arial"/>
          <w:kern w:val="0"/>
          <w:sz w:val="20"/>
          <w:szCs w:val="20"/>
          <w14:ligatures w14:val="none"/>
        </w:rPr>
      </w:pPr>
      <w:r w:rsidRPr="00D57170">
        <w:rPr>
          <w:rFonts w:ascii="Arial" w:eastAsia="Times New Roman" w:hAnsi="Arial" w:cs="Arial"/>
          <w:kern w:val="0"/>
          <w:sz w:val="20"/>
          <w:szCs w:val="20"/>
          <w:vertAlign w:val="superscript"/>
          <w14:ligatures w14:val="none"/>
        </w:rPr>
        <w:t>1</w:t>
      </w:r>
      <w:r>
        <w:rPr>
          <w:rFonts w:ascii="Arial" w:eastAsia="Times New Roman" w:hAnsi="Arial" w:cs="Arial"/>
          <w:kern w:val="0"/>
          <w:sz w:val="20"/>
          <w:szCs w:val="20"/>
          <w:vertAlign w:val="superscript"/>
          <w14:ligatures w14:val="none"/>
        </w:rPr>
        <w:t xml:space="preserve"> </w:t>
      </w:r>
      <w:r w:rsidR="00234516" w:rsidRPr="00D57170">
        <w:rPr>
          <w:rFonts w:ascii="Arial" w:eastAsia="Times New Roman" w:hAnsi="Arial" w:cs="Arial"/>
          <w:kern w:val="0"/>
          <w:sz w:val="20"/>
          <w:szCs w:val="20"/>
          <w14:ligatures w14:val="none"/>
        </w:rPr>
        <w:t xml:space="preserve">Copies of determinations can be found </w:t>
      </w:r>
      <w:hyperlink r:id="rId28">
        <w:r w:rsidR="00234516" w:rsidRPr="00D57170">
          <w:rPr>
            <w:rFonts w:ascii="Arial" w:eastAsia="Times New Roman" w:hAnsi="Arial" w:cs="Arial"/>
            <w:color w:val="0000FF"/>
            <w:kern w:val="0"/>
            <w:sz w:val="20"/>
            <w:szCs w:val="20"/>
            <w:u w:val="single"/>
            <w14:ligatures w14:val="none"/>
          </w:rPr>
          <w:t>here</w:t>
        </w:r>
      </w:hyperlink>
      <w:r w:rsidR="00234516">
        <w:t xml:space="preserve"> </w:t>
      </w:r>
    </w:p>
    <w:p w14:paraId="0DF47F87" w14:textId="3942932E" w:rsidR="00577725" w:rsidRPr="00D57170" w:rsidRDefault="00577725" w:rsidP="003726C7">
      <w:pPr>
        <w:spacing w:after="0" w:line="276" w:lineRule="auto"/>
        <w:rPr>
          <w:rFonts w:ascii="Arial" w:eastAsia="Times New Roman" w:hAnsi="Arial" w:cs="Arial"/>
          <w:kern w:val="0"/>
          <w:sz w:val="20"/>
          <w:szCs w:val="20"/>
          <w14:ligatures w14:val="none"/>
        </w:rPr>
      </w:pPr>
      <w:r w:rsidRPr="00D57170">
        <w:rPr>
          <w:rFonts w:ascii="Arial Bold" w:eastAsia="Times New Roman" w:hAnsi="Arial Bold" w:cs="Arial"/>
          <w:kern w:val="0"/>
          <w:sz w:val="20"/>
          <w:szCs w:val="20"/>
          <w:vertAlign w:val="superscript"/>
          <w14:ligatures w14:val="none"/>
        </w:rPr>
        <w:t>2</w:t>
      </w:r>
      <w:r>
        <w:rPr>
          <w:rFonts w:ascii="Arial Bold" w:eastAsia="Times New Roman" w:hAnsi="Arial Bold" w:cs="Arial"/>
          <w:kern w:val="0"/>
          <w:sz w:val="20"/>
          <w:szCs w:val="20"/>
          <w:vertAlign w:val="superscript"/>
          <w14:ligatures w14:val="none"/>
        </w:rPr>
        <w:t xml:space="preserve"> </w:t>
      </w:r>
      <w:r w:rsidR="00234516" w:rsidRPr="00D57170">
        <w:rPr>
          <w:rFonts w:ascii="Arial" w:eastAsia="Times New Roman" w:hAnsi="Arial" w:cs="Arial"/>
          <w:kern w:val="0"/>
          <w:sz w:val="20"/>
          <w:szCs w:val="20"/>
          <w14:ligatures w14:val="none"/>
        </w:rPr>
        <w:t xml:space="preserve">Details of registered native title claims can be found </w:t>
      </w:r>
      <w:hyperlink r:id="rId29">
        <w:r w:rsidR="00234516" w:rsidRPr="00D57170">
          <w:rPr>
            <w:rFonts w:ascii="Arial" w:eastAsia="Times New Roman" w:hAnsi="Arial" w:cs="Arial"/>
            <w:color w:val="0000FF"/>
            <w:kern w:val="0"/>
            <w:sz w:val="20"/>
            <w:szCs w:val="20"/>
            <w:u w:val="single"/>
            <w14:ligatures w14:val="none"/>
          </w:rPr>
          <w:t>here</w:t>
        </w:r>
      </w:hyperlink>
    </w:p>
    <w:p w14:paraId="77CD1C4E" w14:textId="4E427160" w:rsidR="00577725" w:rsidRPr="00D57170" w:rsidRDefault="00577725" w:rsidP="003726C7">
      <w:pPr>
        <w:spacing w:after="0" w:line="276" w:lineRule="auto"/>
        <w:rPr>
          <w:rFonts w:ascii="Arial" w:eastAsia="Times New Roman" w:hAnsi="Arial" w:cs="Arial"/>
          <w:kern w:val="0"/>
          <w:sz w:val="20"/>
          <w:szCs w:val="20"/>
          <w14:ligatures w14:val="none"/>
        </w:rPr>
      </w:pPr>
      <w:r w:rsidRPr="00D57170">
        <w:rPr>
          <w:rFonts w:ascii="Arial Bold" w:eastAsia="Times New Roman" w:hAnsi="Arial Bold" w:cs="Arial"/>
          <w:kern w:val="0"/>
          <w:sz w:val="20"/>
          <w:szCs w:val="20"/>
          <w:vertAlign w:val="superscript"/>
          <w14:ligatures w14:val="none"/>
        </w:rPr>
        <w:t>3</w:t>
      </w:r>
      <w:r>
        <w:rPr>
          <w:rFonts w:ascii="Arial Bold" w:eastAsia="Times New Roman" w:hAnsi="Arial Bold" w:cs="Arial"/>
          <w:kern w:val="0"/>
          <w:sz w:val="20"/>
          <w:szCs w:val="20"/>
          <w:vertAlign w:val="superscript"/>
          <w14:ligatures w14:val="none"/>
        </w:rPr>
        <w:t xml:space="preserve"> </w:t>
      </w:r>
      <w:r w:rsidR="00234516" w:rsidRPr="00D57170">
        <w:rPr>
          <w:rFonts w:ascii="Arial" w:eastAsia="Times New Roman" w:hAnsi="Arial" w:cs="Arial"/>
          <w:kern w:val="0"/>
          <w:sz w:val="20"/>
          <w:szCs w:val="20"/>
          <w14:ligatures w14:val="none"/>
        </w:rPr>
        <w:t xml:space="preserve">Reserve numbers can be found </w:t>
      </w:r>
      <w:hyperlink r:id="rId30">
        <w:r w:rsidR="00234516" w:rsidRPr="00D57170">
          <w:rPr>
            <w:rFonts w:ascii="Arial" w:eastAsia="Times New Roman" w:hAnsi="Arial" w:cs="Arial"/>
            <w:color w:val="0000FF"/>
            <w:kern w:val="0"/>
            <w:sz w:val="20"/>
            <w:szCs w:val="20"/>
            <w:u w:val="single"/>
            <w14:ligatures w14:val="none"/>
          </w:rPr>
          <w:t>here</w:t>
        </w:r>
      </w:hyperlink>
    </w:p>
    <w:p w14:paraId="00391D8B" w14:textId="77777777" w:rsidR="00632670" w:rsidRPr="000C7A4F" w:rsidRDefault="00632670" w:rsidP="00632670">
      <w:pPr>
        <w:spacing w:after="0" w:line="276" w:lineRule="auto"/>
        <w:rPr>
          <w:rFonts w:ascii="Arial" w:eastAsia="Times New Roman" w:hAnsi="Arial" w:cs="Arial"/>
          <w:kern w:val="0"/>
          <w:sz w:val="20"/>
          <w:szCs w:val="20"/>
          <w14:ligatures w14:val="none"/>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6A6A6"/>
          <w:insideV w:val="single" w:sz="4" w:space="0" w:color="A6A6A6"/>
        </w:tblBorders>
        <w:shd w:val="clear" w:color="auto" w:fill="F2F2F2"/>
        <w:tblLayout w:type="fixed"/>
        <w:tblLook w:val="04A0" w:firstRow="1" w:lastRow="0" w:firstColumn="1" w:lastColumn="0" w:noHBand="0" w:noVBand="1"/>
      </w:tblPr>
      <w:tblGrid>
        <w:gridCol w:w="7230"/>
        <w:gridCol w:w="708"/>
        <w:gridCol w:w="709"/>
        <w:gridCol w:w="567"/>
        <w:gridCol w:w="567"/>
      </w:tblGrid>
      <w:tr w:rsidR="00632670" w:rsidRPr="00012601" w14:paraId="67975590" w14:textId="77777777" w:rsidTr="0BAED153">
        <w:trPr>
          <w:trHeight w:val="397"/>
        </w:trPr>
        <w:tc>
          <w:tcPr>
            <w:tcW w:w="9781" w:type="dxa"/>
            <w:gridSpan w:val="5"/>
            <w:tcBorders>
              <w:top w:val="single" w:sz="4" w:space="0" w:color="auto"/>
              <w:bottom w:val="single" w:sz="8" w:space="0" w:color="auto"/>
            </w:tcBorders>
            <w:shd w:val="clear" w:color="auto" w:fill="FFFFFF" w:themeFill="background1"/>
            <w:vAlign w:val="center"/>
          </w:tcPr>
          <w:p w14:paraId="2A2EFC71" w14:textId="24C1B9F8" w:rsidR="00632670" w:rsidRPr="00012601" w:rsidRDefault="00632670" w:rsidP="00632670">
            <w:pPr>
              <w:tabs>
                <w:tab w:val="left" w:pos="459"/>
                <w:tab w:val="right" w:pos="9720"/>
              </w:tabs>
              <w:spacing w:before="120" w:after="120" w:line="276" w:lineRule="auto"/>
              <w:rPr>
                <w:rFonts w:ascii="Arial" w:eastAsia="Times New Roman" w:hAnsi="Arial" w:cs="Arial"/>
                <w:b/>
                <w:bCs/>
                <w:color w:val="000000"/>
                <w:kern w:val="0"/>
                <w:sz w:val="18"/>
                <w:szCs w:val="18"/>
                <w14:ligatures w14:val="none"/>
              </w:rPr>
            </w:pPr>
            <w:r w:rsidRPr="00012601">
              <w:rPr>
                <w:rFonts w:ascii="Arial" w:eastAsia="Times New Roman" w:hAnsi="Arial" w:cs="Arial"/>
                <w:b/>
                <w:bCs/>
                <w:color w:val="000000"/>
                <w:kern w:val="0"/>
                <w:sz w:val="18"/>
                <w:szCs w:val="18"/>
                <w14:ligatures w14:val="none"/>
              </w:rPr>
              <w:t xml:space="preserve">4. </w:t>
            </w:r>
            <w:r w:rsidR="00755A26" w:rsidRPr="00012601">
              <w:rPr>
                <w:rFonts w:ascii="Arial" w:eastAsia="Times New Roman" w:hAnsi="Arial" w:cs="Arial"/>
                <w:b/>
                <w:bCs/>
                <w:color w:val="000000"/>
                <w:kern w:val="0"/>
                <w:sz w:val="18"/>
                <w:szCs w:val="18"/>
                <w14:ligatures w14:val="none"/>
              </w:rPr>
              <w:t>C</w:t>
            </w:r>
            <w:r w:rsidRPr="00012601">
              <w:rPr>
                <w:rFonts w:ascii="Arial" w:eastAsia="Times New Roman" w:hAnsi="Arial" w:cs="Arial"/>
                <w:b/>
                <w:bCs/>
                <w:color w:val="000000"/>
                <w:kern w:val="0"/>
                <w:sz w:val="18"/>
                <w:szCs w:val="18"/>
                <w14:ligatures w14:val="none"/>
              </w:rPr>
              <w:t>ommercial sheep or goat enterprises</w:t>
            </w:r>
          </w:p>
        </w:tc>
      </w:tr>
      <w:tr w:rsidR="00A45ECF" w:rsidRPr="00012601" w14:paraId="66C4E0FD" w14:textId="77777777" w:rsidTr="000D51EC">
        <w:trPr>
          <w:trHeight w:val="1020"/>
        </w:trPr>
        <w:tc>
          <w:tcPr>
            <w:tcW w:w="7230" w:type="dxa"/>
            <w:tcBorders>
              <w:top w:val="single" w:sz="8" w:space="0" w:color="auto"/>
              <w:left w:val="single" w:sz="4" w:space="0" w:color="auto"/>
              <w:bottom w:val="single" w:sz="4" w:space="0" w:color="auto"/>
              <w:right w:val="single" w:sz="8" w:space="0" w:color="000000" w:themeColor="text1"/>
            </w:tcBorders>
            <w:shd w:val="clear" w:color="auto" w:fill="FFFFFF" w:themeFill="background1"/>
            <w:vAlign w:val="center"/>
          </w:tcPr>
          <w:p w14:paraId="33BA6DB9" w14:textId="5B11B274" w:rsidR="00A45ECF" w:rsidRPr="00012601" w:rsidRDefault="00A45ECF" w:rsidP="00A45ECF">
            <w:pPr>
              <w:spacing w:after="0" w:line="276" w:lineRule="auto"/>
              <w:rPr>
                <w:rFonts w:ascii="Arial" w:eastAsia="Times New Roman" w:hAnsi="Arial" w:cs="Arial"/>
                <w:color w:val="000000"/>
                <w:kern w:val="0"/>
                <w:sz w:val="18"/>
                <w:szCs w:val="18"/>
                <w14:ligatures w14:val="none"/>
              </w:rPr>
            </w:pPr>
            <w:permStart w:id="547162729" w:edGrp="everyone" w:colFirst="3" w:colLast="3"/>
            <w:permStart w:id="521360490" w:edGrp="everyone" w:colFirst="1" w:colLast="1"/>
            <w:r w:rsidRPr="00012601">
              <w:rPr>
                <w:rFonts w:ascii="Arial" w:eastAsia="Times New Roman" w:hAnsi="Arial" w:cs="Arial"/>
                <w:color w:val="000000" w:themeColor="text1"/>
                <w:sz w:val="18"/>
                <w:szCs w:val="18"/>
              </w:rPr>
              <w:t>Are any of the above proposed application</w:t>
            </w:r>
            <w:r w:rsidRPr="00012601">
              <w:rPr>
                <w:rFonts w:ascii="Arial" w:eastAsia="Times New Roman" w:hAnsi="Arial" w:cs="Arial"/>
                <w:color w:val="000000"/>
                <w:kern w:val="0"/>
                <w:sz w:val="18"/>
                <w:szCs w:val="18"/>
                <w14:ligatures w14:val="none"/>
              </w:rPr>
              <w:t xml:space="preserve"> areas </w:t>
            </w:r>
            <w:r w:rsidR="00C57618">
              <w:rPr>
                <w:rFonts w:ascii="Arial" w:eastAsia="Times New Roman" w:hAnsi="Arial" w:cs="Arial"/>
                <w:color w:val="000000"/>
                <w:kern w:val="0"/>
                <w:sz w:val="18"/>
                <w:szCs w:val="18"/>
                <w14:ligatures w14:val="none"/>
              </w:rPr>
              <w:t xml:space="preserve">for the take of sandalwood </w:t>
            </w:r>
            <w:r w:rsidRPr="00012601">
              <w:rPr>
                <w:rFonts w:ascii="Arial" w:eastAsia="Times New Roman" w:hAnsi="Arial" w:cs="Arial"/>
                <w:color w:val="000000"/>
                <w:kern w:val="0"/>
                <w:sz w:val="18"/>
                <w:szCs w:val="18"/>
                <w14:ligatures w14:val="none"/>
              </w:rPr>
              <w:t>subject to commercial sheep or goat enterprises?</w:t>
            </w:r>
          </w:p>
        </w:tc>
        <w:sdt>
          <w:sdtPr>
            <w:rPr>
              <w:rFonts w:ascii="Arial" w:eastAsia="Times New Roman" w:hAnsi="Arial" w:cs="Arial"/>
              <w:color w:val="000000"/>
              <w:kern w:val="0"/>
              <w:sz w:val="18"/>
              <w:szCs w:val="18"/>
              <w14:ligatures w14:val="none"/>
            </w:rPr>
            <w:id w:val="-1251044880"/>
            <w14:checkbox>
              <w14:checked w14:val="0"/>
              <w14:checkedState w14:val="2612" w14:font="MS Gothic"/>
              <w14:uncheckedState w14:val="2610" w14:font="MS Gothic"/>
            </w14:checkbox>
          </w:sdtPr>
          <w:sdtEndPr/>
          <w:sdtContent>
            <w:tc>
              <w:tcPr>
                <w:tcW w:w="708" w:type="dxa"/>
                <w:tcBorders>
                  <w:top w:val="single" w:sz="8" w:space="0" w:color="auto"/>
                  <w:left w:val="single" w:sz="8" w:space="0" w:color="000000" w:themeColor="text1"/>
                  <w:bottom w:val="single" w:sz="4" w:space="0" w:color="auto"/>
                  <w:right w:val="single" w:sz="8" w:space="0" w:color="000000" w:themeColor="text1"/>
                </w:tcBorders>
                <w:shd w:val="clear" w:color="auto" w:fill="F2F2F2" w:themeFill="background1" w:themeFillShade="F2"/>
                <w:vAlign w:val="center"/>
              </w:tcPr>
              <w:p w14:paraId="12102814" w14:textId="09B7619E" w:rsidR="00A45ECF" w:rsidRPr="00012601" w:rsidRDefault="00A45ECF" w:rsidP="00A45ECF">
                <w:pPr>
                  <w:tabs>
                    <w:tab w:val="left" w:pos="459"/>
                    <w:tab w:val="left" w:pos="6545"/>
                  </w:tabs>
                  <w:spacing w:before="60" w:after="60" w:line="276" w:lineRule="auto"/>
                  <w:jc w:val="center"/>
                  <w:rPr>
                    <w:rFonts w:ascii="Arial" w:eastAsia="Times New Roman" w:hAnsi="Arial" w:cs="Arial"/>
                    <w:color w:val="000000"/>
                    <w:kern w:val="0"/>
                    <w:sz w:val="18"/>
                    <w:szCs w:val="18"/>
                    <w14:ligatures w14:val="none"/>
                  </w:rPr>
                </w:pPr>
                <w:r>
                  <w:rPr>
                    <w:rFonts w:ascii="MS Gothic" w:eastAsia="MS Gothic" w:hAnsi="MS Gothic" w:cs="Arial" w:hint="eastAsia"/>
                    <w:color w:val="000000"/>
                    <w:kern w:val="0"/>
                    <w:sz w:val="18"/>
                    <w:szCs w:val="18"/>
                    <w14:ligatures w14:val="none"/>
                  </w:rPr>
                  <w:t>☐</w:t>
                </w:r>
              </w:p>
            </w:tc>
          </w:sdtContent>
        </w:sdt>
        <w:tc>
          <w:tcPr>
            <w:tcW w:w="709" w:type="dxa"/>
            <w:tcBorders>
              <w:top w:val="single" w:sz="8" w:space="0" w:color="auto"/>
              <w:left w:val="single" w:sz="8" w:space="0" w:color="000000" w:themeColor="text1"/>
              <w:bottom w:val="single" w:sz="4" w:space="0" w:color="auto"/>
              <w:right w:val="single" w:sz="8" w:space="0" w:color="000000" w:themeColor="text1"/>
            </w:tcBorders>
            <w:shd w:val="clear" w:color="auto" w:fill="FFFFFF" w:themeFill="background1"/>
            <w:vAlign w:val="center"/>
          </w:tcPr>
          <w:p w14:paraId="01FEDD18" w14:textId="71657E9A" w:rsidR="00A45ECF" w:rsidRPr="00012601" w:rsidRDefault="00A45ECF" w:rsidP="00A45ECF">
            <w:pPr>
              <w:tabs>
                <w:tab w:val="left" w:pos="459"/>
                <w:tab w:val="left" w:pos="6545"/>
              </w:tabs>
              <w:spacing w:before="60" w:after="60" w:line="276" w:lineRule="auto"/>
              <w:rPr>
                <w:rFonts w:ascii="Arial" w:eastAsia="Times New Roman" w:hAnsi="Arial" w:cs="Arial"/>
                <w:b/>
                <w:color w:val="000000"/>
                <w:kern w:val="0"/>
                <w:sz w:val="18"/>
                <w:szCs w:val="18"/>
                <w14:ligatures w14:val="none"/>
              </w:rPr>
            </w:pPr>
            <w:r w:rsidRPr="00012601">
              <w:rPr>
                <w:rFonts w:ascii="Arial" w:eastAsia="Times New Roman" w:hAnsi="Arial" w:cs="Arial"/>
                <w:color w:val="000000"/>
                <w:kern w:val="0"/>
                <w:sz w:val="18"/>
                <w:szCs w:val="18"/>
                <w14:ligatures w14:val="none"/>
              </w:rPr>
              <w:t>Yes</w:t>
            </w:r>
          </w:p>
        </w:tc>
        <w:sdt>
          <w:sdtPr>
            <w:rPr>
              <w:rFonts w:ascii="Arial" w:eastAsia="Times New Roman" w:hAnsi="Arial" w:cs="Arial"/>
              <w:color w:val="000000"/>
              <w:kern w:val="0"/>
              <w:sz w:val="18"/>
              <w:szCs w:val="18"/>
              <w14:ligatures w14:val="none"/>
            </w:rPr>
            <w:id w:val="-1283488323"/>
            <w14:checkbox>
              <w14:checked w14:val="0"/>
              <w14:checkedState w14:val="2612" w14:font="MS Gothic"/>
              <w14:uncheckedState w14:val="2610" w14:font="MS Gothic"/>
            </w14:checkbox>
          </w:sdtPr>
          <w:sdtEndPr/>
          <w:sdtContent>
            <w:tc>
              <w:tcPr>
                <w:tcW w:w="567" w:type="dxa"/>
                <w:tcBorders>
                  <w:top w:val="single" w:sz="8" w:space="0" w:color="auto"/>
                  <w:left w:val="single" w:sz="8" w:space="0" w:color="000000" w:themeColor="text1"/>
                  <w:bottom w:val="single" w:sz="4" w:space="0" w:color="auto"/>
                  <w:right w:val="single" w:sz="8" w:space="0" w:color="000000" w:themeColor="text1"/>
                </w:tcBorders>
                <w:shd w:val="clear" w:color="auto" w:fill="F2F2F2" w:themeFill="background1" w:themeFillShade="F2"/>
                <w:vAlign w:val="center"/>
              </w:tcPr>
              <w:p w14:paraId="297481F1" w14:textId="20128C5C" w:rsidR="00A45ECF" w:rsidRPr="00012601" w:rsidRDefault="00A45ECF" w:rsidP="00A45ECF">
                <w:pPr>
                  <w:tabs>
                    <w:tab w:val="left" w:pos="459"/>
                    <w:tab w:val="left" w:pos="6545"/>
                  </w:tabs>
                  <w:spacing w:before="60" w:after="60" w:line="276" w:lineRule="auto"/>
                  <w:jc w:val="center"/>
                  <w:rPr>
                    <w:rFonts w:ascii="Arial" w:eastAsia="Times New Roman" w:hAnsi="Arial" w:cs="Arial"/>
                    <w:color w:val="000000"/>
                    <w:kern w:val="0"/>
                    <w:sz w:val="18"/>
                    <w:szCs w:val="18"/>
                    <w14:ligatures w14:val="none"/>
                  </w:rPr>
                </w:pPr>
                <w:r>
                  <w:rPr>
                    <w:rFonts w:ascii="MS Gothic" w:eastAsia="MS Gothic" w:hAnsi="MS Gothic" w:cs="Arial" w:hint="eastAsia"/>
                    <w:color w:val="000000"/>
                    <w:kern w:val="0"/>
                    <w:sz w:val="18"/>
                    <w:szCs w:val="18"/>
                    <w14:ligatures w14:val="none"/>
                  </w:rPr>
                  <w:t>☐</w:t>
                </w:r>
              </w:p>
            </w:tc>
          </w:sdtContent>
        </w:sdt>
        <w:tc>
          <w:tcPr>
            <w:tcW w:w="567" w:type="dxa"/>
            <w:tcBorders>
              <w:top w:val="single" w:sz="8" w:space="0" w:color="auto"/>
              <w:left w:val="single" w:sz="8" w:space="0" w:color="000000" w:themeColor="text1"/>
              <w:bottom w:val="single" w:sz="4" w:space="0" w:color="auto"/>
              <w:right w:val="single" w:sz="4" w:space="0" w:color="auto"/>
            </w:tcBorders>
            <w:shd w:val="clear" w:color="auto" w:fill="FFFFFF" w:themeFill="background1"/>
            <w:vAlign w:val="center"/>
          </w:tcPr>
          <w:p w14:paraId="3E0F29D7" w14:textId="4418D295" w:rsidR="00A45ECF" w:rsidRPr="00012601" w:rsidRDefault="00A45ECF" w:rsidP="00A45ECF">
            <w:pPr>
              <w:tabs>
                <w:tab w:val="left" w:pos="459"/>
                <w:tab w:val="left" w:pos="6545"/>
              </w:tabs>
              <w:spacing w:before="60" w:after="6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No</w:t>
            </w:r>
          </w:p>
        </w:tc>
      </w:tr>
      <w:permEnd w:id="547162729"/>
      <w:permEnd w:id="521360490"/>
      <w:tr w:rsidR="009B22DA" w:rsidRPr="00012601" w14:paraId="7BA17DD7" w14:textId="77777777" w:rsidTr="0BAED153">
        <w:trPr>
          <w:trHeight w:val="397"/>
        </w:trPr>
        <w:tc>
          <w:tcPr>
            <w:tcW w:w="9781" w:type="dxa"/>
            <w:gridSpan w:val="5"/>
            <w:tcBorders>
              <w:top w:val="single" w:sz="4" w:space="0" w:color="auto"/>
              <w:left w:val="single" w:sz="4" w:space="0" w:color="auto"/>
              <w:bottom w:val="single" w:sz="4" w:space="0" w:color="auto"/>
            </w:tcBorders>
            <w:shd w:val="clear" w:color="auto" w:fill="FFFFFF" w:themeFill="background1"/>
            <w:vAlign w:val="center"/>
          </w:tcPr>
          <w:p w14:paraId="5574C474" w14:textId="285B1793" w:rsidR="009B22DA" w:rsidRPr="00012601" w:rsidRDefault="009B22DA" w:rsidP="000D51EC">
            <w:pPr>
              <w:tabs>
                <w:tab w:val="left" w:pos="459"/>
                <w:tab w:val="left" w:pos="6545"/>
              </w:tabs>
              <w:spacing w:after="0" w:line="276" w:lineRule="auto"/>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 xml:space="preserve">If </w:t>
            </w:r>
            <w:r w:rsidR="008E5786" w:rsidRPr="00012601">
              <w:rPr>
                <w:rFonts w:ascii="Arial" w:eastAsia="Times New Roman" w:hAnsi="Arial" w:cs="Arial"/>
                <w:color w:val="000000"/>
                <w:kern w:val="0"/>
                <w:sz w:val="18"/>
                <w:szCs w:val="18"/>
                <w14:ligatures w14:val="none"/>
              </w:rPr>
              <w:t>y</w:t>
            </w:r>
            <w:r w:rsidRPr="00012601">
              <w:rPr>
                <w:rFonts w:ascii="Arial" w:eastAsia="Times New Roman" w:hAnsi="Arial" w:cs="Arial"/>
                <w:color w:val="000000"/>
                <w:kern w:val="0"/>
                <w:sz w:val="18"/>
                <w:szCs w:val="18"/>
                <w14:ligatures w14:val="none"/>
              </w:rPr>
              <w:t>es</w:t>
            </w:r>
            <w:r w:rsidR="00D310DE">
              <w:rPr>
                <w:rFonts w:ascii="Arial" w:eastAsia="Times New Roman" w:hAnsi="Arial" w:cs="Arial"/>
                <w:color w:val="000000"/>
                <w:kern w:val="0"/>
                <w:sz w:val="18"/>
                <w:szCs w:val="18"/>
                <w14:ligatures w14:val="none"/>
              </w:rPr>
              <w:t xml:space="preserve">, </w:t>
            </w:r>
            <w:r w:rsidRPr="00012601">
              <w:rPr>
                <w:rFonts w:ascii="Arial" w:eastAsia="Times New Roman" w:hAnsi="Arial" w:cs="Arial"/>
                <w:color w:val="000000"/>
                <w:kern w:val="0"/>
                <w:sz w:val="18"/>
                <w:szCs w:val="18"/>
                <w14:ligatures w14:val="none"/>
              </w:rPr>
              <w:t>please confirm that the following will be met where required by licence conditions:</w:t>
            </w:r>
          </w:p>
        </w:tc>
      </w:tr>
      <w:tr w:rsidR="000D51EC" w:rsidRPr="00012601" w14:paraId="5942AE6C" w14:textId="77777777" w:rsidTr="000D51EC">
        <w:trPr>
          <w:trHeight w:val="397"/>
        </w:trPr>
        <w:tc>
          <w:tcPr>
            <w:tcW w:w="8647" w:type="dxa"/>
            <w:gridSpan w:val="3"/>
            <w:tcBorders>
              <w:top w:val="single" w:sz="4" w:space="0" w:color="auto"/>
              <w:left w:val="single" w:sz="4" w:space="0" w:color="auto"/>
              <w:bottom w:val="single" w:sz="8" w:space="0" w:color="000000" w:themeColor="text1"/>
              <w:right w:val="single" w:sz="8" w:space="0" w:color="000000" w:themeColor="text1"/>
            </w:tcBorders>
            <w:shd w:val="clear" w:color="auto" w:fill="FFFFFF" w:themeFill="background1"/>
            <w:vAlign w:val="center"/>
          </w:tcPr>
          <w:p w14:paraId="5BE35C7D" w14:textId="3E2C7157" w:rsidR="007132C2" w:rsidRPr="00012601" w:rsidRDefault="008C58DD" w:rsidP="0044680D">
            <w:pPr>
              <w:pStyle w:val="ListParagraph"/>
              <w:numPr>
                <w:ilvl w:val="0"/>
                <w:numId w:val="24"/>
              </w:numPr>
              <w:tabs>
                <w:tab w:val="left" w:pos="459"/>
                <w:tab w:val="left" w:pos="6545"/>
              </w:tabs>
              <w:spacing w:before="60" w:after="60" w:line="276" w:lineRule="auto"/>
              <w:ind w:left="320" w:hanging="284"/>
              <w:jc w:val="both"/>
              <w:rPr>
                <w:rFonts w:ascii="Arial" w:eastAsia="Times New Roman" w:hAnsi="Arial" w:cs="Arial"/>
                <w:color w:val="000000"/>
                <w:kern w:val="0"/>
                <w:sz w:val="18"/>
                <w:szCs w:val="18"/>
                <w14:ligatures w14:val="none"/>
              </w:rPr>
            </w:pPr>
            <w:permStart w:id="1593659833" w:edGrp="everyone" w:colFirst="1" w:colLast="1"/>
            <w:r w:rsidRPr="00012601">
              <w:rPr>
                <w:rFonts w:ascii="Arial" w:eastAsia="Times New Roman" w:hAnsi="Arial" w:cs="Arial"/>
                <w:color w:val="000000"/>
                <w:kern w:val="0"/>
                <w:sz w:val="18"/>
                <w:szCs w:val="18"/>
                <w14:ligatures w14:val="none"/>
              </w:rPr>
              <w:t>permanent exclusion of commercial grazing from remnant vegetation areas that contain living (green) sandalwood as demonstrated by covenants on the title of the land;</w:t>
            </w:r>
          </w:p>
        </w:tc>
        <w:sdt>
          <w:sdtPr>
            <w:rPr>
              <w:rFonts w:ascii="Arial" w:eastAsia="Times New Roman" w:hAnsi="Arial" w:cs="Arial"/>
              <w:bCs/>
              <w:color w:val="000000" w:themeColor="text1"/>
              <w:kern w:val="0"/>
              <w:sz w:val="18"/>
              <w:szCs w:val="18"/>
              <w14:ligatures w14:val="none"/>
            </w:rPr>
            <w:id w:val="-1707943831"/>
            <w14:checkbox>
              <w14:checked w14:val="0"/>
              <w14:checkedState w14:val="2612" w14:font="MS Gothic"/>
              <w14:uncheckedState w14:val="2610" w14:font="MS Gothic"/>
            </w14:checkbox>
          </w:sdtPr>
          <w:sdtEndPr/>
          <w:sdtContent>
            <w:tc>
              <w:tcPr>
                <w:tcW w:w="567" w:type="dxa"/>
                <w:tcBorders>
                  <w:top w:val="single" w:sz="4" w:space="0" w:color="auto"/>
                  <w:left w:val="single" w:sz="8" w:space="0" w:color="000000" w:themeColor="text1"/>
                  <w:bottom w:val="single" w:sz="4" w:space="0" w:color="A6A6A6" w:themeColor="background1" w:themeShade="A6"/>
                  <w:right w:val="single" w:sz="8" w:space="0" w:color="000000" w:themeColor="text1"/>
                </w:tcBorders>
                <w:shd w:val="clear" w:color="auto" w:fill="F2F2F2" w:themeFill="background1" w:themeFillShade="F2"/>
                <w:vAlign w:val="center"/>
              </w:tcPr>
              <w:p w14:paraId="3C6005E5" w14:textId="30802938" w:rsidR="007132C2" w:rsidRPr="00012601" w:rsidRDefault="004F340A">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8" w:space="0" w:color="000000" w:themeColor="text1"/>
              <w:bottom w:val="single" w:sz="4" w:space="0" w:color="auto"/>
              <w:right w:val="single" w:sz="4" w:space="0" w:color="auto"/>
            </w:tcBorders>
            <w:shd w:val="clear" w:color="auto" w:fill="FFFFFF" w:themeFill="background1"/>
            <w:vAlign w:val="center"/>
          </w:tcPr>
          <w:p w14:paraId="4ACEFDE7" w14:textId="77777777" w:rsidR="007132C2" w:rsidRPr="00012601" w:rsidRDefault="007132C2">
            <w:pPr>
              <w:tabs>
                <w:tab w:val="left" w:pos="459"/>
                <w:tab w:val="left" w:pos="6545"/>
              </w:tabs>
              <w:spacing w:before="240" w:after="0" w:line="276" w:lineRule="auto"/>
              <w:jc w:val="center"/>
              <w:rPr>
                <w:rFonts w:ascii="Arial" w:eastAsia="Times New Roman" w:hAnsi="Arial" w:cs="Arial"/>
                <w:b/>
                <w:color w:val="000000"/>
                <w:kern w:val="0"/>
                <w:sz w:val="18"/>
                <w:szCs w:val="18"/>
                <w14:ligatures w14:val="none"/>
              </w:rPr>
            </w:pPr>
            <w:r w:rsidRPr="00012601">
              <w:rPr>
                <w:rFonts w:ascii="Arial" w:eastAsia="Times New Roman" w:hAnsi="Arial" w:cs="Arial"/>
                <w:color w:val="000000"/>
                <w:kern w:val="0"/>
                <w:sz w:val="18"/>
                <w:szCs w:val="18"/>
                <w14:ligatures w14:val="none"/>
              </w:rPr>
              <w:t>Yes</w:t>
            </w:r>
          </w:p>
          <w:p w14:paraId="01EF6D59" w14:textId="77777777" w:rsidR="007132C2" w:rsidRPr="00012601" w:rsidRDefault="007132C2">
            <w:pPr>
              <w:tabs>
                <w:tab w:val="left" w:pos="459"/>
                <w:tab w:val="left" w:pos="6545"/>
              </w:tabs>
              <w:spacing w:after="0" w:line="276" w:lineRule="auto"/>
              <w:jc w:val="center"/>
              <w:rPr>
                <w:rFonts w:ascii="Arial" w:eastAsia="Times New Roman" w:hAnsi="Arial" w:cs="Arial"/>
                <w:b/>
                <w:color w:val="000000"/>
                <w:kern w:val="0"/>
                <w:sz w:val="18"/>
                <w:szCs w:val="18"/>
                <w14:ligatures w14:val="none"/>
              </w:rPr>
            </w:pPr>
          </w:p>
        </w:tc>
      </w:tr>
      <w:tr w:rsidR="00C55278" w:rsidRPr="00012601" w14:paraId="573C0869" w14:textId="77777777" w:rsidTr="000D51EC">
        <w:trPr>
          <w:trHeight w:val="397"/>
        </w:trPr>
        <w:tc>
          <w:tcPr>
            <w:tcW w:w="8647" w:type="dxa"/>
            <w:gridSpan w:val="3"/>
            <w:tcBorders>
              <w:top w:val="single" w:sz="4" w:space="0" w:color="auto"/>
              <w:left w:val="single" w:sz="4" w:space="0" w:color="auto"/>
              <w:bottom w:val="single" w:sz="8" w:space="0" w:color="000000" w:themeColor="text1"/>
              <w:right w:val="single" w:sz="8" w:space="0" w:color="000000" w:themeColor="text1"/>
            </w:tcBorders>
            <w:shd w:val="clear" w:color="auto" w:fill="FFFFFF" w:themeFill="background1"/>
            <w:vAlign w:val="center"/>
          </w:tcPr>
          <w:p w14:paraId="7EC52908" w14:textId="21DDC980" w:rsidR="00C55278" w:rsidRPr="00012601" w:rsidRDefault="00C55278" w:rsidP="000D51EC">
            <w:pPr>
              <w:pStyle w:val="ListParagraph"/>
              <w:numPr>
                <w:ilvl w:val="0"/>
                <w:numId w:val="24"/>
              </w:numPr>
              <w:tabs>
                <w:tab w:val="left" w:pos="459"/>
                <w:tab w:val="left" w:pos="6545"/>
              </w:tabs>
              <w:spacing w:before="60" w:after="60" w:line="276" w:lineRule="auto"/>
              <w:ind w:left="320" w:hanging="284"/>
              <w:jc w:val="both"/>
              <w:rPr>
                <w:rFonts w:ascii="Arial" w:eastAsia="Times New Roman" w:hAnsi="Arial" w:cs="Arial"/>
                <w:color w:val="000000"/>
                <w:kern w:val="0"/>
                <w:sz w:val="18"/>
                <w:szCs w:val="18"/>
                <w14:ligatures w14:val="none"/>
              </w:rPr>
            </w:pPr>
            <w:permStart w:id="210647217" w:edGrp="everyone" w:colFirst="1" w:colLast="1"/>
            <w:permEnd w:id="1593659833"/>
            <w:r w:rsidRPr="00012601">
              <w:rPr>
                <w:rFonts w:ascii="Arial" w:eastAsia="Times New Roman" w:hAnsi="Arial" w:cs="Arial"/>
                <w:color w:val="000000"/>
                <w:kern w:val="0"/>
                <w:sz w:val="18"/>
                <w:szCs w:val="18"/>
                <w14:ligatures w14:val="none"/>
              </w:rPr>
              <w:t>construction of livestock exclusion fencing; and</w:t>
            </w:r>
          </w:p>
        </w:tc>
        <w:tc>
          <w:tcPr>
            <w:tcW w:w="567" w:type="dxa"/>
            <w:tcBorders>
              <w:top w:val="single" w:sz="4" w:space="0" w:color="auto"/>
              <w:left w:val="single" w:sz="8" w:space="0" w:color="000000" w:themeColor="text1"/>
              <w:bottom w:val="single" w:sz="4" w:space="0" w:color="A6A6A6" w:themeColor="background1" w:themeShade="A6"/>
              <w:right w:val="single" w:sz="8" w:space="0" w:color="000000" w:themeColor="text1"/>
            </w:tcBorders>
            <w:shd w:val="clear" w:color="auto" w:fill="F2F2F2" w:themeFill="background1" w:themeFillShade="F2"/>
            <w:vAlign w:val="center"/>
          </w:tcPr>
          <w:sdt>
            <w:sdtPr>
              <w:rPr>
                <w:rFonts w:ascii="Arial" w:eastAsia="Times New Roman" w:hAnsi="Arial" w:cs="Arial"/>
                <w:bCs/>
                <w:color w:val="000000" w:themeColor="text1"/>
                <w:kern w:val="0"/>
                <w:sz w:val="18"/>
                <w:szCs w:val="18"/>
                <w14:ligatures w14:val="none"/>
              </w:rPr>
              <w:id w:val="956839637"/>
              <w14:checkbox>
                <w14:checked w14:val="0"/>
                <w14:checkedState w14:val="2612" w14:font="MS Gothic"/>
                <w14:uncheckedState w14:val="2610" w14:font="MS Gothic"/>
              </w14:checkbox>
            </w:sdtPr>
            <w:sdtEndPr/>
            <w:sdtContent>
              <w:p w14:paraId="6CC41B07" w14:textId="55918CA8" w:rsidR="00C55278" w:rsidRPr="00012601" w:rsidRDefault="004F340A" w:rsidP="00C55278">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sdtContent>
          </w:sdt>
        </w:tc>
        <w:tc>
          <w:tcPr>
            <w:tcW w:w="567" w:type="dxa"/>
            <w:tcBorders>
              <w:top w:val="single" w:sz="4" w:space="0" w:color="auto"/>
              <w:left w:val="single" w:sz="8" w:space="0" w:color="000000" w:themeColor="text1"/>
            </w:tcBorders>
            <w:shd w:val="clear" w:color="auto" w:fill="FFFFFF" w:themeFill="background1"/>
            <w:vAlign w:val="center"/>
          </w:tcPr>
          <w:p w14:paraId="3A4DD6F3" w14:textId="2B13B66E" w:rsidR="00C55278" w:rsidRPr="00012601" w:rsidRDefault="00C55278" w:rsidP="00C55278">
            <w:pPr>
              <w:tabs>
                <w:tab w:val="left" w:pos="459"/>
                <w:tab w:val="left" w:pos="6545"/>
              </w:tabs>
              <w:spacing w:before="240" w:after="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Yes</w:t>
            </w:r>
          </w:p>
        </w:tc>
      </w:tr>
      <w:tr w:rsidR="00C55278" w:rsidRPr="00012601" w14:paraId="7DDE5862" w14:textId="77777777" w:rsidTr="000D51EC">
        <w:trPr>
          <w:trHeight w:val="397"/>
        </w:trPr>
        <w:tc>
          <w:tcPr>
            <w:tcW w:w="8647" w:type="dxa"/>
            <w:gridSpan w:val="3"/>
            <w:tcBorders>
              <w:top w:val="single" w:sz="4" w:space="0" w:color="auto"/>
              <w:left w:val="single" w:sz="4" w:space="0" w:color="auto"/>
              <w:bottom w:val="single" w:sz="8" w:space="0" w:color="000000" w:themeColor="text1"/>
              <w:right w:val="single" w:sz="8" w:space="0" w:color="000000" w:themeColor="text1"/>
            </w:tcBorders>
            <w:shd w:val="clear" w:color="auto" w:fill="FFFFFF" w:themeFill="background1"/>
            <w:vAlign w:val="center"/>
          </w:tcPr>
          <w:p w14:paraId="252166BE" w14:textId="12E8988A" w:rsidR="00C55278" w:rsidRPr="00012601" w:rsidRDefault="00C55278" w:rsidP="000D51EC">
            <w:pPr>
              <w:pStyle w:val="ListParagraph"/>
              <w:numPr>
                <w:ilvl w:val="0"/>
                <w:numId w:val="24"/>
              </w:numPr>
              <w:tabs>
                <w:tab w:val="left" w:pos="459"/>
                <w:tab w:val="left" w:pos="6545"/>
              </w:tabs>
              <w:spacing w:before="60" w:after="60" w:line="276" w:lineRule="auto"/>
              <w:ind w:left="320" w:hanging="284"/>
              <w:jc w:val="both"/>
              <w:rPr>
                <w:rFonts w:ascii="Arial" w:eastAsia="Times New Roman" w:hAnsi="Arial" w:cs="Arial"/>
                <w:color w:val="000000"/>
                <w:kern w:val="0"/>
                <w:sz w:val="18"/>
                <w:szCs w:val="18"/>
                <w14:ligatures w14:val="none"/>
              </w:rPr>
            </w:pPr>
            <w:permStart w:id="1218928357" w:edGrp="everyone" w:colFirst="1" w:colLast="1"/>
            <w:permEnd w:id="210647217"/>
            <w:r w:rsidRPr="00012601">
              <w:rPr>
                <w:rFonts w:ascii="Arial" w:eastAsia="Times New Roman" w:hAnsi="Arial" w:cs="Arial"/>
                <w:color w:val="000000"/>
                <w:kern w:val="0"/>
                <w:sz w:val="18"/>
                <w:szCs w:val="18"/>
                <w14:ligatures w14:val="none"/>
              </w:rPr>
              <w:t>control of feral herbivores in grazing exclusion areas for the first five years of establishing regeneration.</w:t>
            </w:r>
          </w:p>
        </w:tc>
        <w:sdt>
          <w:sdtPr>
            <w:rPr>
              <w:rFonts w:ascii="Arial" w:eastAsia="Times New Roman" w:hAnsi="Arial" w:cs="Arial"/>
              <w:bCs/>
              <w:color w:val="000000" w:themeColor="text1"/>
              <w:kern w:val="0"/>
              <w:sz w:val="18"/>
              <w:szCs w:val="18"/>
              <w14:ligatures w14:val="none"/>
            </w:rPr>
            <w:id w:val="-28336511"/>
            <w14:checkbox>
              <w14:checked w14:val="0"/>
              <w14:checkedState w14:val="2612" w14:font="MS Gothic"/>
              <w14:uncheckedState w14:val="2610" w14:font="MS Gothic"/>
            </w14:checkbox>
          </w:sdtPr>
          <w:sdtEndPr/>
          <w:sdtContent>
            <w:tc>
              <w:tcPr>
                <w:tcW w:w="567" w:type="dxa"/>
                <w:tcBorders>
                  <w:top w:val="single" w:sz="4" w:space="0" w:color="auto"/>
                  <w:left w:val="single" w:sz="8" w:space="0" w:color="000000" w:themeColor="text1"/>
                  <w:bottom w:val="single" w:sz="4" w:space="0" w:color="A6A6A6" w:themeColor="background1" w:themeShade="A6"/>
                  <w:right w:val="single" w:sz="8" w:space="0" w:color="000000" w:themeColor="text1"/>
                </w:tcBorders>
                <w:shd w:val="clear" w:color="auto" w:fill="F2F2F2" w:themeFill="background1" w:themeFillShade="F2"/>
                <w:vAlign w:val="center"/>
              </w:tcPr>
              <w:p w14:paraId="0D6F527B" w14:textId="37633109" w:rsidR="00C55278" w:rsidRPr="00012601" w:rsidRDefault="004F340A" w:rsidP="00C55278">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8" w:space="0" w:color="000000" w:themeColor="text1"/>
            </w:tcBorders>
            <w:shd w:val="clear" w:color="auto" w:fill="FFFFFF" w:themeFill="background1"/>
            <w:vAlign w:val="center"/>
          </w:tcPr>
          <w:p w14:paraId="02BBE8CB" w14:textId="5E1634C4" w:rsidR="00C55278" w:rsidRPr="00012601" w:rsidRDefault="00C55278" w:rsidP="00C55278">
            <w:pPr>
              <w:tabs>
                <w:tab w:val="left" w:pos="459"/>
                <w:tab w:val="left" w:pos="6545"/>
              </w:tabs>
              <w:spacing w:before="240" w:after="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Yes</w:t>
            </w:r>
          </w:p>
        </w:tc>
      </w:tr>
      <w:permEnd w:id="1218928357"/>
    </w:tbl>
    <w:p w14:paraId="67C51734" w14:textId="77777777" w:rsidR="00BC5A89" w:rsidRPr="00E0064F" w:rsidRDefault="00BC5A89" w:rsidP="009F1FD0">
      <w:pPr>
        <w:spacing w:after="0" w:line="240" w:lineRule="auto"/>
        <w:rPr>
          <w:sz w:val="20"/>
          <w:szCs w:val="20"/>
        </w:rPr>
      </w:pPr>
    </w:p>
    <w:tbl>
      <w:tblPr>
        <w:tblW w:w="9781" w:type="dxa"/>
        <w:tblInd w:w="-5" w:type="dxa"/>
        <w:tblBorders>
          <w:top w:val="single" w:sz="4" w:space="0" w:color="auto"/>
          <w:left w:val="single" w:sz="4" w:space="0" w:color="auto"/>
          <w:bottom w:val="single" w:sz="4" w:space="0" w:color="auto"/>
          <w:right w:val="single" w:sz="4" w:space="0" w:color="auto"/>
          <w:insideH w:val="single" w:sz="4" w:space="0" w:color="A6A6A6"/>
          <w:insideV w:val="single" w:sz="4" w:space="0" w:color="A6A6A6"/>
        </w:tblBorders>
        <w:shd w:val="clear" w:color="auto" w:fill="F2F2F2"/>
        <w:tblLayout w:type="fixed"/>
        <w:tblLook w:val="04A0" w:firstRow="1" w:lastRow="0" w:firstColumn="1" w:lastColumn="0" w:noHBand="0" w:noVBand="1"/>
      </w:tblPr>
      <w:tblGrid>
        <w:gridCol w:w="8647"/>
        <w:gridCol w:w="567"/>
        <w:gridCol w:w="567"/>
      </w:tblGrid>
      <w:tr w:rsidR="00D744E4" w:rsidRPr="00012601" w14:paraId="7BC8EA3A" w14:textId="77777777" w:rsidTr="00AF423C">
        <w:trPr>
          <w:trHeight w:val="313"/>
        </w:trPr>
        <w:tc>
          <w:tcPr>
            <w:tcW w:w="9781" w:type="dxa"/>
            <w:gridSpan w:val="3"/>
            <w:tcBorders>
              <w:top w:val="single" w:sz="4" w:space="0" w:color="auto"/>
              <w:bottom w:val="single" w:sz="4" w:space="0" w:color="auto"/>
            </w:tcBorders>
            <w:shd w:val="clear" w:color="auto" w:fill="FFFFFF" w:themeFill="background1"/>
            <w:vAlign w:val="center"/>
          </w:tcPr>
          <w:p w14:paraId="3DF504E0" w14:textId="77777777" w:rsidR="00D744E4" w:rsidRPr="00012601" w:rsidRDefault="00D744E4" w:rsidP="00D744E4">
            <w:pPr>
              <w:tabs>
                <w:tab w:val="left" w:pos="459"/>
                <w:tab w:val="right" w:pos="9720"/>
              </w:tabs>
              <w:spacing w:before="120" w:after="120" w:line="276" w:lineRule="auto"/>
              <w:rPr>
                <w:rFonts w:ascii="Arial" w:eastAsia="Times New Roman" w:hAnsi="Arial" w:cs="Arial"/>
                <w:color w:val="000000"/>
                <w:kern w:val="0"/>
                <w:sz w:val="18"/>
                <w:szCs w:val="18"/>
                <w14:ligatures w14:val="none"/>
              </w:rPr>
            </w:pPr>
            <w:r w:rsidRPr="00012601">
              <w:rPr>
                <w:rFonts w:ascii="Arial" w:eastAsia="Times New Roman" w:hAnsi="Arial" w:cs="Arial"/>
                <w:b/>
                <w:color w:val="000000"/>
                <w:kern w:val="0"/>
                <w:sz w:val="18"/>
                <w:szCs w:val="18"/>
                <w14:ligatures w14:val="none"/>
              </w:rPr>
              <w:t>5. Threatened and priority flora and fauna; and threatened and priority ecological communities</w:t>
            </w:r>
          </w:p>
        </w:tc>
      </w:tr>
      <w:tr w:rsidR="00D744E4" w:rsidRPr="00012601" w14:paraId="3EA5BA5F" w14:textId="77777777" w:rsidTr="00AF423C">
        <w:trPr>
          <w:trHeight w:val="675"/>
        </w:trPr>
        <w:tc>
          <w:tcPr>
            <w:tcW w:w="864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5CE9FA4" w14:textId="1FE76B4A" w:rsidR="00D744E4" w:rsidRPr="00012601" w:rsidRDefault="00D744E4" w:rsidP="00D744E4">
            <w:pPr>
              <w:spacing w:after="0" w:line="276" w:lineRule="auto"/>
              <w:rPr>
                <w:rFonts w:ascii="Arial" w:eastAsia="Times New Roman" w:hAnsi="Arial" w:cs="Arial"/>
                <w:bCs/>
                <w:color w:val="000000"/>
                <w:kern w:val="0"/>
                <w:sz w:val="18"/>
                <w:szCs w:val="18"/>
                <w14:ligatures w14:val="none"/>
              </w:rPr>
            </w:pPr>
            <w:permStart w:id="235737148" w:edGrp="everyone" w:colFirst="1" w:colLast="1"/>
            <w:r w:rsidRPr="00012601">
              <w:rPr>
                <w:rFonts w:ascii="Arial" w:eastAsia="Times New Roman" w:hAnsi="Arial" w:cs="Arial"/>
                <w:bCs/>
                <w:color w:val="000000"/>
                <w:kern w:val="0"/>
                <w:sz w:val="18"/>
                <w:szCs w:val="18"/>
                <w14:ligatures w14:val="none"/>
              </w:rPr>
              <w:t>Are the threatened and priority flora database search results</w:t>
            </w:r>
            <w:r w:rsidRPr="00012601">
              <w:rPr>
                <w:rFonts w:ascii="Arial" w:eastAsia="Times New Roman" w:hAnsi="Arial" w:cs="Arial"/>
                <w:bCs/>
                <w:color w:val="000000"/>
                <w:kern w:val="0"/>
                <w:sz w:val="18"/>
                <w:szCs w:val="18"/>
                <w:vertAlign w:val="superscript"/>
                <w14:ligatures w14:val="none"/>
              </w:rPr>
              <w:t>1</w:t>
            </w:r>
            <w:r w:rsidRPr="00012601">
              <w:rPr>
                <w:rFonts w:ascii="Arial" w:eastAsia="Times New Roman" w:hAnsi="Arial" w:cs="Arial"/>
                <w:bCs/>
                <w:color w:val="000000"/>
                <w:kern w:val="0"/>
                <w:sz w:val="18"/>
                <w:szCs w:val="18"/>
                <w14:ligatures w14:val="none"/>
              </w:rPr>
              <w:t xml:space="preserve"> for </w:t>
            </w:r>
            <w:r w:rsidR="00FB4F6C" w:rsidRPr="00012601">
              <w:rPr>
                <w:rFonts w:ascii="Arial" w:eastAsia="Times New Roman" w:hAnsi="Arial" w:cs="Arial"/>
                <w:color w:val="000000" w:themeColor="text1"/>
                <w:sz w:val="18"/>
                <w:szCs w:val="18"/>
              </w:rPr>
              <w:t xml:space="preserve">each </w:t>
            </w:r>
            <w:r w:rsidRPr="00012601">
              <w:rPr>
                <w:rFonts w:ascii="Arial" w:eastAsia="Times New Roman" w:hAnsi="Arial" w:cs="Arial"/>
                <w:bCs/>
                <w:color w:val="000000"/>
                <w:kern w:val="0"/>
                <w:sz w:val="18"/>
                <w:szCs w:val="18"/>
                <w14:ligatures w14:val="none"/>
              </w:rPr>
              <w:t xml:space="preserve">application </w:t>
            </w:r>
            <w:r w:rsidR="47CAFDD7" w:rsidRPr="00012601" w:rsidDel="00FB4F6C">
              <w:rPr>
                <w:rFonts w:ascii="Arial" w:eastAsia="Times New Roman" w:hAnsi="Arial" w:cs="Arial"/>
                <w:color w:val="000000"/>
                <w:kern w:val="0"/>
                <w:sz w:val="18"/>
                <w:szCs w:val="18"/>
                <w14:ligatures w14:val="none"/>
              </w:rPr>
              <w:t>area</w:t>
            </w:r>
            <w:r w:rsidR="00FB4F6C" w:rsidRPr="00012601">
              <w:rPr>
                <w:rFonts w:ascii="Arial" w:eastAsia="Times New Roman" w:hAnsi="Arial" w:cs="Arial"/>
                <w:color w:val="000000" w:themeColor="text1"/>
                <w:sz w:val="18"/>
                <w:szCs w:val="18"/>
              </w:rPr>
              <w:t xml:space="preserve"> </w:t>
            </w:r>
            <w:r w:rsidRPr="00012601">
              <w:rPr>
                <w:rFonts w:ascii="Arial" w:eastAsia="Times New Roman" w:hAnsi="Arial" w:cs="Arial"/>
                <w:bCs/>
                <w:color w:val="000000"/>
                <w:kern w:val="0"/>
                <w:sz w:val="18"/>
                <w:szCs w:val="18"/>
                <w14:ligatures w14:val="none"/>
              </w:rPr>
              <w:t>attached?</w:t>
            </w:r>
            <w:r w:rsidRPr="00012601">
              <w:rPr>
                <w:rFonts w:ascii="Arial" w:eastAsia="Times New Roman" w:hAnsi="Arial" w:cs="Arial"/>
                <w:color w:val="000000" w:themeColor="text1"/>
                <w:sz w:val="18"/>
                <w:szCs w:val="18"/>
              </w:rPr>
              <w:t xml:space="preserve"> (required)</w:t>
            </w:r>
          </w:p>
        </w:tc>
        <w:sdt>
          <w:sdtPr>
            <w:rPr>
              <w:rFonts w:ascii="Arial" w:eastAsia="Times New Roman" w:hAnsi="Arial" w:cs="Arial"/>
              <w:bCs/>
              <w:color w:val="000000" w:themeColor="text1"/>
              <w:kern w:val="0"/>
              <w:sz w:val="18"/>
              <w:szCs w:val="18"/>
              <w14:ligatures w14:val="none"/>
            </w:rPr>
            <w:id w:val="1695413754"/>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2CF380F" w14:textId="456592A3" w:rsidR="00D744E4" w:rsidRPr="00012601" w:rsidRDefault="004F340A" w:rsidP="00D744E4">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22A67D5B" w14:textId="77777777" w:rsidR="00D744E4" w:rsidRPr="00012601" w:rsidRDefault="00D744E4" w:rsidP="00D744E4">
            <w:pPr>
              <w:tabs>
                <w:tab w:val="left" w:pos="459"/>
                <w:tab w:val="left" w:pos="6545"/>
              </w:tabs>
              <w:spacing w:before="240" w:after="0" w:line="276" w:lineRule="auto"/>
              <w:jc w:val="center"/>
              <w:rPr>
                <w:rFonts w:ascii="Arial" w:eastAsia="Times New Roman" w:hAnsi="Arial" w:cs="Arial"/>
                <w:b/>
                <w:color w:val="000000"/>
                <w:kern w:val="0"/>
                <w:sz w:val="18"/>
                <w:szCs w:val="18"/>
                <w14:ligatures w14:val="none"/>
              </w:rPr>
            </w:pPr>
            <w:r w:rsidRPr="00012601">
              <w:rPr>
                <w:rFonts w:ascii="Arial" w:eastAsia="Times New Roman" w:hAnsi="Arial" w:cs="Arial"/>
                <w:color w:val="000000"/>
                <w:kern w:val="0"/>
                <w:sz w:val="18"/>
                <w:szCs w:val="18"/>
                <w14:ligatures w14:val="none"/>
              </w:rPr>
              <w:t>Yes</w:t>
            </w:r>
          </w:p>
          <w:p w14:paraId="6823C0BB" w14:textId="77777777" w:rsidR="00D744E4" w:rsidRPr="00012601" w:rsidRDefault="00D744E4" w:rsidP="00D744E4">
            <w:pPr>
              <w:tabs>
                <w:tab w:val="left" w:pos="459"/>
                <w:tab w:val="left" w:pos="6545"/>
              </w:tabs>
              <w:spacing w:after="0" w:line="276" w:lineRule="auto"/>
              <w:jc w:val="center"/>
              <w:rPr>
                <w:rFonts w:ascii="Arial" w:eastAsia="Times New Roman" w:hAnsi="Arial" w:cs="Arial"/>
                <w:b/>
                <w:color w:val="000000"/>
                <w:kern w:val="0"/>
                <w:sz w:val="18"/>
                <w:szCs w:val="18"/>
                <w14:ligatures w14:val="none"/>
              </w:rPr>
            </w:pPr>
          </w:p>
        </w:tc>
      </w:tr>
      <w:tr w:rsidR="00D744E4" w:rsidRPr="00012601" w14:paraId="42690F3F" w14:textId="77777777" w:rsidTr="006D06C5">
        <w:trPr>
          <w:trHeight w:val="397"/>
        </w:trPr>
        <w:tc>
          <w:tcPr>
            <w:tcW w:w="864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6EBB2B0" w14:textId="2C0CA37C" w:rsidR="00D744E4" w:rsidRPr="00012601" w:rsidRDefault="00D744E4" w:rsidP="00D744E4">
            <w:pPr>
              <w:spacing w:after="0" w:line="276" w:lineRule="auto"/>
              <w:rPr>
                <w:rFonts w:ascii="Arial" w:eastAsia="Times New Roman" w:hAnsi="Arial" w:cs="Arial"/>
                <w:bCs/>
                <w:color w:val="000000"/>
                <w:kern w:val="0"/>
                <w:sz w:val="18"/>
                <w:szCs w:val="18"/>
                <w14:ligatures w14:val="none"/>
              </w:rPr>
            </w:pPr>
            <w:permStart w:id="1443310089" w:edGrp="everyone" w:colFirst="1" w:colLast="1"/>
            <w:permEnd w:id="235737148"/>
            <w:r w:rsidRPr="00012601">
              <w:rPr>
                <w:rFonts w:ascii="Arial" w:eastAsia="Times New Roman" w:hAnsi="Arial" w:cs="Arial"/>
                <w:bCs/>
                <w:color w:val="000000"/>
                <w:kern w:val="0"/>
                <w:sz w:val="18"/>
                <w:szCs w:val="18"/>
                <w14:ligatures w14:val="none"/>
              </w:rPr>
              <w:t xml:space="preserve">Are the threatened and priority fauna database search </w:t>
            </w:r>
            <w:r w:rsidRPr="00012601">
              <w:rPr>
                <w:rFonts w:ascii="Arial" w:eastAsia="Times New Roman" w:hAnsi="Arial" w:cs="Arial"/>
                <w:color w:val="000000"/>
                <w:kern w:val="0"/>
                <w:sz w:val="18"/>
                <w:szCs w:val="18"/>
                <w14:ligatures w14:val="none"/>
              </w:rPr>
              <w:t>results</w:t>
            </w:r>
            <w:r w:rsidRPr="00012601">
              <w:rPr>
                <w:rFonts w:ascii="Arial" w:eastAsia="Times New Roman" w:hAnsi="Arial" w:cs="Arial"/>
                <w:color w:val="000000"/>
                <w:kern w:val="0"/>
                <w:sz w:val="18"/>
                <w:szCs w:val="18"/>
                <w:vertAlign w:val="superscript"/>
                <w14:ligatures w14:val="none"/>
              </w:rPr>
              <w:t>1</w:t>
            </w:r>
            <w:r w:rsidRPr="00012601">
              <w:rPr>
                <w:rFonts w:ascii="Arial" w:eastAsia="Times New Roman" w:hAnsi="Arial" w:cs="Arial"/>
                <w:bCs/>
                <w:color w:val="000000"/>
                <w:kern w:val="0"/>
                <w:sz w:val="18"/>
                <w:szCs w:val="18"/>
                <w14:ligatures w14:val="none"/>
              </w:rPr>
              <w:t xml:space="preserve"> for </w:t>
            </w:r>
            <w:r w:rsidR="00FB4F6C" w:rsidRPr="00012601">
              <w:rPr>
                <w:rFonts w:ascii="Arial" w:eastAsia="Times New Roman" w:hAnsi="Arial" w:cs="Arial"/>
                <w:color w:val="000000" w:themeColor="text1"/>
                <w:sz w:val="18"/>
                <w:szCs w:val="18"/>
              </w:rPr>
              <w:t xml:space="preserve">each </w:t>
            </w:r>
            <w:r w:rsidRPr="00012601">
              <w:rPr>
                <w:rFonts w:ascii="Arial" w:eastAsia="Times New Roman" w:hAnsi="Arial" w:cs="Arial"/>
                <w:bCs/>
                <w:color w:val="000000"/>
                <w:kern w:val="0"/>
                <w:sz w:val="18"/>
                <w:szCs w:val="18"/>
                <w14:ligatures w14:val="none"/>
              </w:rPr>
              <w:t xml:space="preserve">application </w:t>
            </w:r>
            <w:r w:rsidR="49B0E14C" w:rsidRPr="00012601" w:rsidDel="00FB4F6C">
              <w:rPr>
                <w:rFonts w:ascii="Arial" w:eastAsia="Times New Roman" w:hAnsi="Arial" w:cs="Arial"/>
                <w:color w:val="000000"/>
                <w:kern w:val="0"/>
                <w:sz w:val="18"/>
                <w:szCs w:val="18"/>
                <w14:ligatures w14:val="none"/>
              </w:rPr>
              <w:t>area</w:t>
            </w:r>
            <w:r w:rsidR="00FB4F6C" w:rsidRPr="00012601">
              <w:rPr>
                <w:rFonts w:ascii="Arial" w:eastAsia="Times New Roman" w:hAnsi="Arial" w:cs="Arial"/>
                <w:bCs/>
                <w:color w:val="000000"/>
                <w:kern w:val="0"/>
                <w:sz w:val="18"/>
                <w:szCs w:val="18"/>
                <w14:ligatures w14:val="none"/>
              </w:rPr>
              <w:t xml:space="preserve"> </w:t>
            </w:r>
            <w:r w:rsidRPr="00012601">
              <w:rPr>
                <w:rFonts w:ascii="Arial" w:eastAsia="Times New Roman" w:hAnsi="Arial" w:cs="Arial"/>
                <w:bCs/>
                <w:color w:val="000000"/>
                <w:kern w:val="0"/>
                <w:sz w:val="18"/>
                <w:szCs w:val="18"/>
                <w14:ligatures w14:val="none"/>
              </w:rPr>
              <w:t>attached?</w:t>
            </w:r>
            <w:r w:rsidR="0087785F" w:rsidRPr="00012601">
              <w:rPr>
                <w:rFonts w:ascii="Arial" w:eastAsia="Times New Roman" w:hAnsi="Arial" w:cs="Arial"/>
                <w:color w:val="000000" w:themeColor="text1"/>
                <w:sz w:val="18"/>
                <w:szCs w:val="18"/>
              </w:rPr>
              <w:t xml:space="preserve"> </w:t>
            </w:r>
            <w:r w:rsidRPr="00012601">
              <w:rPr>
                <w:rFonts w:ascii="Arial" w:eastAsia="Times New Roman" w:hAnsi="Arial" w:cs="Arial"/>
                <w:color w:val="000000" w:themeColor="text1"/>
                <w:sz w:val="18"/>
                <w:szCs w:val="18"/>
              </w:rPr>
              <w:t>(required)</w:t>
            </w:r>
          </w:p>
        </w:tc>
        <w:sdt>
          <w:sdtPr>
            <w:rPr>
              <w:rFonts w:ascii="Arial" w:eastAsia="Times New Roman" w:hAnsi="Arial" w:cs="Arial"/>
              <w:bCs/>
              <w:color w:val="000000" w:themeColor="text1"/>
              <w:kern w:val="0"/>
              <w:sz w:val="18"/>
              <w:szCs w:val="18"/>
              <w14:ligatures w14:val="none"/>
            </w:rPr>
            <w:id w:val="906027295"/>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B330485" w14:textId="2CCB174C" w:rsidR="00D744E4" w:rsidRPr="00012601" w:rsidRDefault="004F340A" w:rsidP="00D744E4">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7F414272" w14:textId="77777777" w:rsidR="00D744E4" w:rsidRPr="00012601" w:rsidRDefault="00D744E4" w:rsidP="00D744E4">
            <w:pPr>
              <w:tabs>
                <w:tab w:val="left" w:pos="459"/>
                <w:tab w:val="left" w:pos="6545"/>
              </w:tabs>
              <w:spacing w:before="240" w:after="0" w:line="276" w:lineRule="auto"/>
              <w:jc w:val="center"/>
              <w:rPr>
                <w:rFonts w:ascii="Arial" w:eastAsia="Times New Roman" w:hAnsi="Arial" w:cs="Arial"/>
                <w:b/>
                <w:color w:val="000000"/>
                <w:kern w:val="0"/>
                <w:sz w:val="18"/>
                <w:szCs w:val="18"/>
                <w14:ligatures w14:val="none"/>
              </w:rPr>
            </w:pPr>
            <w:r w:rsidRPr="00012601">
              <w:rPr>
                <w:rFonts w:ascii="Arial" w:eastAsia="Times New Roman" w:hAnsi="Arial" w:cs="Arial"/>
                <w:color w:val="000000"/>
                <w:kern w:val="0"/>
                <w:sz w:val="18"/>
                <w:szCs w:val="18"/>
                <w14:ligatures w14:val="none"/>
              </w:rPr>
              <w:t>Yes</w:t>
            </w:r>
          </w:p>
          <w:p w14:paraId="059F1158" w14:textId="77777777" w:rsidR="00D744E4" w:rsidRPr="00012601" w:rsidRDefault="00D744E4" w:rsidP="00D744E4">
            <w:pPr>
              <w:tabs>
                <w:tab w:val="left" w:pos="459"/>
                <w:tab w:val="left" w:pos="6545"/>
              </w:tabs>
              <w:spacing w:after="0" w:line="276" w:lineRule="auto"/>
              <w:jc w:val="center"/>
              <w:rPr>
                <w:rFonts w:ascii="Arial" w:eastAsia="Times New Roman" w:hAnsi="Arial" w:cs="Arial"/>
                <w:color w:val="000000"/>
                <w:kern w:val="0"/>
                <w:sz w:val="18"/>
                <w:szCs w:val="18"/>
                <w14:ligatures w14:val="none"/>
              </w:rPr>
            </w:pPr>
          </w:p>
        </w:tc>
      </w:tr>
      <w:tr w:rsidR="00D744E4" w:rsidRPr="00012601" w14:paraId="19CBB80B" w14:textId="77777777" w:rsidTr="00AF423C">
        <w:trPr>
          <w:trHeight w:val="496"/>
        </w:trPr>
        <w:tc>
          <w:tcPr>
            <w:tcW w:w="864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537AB927" w14:textId="237445DE" w:rsidR="00D744E4" w:rsidRPr="00012601" w:rsidRDefault="00D744E4" w:rsidP="00AF423C">
            <w:pPr>
              <w:spacing w:after="0" w:line="240" w:lineRule="auto"/>
              <w:rPr>
                <w:rFonts w:ascii="Arial" w:eastAsia="Times New Roman" w:hAnsi="Arial" w:cs="Arial"/>
                <w:bCs/>
                <w:color w:val="000000"/>
                <w:kern w:val="0"/>
                <w:sz w:val="18"/>
                <w:szCs w:val="18"/>
                <w14:ligatures w14:val="none"/>
              </w:rPr>
            </w:pPr>
            <w:permStart w:id="63249382" w:edGrp="everyone" w:colFirst="1" w:colLast="1"/>
            <w:permEnd w:id="1443310089"/>
            <w:r w:rsidRPr="00012601">
              <w:rPr>
                <w:rFonts w:ascii="Arial" w:eastAsia="Times New Roman" w:hAnsi="Arial" w:cs="Arial"/>
                <w:bCs/>
                <w:color w:val="000000"/>
                <w:kern w:val="0"/>
                <w:sz w:val="18"/>
                <w:szCs w:val="18"/>
                <w14:ligatures w14:val="none"/>
              </w:rPr>
              <w:t xml:space="preserve">Are the threatened and priority ecological </w:t>
            </w:r>
            <w:proofErr w:type="gramStart"/>
            <w:r w:rsidRPr="00012601">
              <w:rPr>
                <w:rFonts w:ascii="Arial" w:eastAsia="Times New Roman" w:hAnsi="Arial" w:cs="Arial"/>
                <w:bCs/>
                <w:color w:val="000000"/>
                <w:kern w:val="0"/>
                <w:sz w:val="18"/>
                <w:szCs w:val="18"/>
                <w14:ligatures w14:val="none"/>
              </w:rPr>
              <w:t>communities</w:t>
            </w:r>
            <w:proofErr w:type="gramEnd"/>
            <w:r w:rsidRPr="00012601">
              <w:rPr>
                <w:rFonts w:ascii="Arial" w:eastAsia="Times New Roman" w:hAnsi="Arial" w:cs="Arial"/>
                <w:bCs/>
                <w:color w:val="000000"/>
                <w:kern w:val="0"/>
                <w:sz w:val="18"/>
                <w:szCs w:val="18"/>
                <w14:ligatures w14:val="none"/>
              </w:rPr>
              <w:t xml:space="preserve"> database search results</w:t>
            </w:r>
            <w:r w:rsidRPr="00012601">
              <w:rPr>
                <w:rFonts w:ascii="Arial" w:eastAsia="Times New Roman" w:hAnsi="Arial" w:cs="Arial"/>
                <w:bCs/>
                <w:color w:val="000000"/>
                <w:kern w:val="0"/>
                <w:sz w:val="18"/>
                <w:szCs w:val="18"/>
                <w:vertAlign w:val="superscript"/>
                <w14:ligatures w14:val="none"/>
              </w:rPr>
              <w:t>1</w:t>
            </w:r>
            <w:r w:rsidRPr="00012601">
              <w:rPr>
                <w:rFonts w:ascii="Arial" w:eastAsia="Times New Roman" w:hAnsi="Arial" w:cs="Arial"/>
                <w:bCs/>
                <w:color w:val="000000"/>
                <w:kern w:val="0"/>
                <w:sz w:val="18"/>
                <w:szCs w:val="18"/>
                <w14:ligatures w14:val="none"/>
              </w:rPr>
              <w:t xml:space="preserve"> for </w:t>
            </w:r>
            <w:r w:rsidR="00FB4F6C" w:rsidRPr="00012601">
              <w:rPr>
                <w:rFonts w:ascii="Arial" w:eastAsia="Times New Roman" w:hAnsi="Arial" w:cs="Arial"/>
                <w:color w:val="000000" w:themeColor="text1"/>
                <w:sz w:val="18"/>
                <w:szCs w:val="18"/>
              </w:rPr>
              <w:t xml:space="preserve">each </w:t>
            </w:r>
            <w:r w:rsidRPr="00012601">
              <w:rPr>
                <w:rFonts w:ascii="Arial" w:eastAsia="Times New Roman" w:hAnsi="Arial" w:cs="Arial"/>
                <w:bCs/>
                <w:color w:val="000000"/>
                <w:kern w:val="0"/>
                <w:sz w:val="18"/>
                <w:szCs w:val="18"/>
                <w14:ligatures w14:val="none"/>
              </w:rPr>
              <w:t xml:space="preserve">application </w:t>
            </w:r>
            <w:r w:rsidR="4DE6A03E" w:rsidRPr="00012601">
              <w:rPr>
                <w:rFonts w:ascii="Arial" w:eastAsia="Times New Roman" w:hAnsi="Arial" w:cs="Arial"/>
                <w:color w:val="000000" w:themeColor="text1"/>
                <w:sz w:val="18"/>
                <w:szCs w:val="18"/>
              </w:rPr>
              <w:t xml:space="preserve">area </w:t>
            </w:r>
            <w:r w:rsidRPr="00012601">
              <w:rPr>
                <w:rFonts w:ascii="Arial" w:eastAsia="Times New Roman" w:hAnsi="Arial" w:cs="Arial"/>
                <w:bCs/>
                <w:color w:val="000000"/>
                <w:kern w:val="0"/>
                <w:sz w:val="18"/>
                <w:szCs w:val="18"/>
                <w14:ligatures w14:val="none"/>
              </w:rPr>
              <w:t>attached?</w:t>
            </w:r>
            <w:r w:rsidRPr="00012601">
              <w:rPr>
                <w:rFonts w:ascii="Arial" w:eastAsia="Times New Roman" w:hAnsi="Arial" w:cs="Arial"/>
                <w:color w:val="000000" w:themeColor="text1"/>
                <w:sz w:val="18"/>
                <w:szCs w:val="18"/>
              </w:rPr>
              <w:t xml:space="preserve"> (required)</w:t>
            </w:r>
          </w:p>
        </w:tc>
        <w:sdt>
          <w:sdtPr>
            <w:rPr>
              <w:rFonts w:ascii="Arial" w:eastAsia="Times New Roman" w:hAnsi="Arial" w:cs="Arial"/>
              <w:bCs/>
              <w:color w:val="000000" w:themeColor="text1"/>
              <w:kern w:val="0"/>
              <w:sz w:val="18"/>
              <w:szCs w:val="18"/>
              <w14:ligatures w14:val="none"/>
            </w:rPr>
            <w:id w:val="-338235718"/>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61E0222" w14:textId="2AC954CE" w:rsidR="00D744E4" w:rsidRPr="00012601" w:rsidRDefault="004F340A" w:rsidP="00D744E4">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bCs/>
                    <w:color w:val="000000" w:themeColor="text1"/>
                    <w:kern w:val="0"/>
                    <w:sz w:val="18"/>
                    <w:szCs w:val="18"/>
                    <w14:ligatures w14:val="none"/>
                  </w:rPr>
                  <w:t>☐</w:t>
                </w:r>
              </w:p>
            </w:tc>
          </w:sdtContent>
        </w:sdt>
        <w:tc>
          <w:tcPr>
            <w:tcW w:w="567" w:type="dxa"/>
            <w:tcBorders>
              <w:top w:val="single" w:sz="4" w:space="0" w:color="auto"/>
              <w:left w:val="single" w:sz="4" w:space="0" w:color="auto"/>
              <w:bottom w:val="single" w:sz="4" w:space="0" w:color="auto"/>
              <w:right w:val="single" w:sz="4" w:space="0" w:color="auto"/>
            </w:tcBorders>
            <w:shd w:val="clear" w:color="auto" w:fill="FFFFFF" w:themeFill="background1"/>
            <w:vAlign w:val="center"/>
          </w:tcPr>
          <w:p w14:paraId="68449A95" w14:textId="77777777" w:rsidR="00D744E4" w:rsidRPr="00012601" w:rsidRDefault="00D744E4" w:rsidP="00D744E4">
            <w:pPr>
              <w:tabs>
                <w:tab w:val="left" w:pos="459"/>
                <w:tab w:val="left" w:pos="6545"/>
              </w:tabs>
              <w:spacing w:before="240" w:after="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Yes</w:t>
            </w:r>
          </w:p>
          <w:p w14:paraId="2AEB23DE" w14:textId="77777777" w:rsidR="00D744E4" w:rsidRPr="00012601" w:rsidRDefault="00D744E4" w:rsidP="00D744E4">
            <w:pPr>
              <w:tabs>
                <w:tab w:val="left" w:pos="459"/>
                <w:tab w:val="left" w:pos="6545"/>
              </w:tabs>
              <w:spacing w:after="0" w:line="276" w:lineRule="auto"/>
              <w:jc w:val="center"/>
              <w:rPr>
                <w:rFonts w:ascii="Arial" w:eastAsia="Times New Roman" w:hAnsi="Arial" w:cs="Arial"/>
                <w:color w:val="000000"/>
                <w:kern w:val="0"/>
                <w:sz w:val="18"/>
                <w:szCs w:val="18"/>
                <w14:ligatures w14:val="none"/>
              </w:rPr>
            </w:pPr>
          </w:p>
        </w:tc>
      </w:tr>
      <w:tr w:rsidR="00AE3F08" w:rsidRPr="00012601" w14:paraId="5ACE2389" w14:textId="77777777" w:rsidTr="006D06C5">
        <w:trPr>
          <w:trHeight w:val="397"/>
        </w:trPr>
        <w:tc>
          <w:tcPr>
            <w:tcW w:w="9781" w:type="dxa"/>
            <w:gridSpan w:val="3"/>
            <w:tcBorders>
              <w:top w:val="single" w:sz="4" w:space="0" w:color="auto"/>
              <w:left w:val="single" w:sz="4" w:space="0" w:color="auto"/>
              <w:bottom w:val="single" w:sz="4" w:space="0" w:color="auto"/>
            </w:tcBorders>
            <w:vAlign w:val="center"/>
          </w:tcPr>
          <w:p w14:paraId="03010FF7" w14:textId="5E996918" w:rsidR="00C55D2F" w:rsidRPr="00012601" w:rsidRDefault="00B328F9" w:rsidP="00AE427C">
            <w:pPr>
              <w:tabs>
                <w:tab w:val="left" w:pos="459"/>
                <w:tab w:val="left" w:pos="6545"/>
              </w:tabs>
              <w:spacing w:after="0" w:line="276" w:lineRule="auto"/>
              <w:rPr>
                <w:rFonts w:ascii="Arial" w:eastAsia="Times New Roman" w:hAnsi="Arial" w:cs="Arial"/>
                <w:color w:val="000000"/>
                <w:kern w:val="0"/>
                <w:sz w:val="18"/>
                <w:szCs w:val="18"/>
                <w14:ligatures w14:val="none"/>
              </w:rPr>
            </w:pPr>
            <w:r w:rsidRPr="003A503F">
              <w:rPr>
                <w:rFonts w:ascii="Arial" w:eastAsia="Times New Roman" w:hAnsi="Arial" w:cs="Arial"/>
                <w:color w:val="000000"/>
                <w:kern w:val="0"/>
                <w:sz w:val="18"/>
                <w:szCs w:val="18"/>
                <w14:ligatures w14:val="none"/>
              </w:rPr>
              <w:t>H</w:t>
            </w:r>
            <w:r w:rsidR="00C55D2F" w:rsidRPr="003A503F">
              <w:rPr>
                <w:rFonts w:ascii="Arial" w:eastAsia="Times New Roman" w:hAnsi="Arial" w:cs="Arial"/>
                <w:color w:val="000000"/>
                <w:kern w:val="0"/>
                <w:sz w:val="18"/>
                <w:szCs w:val="18"/>
                <w14:ligatures w14:val="none"/>
              </w:rPr>
              <w:t xml:space="preserve">ow </w:t>
            </w:r>
            <w:r w:rsidR="00FD6196" w:rsidRPr="003A503F">
              <w:rPr>
                <w:rFonts w:ascii="Arial" w:eastAsia="Times New Roman" w:hAnsi="Arial" w:cs="Arial"/>
                <w:color w:val="000000"/>
                <w:kern w:val="0"/>
                <w:sz w:val="18"/>
                <w:szCs w:val="18"/>
                <w14:ligatures w14:val="none"/>
              </w:rPr>
              <w:t>will</w:t>
            </w:r>
            <w:r w:rsidR="00C55D2F" w:rsidRPr="003A503F">
              <w:rPr>
                <w:rFonts w:ascii="Arial" w:eastAsia="Times New Roman" w:hAnsi="Arial" w:cs="Arial"/>
                <w:color w:val="000000"/>
                <w:kern w:val="0"/>
                <w:sz w:val="18"/>
                <w:szCs w:val="18"/>
                <w14:ligatures w14:val="none"/>
              </w:rPr>
              <w:t xml:space="preserve"> threatened and priority species </w:t>
            </w:r>
            <w:r w:rsidR="00C75DF5" w:rsidRPr="003A503F">
              <w:rPr>
                <w:rFonts w:ascii="Arial" w:eastAsia="Times New Roman" w:hAnsi="Arial" w:cs="Arial"/>
                <w:color w:val="000000"/>
                <w:kern w:val="0"/>
                <w:sz w:val="18"/>
                <w:szCs w:val="18"/>
                <w14:ligatures w14:val="none"/>
              </w:rPr>
              <w:t>in the harvest area will be protected</w:t>
            </w:r>
            <w:r w:rsidR="005D6547" w:rsidRPr="003A503F">
              <w:rPr>
                <w:rFonts w:ascii="Arial" w:eastAsia="Times New Roman" w:hAnsi="Arial" w:cs="Arial"/>
                <w:color w:val="000000"/>
                <w:kern w:val="0"/>
                <w:sz w:val="18"/>
                <w:szCs w:val="18"/>
                <w14:ligatures w14:val="none"/>
              </w:rPr>
              <w:t xml:space="preserve"> from sandalwood operations?</w:t>
            </w:r>
            <w:r w:rsidR="00C75DF5" w:rsidRPr="003A503F">
              <w:rPr>
                <w:rFonts w:ascii="Arial" w:eastAsia="Times New Roman" w:hAnsi="Arial" w:cs="Arial"/>
                <w:color w:val="000000"/>
                <w:kern w:val="0"/>
                <w:sz w:val="18"/>
                <w:szCs w:val="18"/>
                <w14:ligatures w14:val="none"/>
              </w:rPr>
              <w:t xml:space="preserve"> </w:t>
            </w:r>
            <w:r w:rsidR="00B55E25" w:rsidRPr="003A503F">
              <w:rPr>
                <w:rFonts w:ascii="Arial" w:eastAsia="Times New Roman" w:hAnsi="Arial" w:cs="Arial"/>
                <w:color w:val="000000"/>
                <w:kern w:val="0"/>
                <w:sz w:val="18"/>
                <w:szCs w:val="18"/>
                <w14:ligatures w14:val="none"/>
              </w:rPr>
              <w:t>(Attach further information if necessary).</w:t>
            </w:r>
          </w:p>
        </w:tc>
      </w:tr>
      <w:tr w:rsidR="003D7E21" w:rsidRPr="00012601" w14:paraId="50ECDFB1" w14:textId="77777777" w:rsidTr="003D7E21">
        <w:trPr>
          <w:trHeight w:val="397"/>
        </w:trPr>
        <w:tc>
          <w:tcPr>
            <w:tcW w:w="9781" w:type="dxa"/>
            <w:gridSpan w:val="3"/>
            <w:tcBorders>
              <w:top w:val="single" w:sz="4" w:space="0" w:color="auto"/>
              <w:left w:val="single" w:sz="4" w:space="0" w:color="auto"/>
              <w:bottom w:val="single" w:sz="4" w:space="0" w:color="auto"/>
            </w:tcBorders>
            <w:shd w:val="clear" w:color="auto" w:fill="F2F2F2" w:themeFill="background1" w:themeFillShade="F2"/>
            <w:vAlign w:val="center"/>
          </w:tcPr>
          <w:p w14:paraId="07AE9DEA" w14:textId="77777777" w:rsidR="002E5C86" w:rsidRPr="00B07DEC" w:rsidRDefault="002E5C86" w:rsidP="00A137BF">
            <w:pPr>
              <w:tabs>
                <w:tab w:val="left" w:pos="459"/>
                <w:tab w:val="left" w:pos="6545"/>
              </w:tabs>
              <w:spacing w:before="240" w:after="0" w:line="276" w:lineRule="auto"/>
              <w:rPr>
                <w:rFonts w:ascii="Arial" w:eastAsia="Times New Roman" w:hAnsi="Arial" w:cs="Arial"/>
                <w:color w:val="000000"/>
                <w:kern w:val="0"/>
                <w:sz w:val="20"/>
                <w:szCs w:val="20"/>
                <w14:ligatures w14:val="none"/>
              </w:rPr>
            </w:pPr>
            <w:permStart w:id="718083103" w:edGrp="everyone"/>
            <w:permEnd w:id="718083103"/>
          </w:p>
        </w:tc>
      </w:tr>
    </w:tbl>
    <w:permEnd w:id="63249382"/>
    <w:p w14:paraId="376040E8" w14:textId="73CE4E6B" w:rsidR="00632670" w:rsidRPr="00012601" w:rsidRDefault="00632670" w:rsidP="00632670">
      <w:pPr>
        <w:spacing w:after="0" w:line="276" w:lineRule="auto"/>
        <w:ind w:left="142" w:hanging="142"/>
        <w:rPr>
          <w:rFonts w:ascii="Arial" w:eastAsia="Times New Roman" w:hAnsi="Arial" w:cs="Arial"/>
          <w:bCs/>
          <w:color w:val="000000"/>
          <w:kern w:val="0"/>
          <w:sz w:val="18"/>
          <w:szCs w:val="18"/>
          <w14:ligatures w14:val="none"/>
        </w:rPr>
      </w:pPr>
      <w:r w:rsidRPr="00012601">
        <w:rPr>
          <w:rFonts w:ascii="Arial" w:eastAsia="Times New Roman" w:hAnsi="Arial" w:cs="Arial"/>
          <w:color w:val="000000"/>
          <w:kern w:val="0"/>
          <w:sz w:val="18"/>
          <w:szCs w:val="18"/>
          <w:vertAlign w:val="superscript"/>
          <w14:ligatures w14:val="none"/>
        </w:rPr>
        <w:lastRenderedPageBreak/>
        <w:t xml:space="preserve">1 </w:t>
      </w:r>
      <w:r w:rsidR="00F95982" w:rsidRPr="00012601">
        <w:rPr>
          <w:rFonts w:ascii="Arial" w:eastAsia="Times New Roman" w:hAnsi="Arial" w:cs="Arial"/>
          <w:color w:val="000000"/>
          <w:kern w:val="0"/>
          <w:sz w:val="18"/>
          <w:szCs w:val="18"/>
          <w14:ligatures w14:val="none"/>
        </w:rPr>
        <w:t xml:space="preserve">Information on how to request a database search can be found at </w:t>
      </w:r>
      <w:hyperlink r:id="rId31" w:history="1">
        <w:r w:rsidR="00F95982" w:rsidRPr="00012601">
          <w:rPr>
            <w:rFonts w:ascii="Arial" w:eastAsia="Times New Roman" w:hAnsi="Arial" w:cs="Arial"/>
            <w:color w:val="0000FF"/>
            <w:kern w:val="0"/>
            <w:sz w:val="18"/>
            <w:szCs w:val="18"/>
            <w:u w:val="single"/>
            <w14:ligatures w14:val="none"/>
          </w:rPr>
          <w:t>dbca.wa.gov.au/management/threatened-species-and-communities/resources/threatened-species-and-communities-database-searches</w:t>
        </w:r>
      </w:hyperlink>
      <w:r w:rsidR="00F95982" w:rsidRPr="00012601">
        <w:rPr>
          <w:rFonts w:ascii="Arial" w:eastAsia="Times New Roman" w:hAnsi="Arial" w:cs="Arial"/>
          <w:kern w:val="0"/>
          <w:sz w:val="18"/>
          <w:szCs w:val="18"/>
          <w14:ligatures w14:val="none"/>
        </w:rPr>
        <w:t>.</w:t>
      </w:r>
    </w:p>
    <w:tbl>
      <w:tblPr>
        <w:tblW w:w="9781" w:type="dxa"/>
        <w:tblInd w:w="-5" w:type="dxa"/>
        <w:tblBorders>
          <w:top w:val="single" w:sz="4" w:space="0" w:color="auto"/>
          <w:left w:val="single" w:sz="4" w:space="0" w:color="auto"/>
          <w:bottom w:val="single" w:sz="4" w:space="0" w:color="auto"/>
          <w:right w:val="single" w:sz="4" w:space="0" w:color="auto"/>
          <w:insideH w:val="single" w:sz="4" w:space="0" w:color="A6A6A6"/>
          <w:insideV w:val="single" w:sz="4" w:space="0" w:color="A6A6A6"/>
        </w:tblBorders>
        <w:shd w:val="clear" w:color="auto" w:fill="F2F2F2"/>
        <w:tblLayout w:type="fixed"/>
        <w:tblLook w:val="04A0" w:firstRow="1" w:lastRow="0" w:firstColumn="1" w:lastColumn="0" w:noHBand="0" w:noVBand="1"/>
      </w:tblPr>
      <w:tblGrid>
        <w:gridCol w:w="7371"/>
        <w:gridCol w:w="567"/>
        <w:gridCol w:w="709"/>
        <w:gridCol w:w="567"/>
        <w:gridCol w:w="567"/>
      </w:tblGrid>
      <w:tr w:rsidR="00632670" w:rsidRPr="00012601" w14:paraId="2BD844BD" w14:textId="77777777" w:rsidTr="00873C0F">
        <w:trPr>
          <w:trHeight w:val="397"/>
        </w:trPr>
        <w:tc>
          <w:tcPr>
            <w:tcW w:w="9781" w:type="dxa"/>
            <w:gridSpan w:val="5"/>
            <w:tcBorders>
              <w:top w:val="single" w:sz="4" w:space="0" w:color="auto"/>
              <w:bottom w:val="single" w:sz="8" w:space="0" w:color="000000"/>
            </w:tcBorders>
            <w:shd w:val="clear" w:color="auto" w:fill="FFFFFF"/>
            <w:vAlign w:val="center"/>
          </w:tcPr>
          <w:p w14:paraId="57D1EF5A" w14:textId="77777777" w:rsidR="00632670" w:rsidRPr="00012601" w:rsidRDefault="00632670" w:rsidP="00632670">
            <w:pPr>
              <w:tabs>
                <w:tab w:val="left" w:pos="459"/>
                <w:tab w:val="left" w:pos="6545"/>
              </w:tabs>
              <w:spacing w:before="60" w:after="60" w:line="276" w:lineRule="auto"/>
              <w:rPr>
                <w:rFonts w:ascii="Wingdings" w:eastAsia="Wingdings" w:hAnsi="Wingdings" w:cs="Wingdings"/>
                <w:color w:val="000000"/>
                <w:kern w:val="0"/>
                <w:sz w:val="18"/>
                <w:szCs w:val="18"/>
                <w14:ligatures w14:val="none"/>
              </w:rPr>
            </w:pPr>
            <w:r w:rsidRPr="00012601">
              <w:rPr>
                <w:rFonts w:ascii="Arial" w:eastAsia="Times New Roman" w:hAnsi="Arial" w:cs="Arial"/>
                <w:b/>
                <w:color w:val="000000"/>
                <w:kern w:val="0"/>
                <w:sz w:val="18"/>
                <w:szCs w:val="18"/>
                <w14:ligatures w14:val="none"/>
              </w:rPr>
              <w:t>6. Protecting heritage and culture</w:t>
            </w:r>
          </w:p>
        </w:tc>
      </w:tr>
      <w:tr w:rsidR="00632670" w:rsidRPr="00012601" w14:paraId="0CB9E7BE" w14:textId="77777777" w:rsidTr="00E91477">
        <w:trPr>
          <w:trHeight w:val="397"/>
        </w:trPr>
        <w:tc>
          <w:tcPr>
            <w:tcW w:w="8647" w:type="dxa"/>
            <w:gridSpan w:val="3"/>
            <w:tcBorders>
              <w:top w:val="single" w:sz="8" w:space="0" w:color="000000"/>
              <w:left w:val="single" w:sz="4" w:space="0" w:color="auto"/>
              <w:bottom w:val="single" w:sz="8" w:space="0" w:color="000000"/>
              <w:right w:val="single" w:sz="8" w:space="0" w:color="000000"/>
            </w:tcBorders>
            <w:shd w:val="clear" w:color="auto" w:fill="FFFFFF"/>
            <w:vAlign w:val="center"/>
          </w:tcPr>
          <w:p w14:paraId="663CC128" w14:textId="73F9ABFE" w:rsidR="0087785F" w:rsidRPr="00012601" w:rsidRDefault="00632670" w:rsidP="00632670">
            <w:pPr>
              <w:tabs>
                <w:tab w:val="left" w:pos="459"/>
                <w:tab w:val="left" w:pos="6545"/>
              </w:tabs>
              <w:spacing w:before="60" w:after="60" w:line="276" w:lineRule="auto"/>
              <w:rPr>
                <w:rFonts w:ascii="Arial" w:eastAsia="Times New Roman" w:hAnsi="Arial" w:cs="Arial"/>
                <w:bCs/>
                <w:color w:val="000000"/>
                <w:kern w:val="0"/>
                <w:sz w:val="18"/>
                <w:szCs w:val="18"/>
                <w14:ligatures w14:val="none"/>
              </w:rPr>
            </w:pPr>
            <w:permStart w:id="272644379" w:edGrp="everyone" w:colFirst="1" w:colLast="1"/>
            <w:r w:rsidRPr="00012601">
              <w:rPr>
                <w:rFonts w:ascii="Arial" w:eastAsia="Times New Roman" w:hAnsi="Arial" w:cs="Arial"/>
                <w:bCs/>
                <w:color w:val="000000"/>
                <w:kern w:val="0"/>
                <w:sz w:val="18"/>
                <w:szCs w:val="18"/>
                <w14:ligatures w14:val="none"/>
              </w:rPr>
              <w:t>It may be necessary for applicants to seek permissions or authorisations to lawfully and appropriately carry out their activity. It is the applicant’s responsibility to ensure that all other relevant permissions are obtained before seeking a licence</w:t>
            </w:r>
            <w:r w:rsidR="003A6F4C" w:rsidRPr="00012601">
              <w:rPr>
                <w:rFonts w:ascii="Arial" w:eastAsia="Times New Roman" w:hAnsi="Arial" w:cs="Arial"/>
                <w:bCs/>
                <w:color w:val="000000"/>
                <w:kern w:val="0"/>
                <w:sz w:val="18"/>
                <w:szCs w:val="18"/>
                <w14:ligatures w14:val="none"/>
              </w:rPr>
              <w:t xml:space="preserve"> (cultural heritage due diligence)</w:t>
            </w:r>
            <w:r w:rsidRPr="00012601">
              <w:rPr>
                <w:rFonts w:ascii="Arial" w:eastAsia="Times New Roman" w:hAnsi="Arial" w:cs="Arial"/>
                <w:bCs/>
                <w:color w:val="000000"/>
                <w:kern w:val="0"/>
                <w:sz w:val="18"/>
                <w:szCs w:val="18"/>
                <w14:ligatures w14:val="none"/>
              </w:rPr>
              <w:t>.</w:t>
            </w:r>
          </w:p>
          <w:p w14:paraId="22D1C680" w14:textId="49C35911" w:rsidR="00632670" w:rsidRPr="00012601" w:rsidRDefault="00632670" w:rsidP="00632670">
            <w:pPr>
              <w:tabs>
                <w:tab w:val="left" w:pos="459"/>
                <w:tab w:val="left" w:pos="6545"/>
              </w:tabs>
              <w:spacing w:before="60" w:after="60" w:line="276" w:lineRule="auto"/>
              <w:rPr>
                <w:rFonts w:ascii="Arial" w:eastAsia="Times New Roman" w:hAnsi="Arial" w:cs="Arial"/>
                <w:bCs/>
                <w:color w:val="000000"/>
                <w:kern w:val="0"/>
                <w:sz w:val="18"/>
                <w:szCs w:val="18"/>
                <w14:ligatures w14:val="none"/>
              </w:rPr>
            </w:pPr>
            <w:r w:rsidRPr="00012601">
              <w:rPr>
                <w:rFonts w:ascii="Arial" w:eastAsia="Times New Roman" w:hAnsi="Arial" w:cs="Arial"/>
                <w:bCs/>
                <w:color w:val="000000"/>
                <w:kern w:val="0"/>
                <w:sz w:val="18"/>
                <w:szCs w:val="18"/>
                <w14:ligatures w14:val="none"/>
              </w:rPr>
              <w:t xml:space="preserve">Confirm that the operations will comply with the </w:t>
            </w:r>
            <w:r w:rsidRPr="00012601">
              <w:rPr>
                <w:rFonts w:ascii="Arial" w:eastAsia="Times New Roman" w:hAnsi="Arial" w:cs="Arial"/>
                <w:bCs/>
                <w:i/>
                <w:iCs/>
                <w:color w:val="000000"/>
                <w:kern w:val="0"/>
                <w:sz w:val="18"/>
                <w:szCs w:val="18"/>
                <w14:ligatures w14:val="none"/>
              </w:rPr>
              <w:t>Aboriginal Heritage Act 1972</w:t>
            </w:r>
            <w:r w:rsidRPr="00012601">
              <w:rPr>
                <w:rFonts w:ascii="Arial" w:eastAsia="Times New Roman" w:hAnsi="Arial" w:cs="Arial"/>
                <w:bCs/>
                <w:color w:val="000000"/>
                <w:kern w:val="0"/>
                <w:sz w:val="18"/>
                <w:szCs w:val="18"/>
                <w14:ligatures w14:val="none"/>
              </w:rPr>
              <w:t>.</w:t>
            </w:r>
          </w:p>
        </w:tc>
        <w:sdt>
          <w:sdtPr>
            <w:rPr>
              <w:rFonts w:ascii="Arial" w:eastAsia="Times New Roman" w:hAnsi="Arial" w:cs="Arial"/>
              <w:color w:val="000000"/>
              <w:kern w:val="0"/>
              <w:sz w:val="18"/>
              <w:szCs w:val="18"/>
              <w14:ligatures w14:val="none"/>
            </w:rPr>
            <w:id w:val="-1555459935"/>
            <w14:checkbox>
              <w14:checked w14:val="0"/>
              <w14:checkedState w14:val="2612" w14:font="MS Gothic"/>
              <w14:uncheckedState w14:val="2610" w14:font="MS Gothic"/>
            </w14:checkbox>
          </w:sdtPr>
          <w:sdtEndPr/>
          <w:sdtContent>
            <w:tc>
              <w:tcPr>
                <w:tcW w:w="567" w:type="dxa"/>
                <w:tcBorders>
                  <w:top w:val="single" w:sz="8" w:space="0" w:color="000000"/>
                  <w:left w:val="single" w:sz="8" w:space="0" w:color="000000"/>
                  <w:bottom w:val="single" w:sz="8" w:space="0" w:color="auto"/>
                  <w:right w:val="single" w:sz="8" w:space="0" w:color="000000"/>
                </w:tcBorders>
                <w:shd w:val="clear" w:color="auto" w:fill="F2F2F2"/>
                <w:vAlign w:val="center"/>
              </w:tcPr>
              <w:p w14:paraId="64B8ED0C" w14:textId="40E5896F" w:rsidR="00632670" w:rsidRPr="00012601" w:rsidRDefault="00282F3C" w:rsidP="00632670">
                <w:pPr>
                  <w:tabs>
                    <w:tab w:val="left" w:pos="459"/>
                    <w:tab w:val="left" w:pos="6545"/>
                  </w:tabs>
                  <w:spacing w:before="60" w:after="60" w:line="276" w:lineRule="auto"/>
                  <w:jc w:val="center"/>
                  <w:rPr>
                    <w:rFonts w:ascii="Arial" w:eastAsia="Times New Roman" w:hAnsi="Arial" w:cs="Arial"/>
                    <w:b/>
                    <w:bCs/>
                    <w:color w:val="000000"/>
                    <w:kern w:val="0"/>
                    <w:sz w:val="18"/>
                    <w:szCs w:val="18"/>
                    <w14:ligatures w14:val="none"/>
                  </w:rPr>
                </w:pPr>
                <w:r>
                  <w:rPr>
                    <w:rFonts w:ascii="MS Gothic" w:eastAsia="MS Gothic" w:hAnsi="MS Gothic" w:cs="Arial" w:hint="eastAsia"/>
                    <w:color w:val="000000"/>
                    <w:kern w:val="0"/>
                    <w:sz w:val="18"/>
                    <w:szCs w:val="18"/>
                    <w14:ligatures w14:val="none"/>
                  </w:rPr>
                  <w:t>☐</w:t>
                </w:r>
              </w:p>
            </w:tc>
          </w:sdtContent>
        </w:sdt>
        <w:tc>
          <w:tcPr>
            <w:tcW w:w="567" w:type="dxa"/>
            <w:tcBorders>
              <w:top w:val="single" w:sz="8" w:space="0" w:color="000000"/>
              <w:left w:val="single" w:sz="8" w:space="0" w:color="000000"/>
              <w:bottom w:val="single" w:sz="4" w:space="0" w:color="BFBFBF"/>
              <w:right w:val="single" w:sz="4" w:space="0" w:color="auto"/>
            </w:tcBorders>
            <w:shd w:val="clear" w:color="auto" w:fill="FFFFFF"/>
            <w:vAlign w:val="center"/>
          </w:tcPr>
          <w:p w14:paraId="256AC951" w14:textId="77777777" w:rsidR="00632670" w:rsidRPr="00012601" w:rsidRDefault="00632670" w:rsidP="00632670">
            <w:pPr>
              <w:tabs>
                <w:tab w:val="left" w:pos="459"/>
                <w:tab w:val="left" w:pos="6545"/>
              </w:tabs>
              <w:spacing w:before="60" w:after="60" w:line="276" w:lineRule="auto"/>
              <w:jc w:val="center"/>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Yes</w:t>
            </w:r>
          </w:p>
        </w:tc>
      </w:tr>
      <w:tr w:rsidR="00A45ECF" w:rsidRPr="00470127" w14:paraId="66197F26" w14:textId="77777777" w:rsidTr="002B5730">
        <w:trPr>
          <w:trHeight w:val="413"/>
        </w:trPr>
        <w:tc>
          <w:tcPr>
            <w:tcW w:w="7371" w:type="dxa"/>
            <w:tcBorders>
              <w:top w:val="single" w:sz="8" w:space="0" w:color="000000"/>
              <w:left w:val="single" w:sz="4" w:space="0" w:color="auto"/>
              <w:right w:val="single" w:sz="8" w:space="0" w:color="000000"/>
            </w:tcBorders>
            <w:shd w:val="clear" w:color="auto" w:fill="FFFFFF"/>
            <w:vAlign w:val="center"/>
          </w:tcPr>
          <w:p w14:paraId="2944FE5C" w14:textId="77777777" w:rsidR="00A45ECF" w:rsidRPr="00012601"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permStart w:id="1811417117" w:edGrp="everyone" w:colFirst="1" w:colLast="1"/>
            <w:permStart w:id="1060979347" w:edGrp="everyone" w:colFirst="3" w:colLast="3"/>
            <w:permEnd w:id="272644379"/>
            <w:r w:rsidRPr="00012601">
              <w:rPr>
                <w:rFonts w:ascii="Arial" w:eastAsia="Times New Roman" w:hAnsi="Arial" w:cs="Arial"/>
                <w:color w:val="000000"/>
                <w:kern w:val="0"/>
                <w:sz w:val="18"/>
                <w:szCs w:val="18"/>
                <w14:ligatures w14:val="none"/>
              </w:rPr>
              <w:t xml:space="preserve">Does the application area have culturally sensitive areas or locations? </w:t>
            </w:r>
          </w:p>
          <w:p w14:paraId="52FC2A28" w14:textId="51EDCAAB" w:rsidR="00A45ECF" w:rsidRPr="00012601"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sidRPr="00012601">
              <w:rPr>
                <w:rFonts w:ascii="Arial" w:eastAsia="Times New Roman" w:hAnsi="Arial" w:cs="Arial"/>
                <w:color w:val="000000"/>
                <w:kern w:val="0"/>
                <w:sz w:val="18"/>
                <w:szCs w:val="18"/>
                <w14:ligatures w14:val="none"/>
              </w:rPr>
              <w:t>If yes, provide details if culturally appropriate to do so.</w:t>
            </w:r>
          </w:p>
        </w:tc>
        <w:sdt>
          <w:sdtPr>
            <w:rPr>
              <w:rFonts w:ascii="Arial" w:eastAsia="Times New Roman" w:hAnsi="Arial" w:cs="Arial"/>
              <w:color w:val="000000"/>
              <w:kern w:val="0"/>
              <w:sz w:val="18"/>
              <w:szCs w:val="18"/>
              <w14:ligatures w14:val="none"/>
            </w:rPr>
            <w:id w:val="-1740468669"/>
            <w14:checkbox>
              <w14:checked w14:val="0"/>
              <w14:checkedState w14:val="2612" w14:font="MS Gothic"/>
              <w14:uncheckedState w14:val="2610" w14:font="MS Gothic"/>
            </w14:checkbox>
          </w:sdtPr>
          <w:sdtEndPr/>
          <w:sdtContent>
            <w:tc>
              <w:tcPr>
                <w:tcW w:w="567" w:type="dxa"/>
                <w:tcBorders>
                  <w:left w:val="single" w:sz="8" w:space="0" w:color="000000"/>
                </w:tcBorders>
                <w:shd w:val="clear" w:color="auto" w:fill="F2F2F2"/>
                <w:vAlign w:val="center"/>
              </w:tcPr>
              <w:p w14:paraId="7D5FA3A2" w14:textId="0B1D6244" w:rsidR="00A45ECF" w:rsidRPr="00470127"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Pr>
                    <w:rFonts w:ascii="MS Gothic" w:eastAsia="MS Gothic" w:hAnsi="MS Gothic" w:cs="Arial"/>
                    <w:color w:val="000000"/>
                    <w:kern w:val="0"/>
                    <w:sz w:val="18"/>
                    <w:szCs w:val="18"/>
                    <w14:ligatures w14:val="none"/>
                  </w:rPr>
                  <w:t>☐</w:t>
                </w:r>
              </w:p>
            </w:tc>
          </w:sdtContent>
        </w:sdt>
        <w:tc>
          <w:tcPr>
            <w:tcW w:w="709" w:type="dxa"/>
            <w:tcBorders>
              <w:left w:val="single" w:sz="8" w:space="0" w:color="000000"/>
            </w:tcBorders>
            <w:shd w:val="clear" w:color="auto" w:fill="FFFFFF" w:themeFill="background1"/>
            <w:vAlign w:val="center"/>
          </w:tcPr>
          <w:p w14:paraId="19DE1099" w14:textId="22873FA6" w:rsidR="00A45ECF" w:rsidRPr="00470127"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sidRPr="00470127">
              <w:rPr>
                <w:rFonts w:ascii="Arial" w:eastAsia="Wingdings" w:hAnsi="Arial" w:cs="Arial"/>
                <w:color w:val="000000"/>
                <w:kern w:val="0"/>
                <w:sz w:val="18"/>
                <w:szCs w:val="18"/>
                <w14:ligatures w14:val="none"/>
              </w:rPr>
              <w:t>Yes</w:t>
            </w:r>
          </w:p>
        </w:tc>
        <w:sdt>
          <w:sdtPr>
            <w:rPr>
              <w:rFonts w:ascii="Arial" w:eastAsia="Times New Roman" w:hAnsi="Arial" w:cs="Arial"/>
              <w:color w:val="000000"/>
              <w:kern w:val="0"/>
              <w:sz w:val="18"/>
              <w:szCs w:val="18"/>
              <w14:ligatures w14:val="none"/>
            </w:rPr>
            <w:id w:val="204139964"/>
            <w14:checkbox>
              <w14:checked w14:val="0"/>
              <w14:checkedState w14:val="2612" w14:font="MS Gothic"/>
              <w14:uncheckedState w14:val="2610" w14:font="MS Gothic"/>
            </w14:checkbox>
          </w:sdtPr>
          <w:sdtEndPr/>
          <w:sdtContent>
            <w:tc>
              <w:tcPr>
                <w:tcW w:w="567" w:type="dxa"/>
                <w:tcBorders>
                  <w:left w:val="single" w:sz="8" w:space="0" w:color="000000"/>
                </w:tcBorders>
                <w:shd w:val="clear" w:color="auto" w:fill="F2F2F2"/>
                <w:vAlign w:val="center"/>
              </w:tcPr>
              <w:p w14:paraId="225485F1" w14:textId="39A18431" w:rsidR="00A45ECF" w:rsidRPr="00470127"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sidRPr="00470127">
                  <w:rPr>
                    <w:rFonts w:ascii="Segoe UI Symbol" w:eastAsia="Times New Roman" w:hAnsi="Segoe UI Symbol" w:cs="Segoe UI Symbol"/>
                    <w:color w:val="000000"/>
                    <w:kern w:val="0"/>
                    <w:sz w:val="18"/>
                    <w:szCs w:val="18"/>
                    <w14:ligatures w14:val="none"/>
                  </w:rPr>
                  <w:t>☐</w:t>
                </w:r>
              </w:p>
            </w:tc>
          </w:sdtContent>
        </w:sdt>
        <w:tc>
          <w:tcPr>
            <w:tcW w:w="567" w:type="dxa"/>
            <w:tcBorders>
              <w:left w:val="single" w:sz="8" w:space="0" w:color="000000"/>
            </w:tcBorders>
            <w:shd w:val="clear" w:color="auto" w:fill="FFFFFF" w:themeFill="background1"/>
            <w:vAlign w:val="center"/>
          </w:tcPr>
          <w:p w14:paraId="2EEA1AF9" w14:textId="0459312F" w:rsidR="00A45ECF" w:rsidRPr="00470127" w:rsidRDefault="00A45ECF" w:rsidP="00A45ECF">
            <w:pPr>
              <w:tabs>
                <w:tab w:val="left" w:pos="459"/>
                <w:tab w:val="left" w:pos="6545"/>
              </w:tabs>
              <w:spacing w:before="60" w:after="60" w:line="276" w:lineRule="auto"/>
              <w:rPr>
                <w:rFonts w:ascii="Arial" w:eastAsia="Times New Roman" w:hAnsi="Arial" w:cs="Arial"/>
                <w:color w:val="000000"/>
                <w:kern w:val="0"/>
                <w:sz w:val="18"/>
                <w:szCs w:val="18"/>
                <w14:ligatures w14:val="none"/>
              </w:rPr>
            </w:pPr>
            <w:r w:rsidRPr="00470127">
              <w:rPr>
                <w:rFonts w:ascii="Arial" w:eastAsia="Wingdings" w:hAnsi="Arial" w:cs="Arial"/>
                <w:color w:val="000000"/>
                <w:kern w:val="0"/>
                <w:sz w:val="18"/>
                <w:szCs w:val="18"/>
                <w14:ligatures w14:val="none"/>
              </w:rPr>
              <w:t>No</w:t>
            </w:r>
          </w:p>
        </w:tc>
      </w:tr>
      <w:tr w:rsidR="000E1DC4" w:rsidRPr="00632670" w14:paraId="27358005" w14:textId="77777777" w:rsidTr="000E1DC4">
        <w:trPr>
          <w:trHeight w:val="397"/>
        </w:trPr>
        <w:tc>
          <w:tcPr>
            <w:tcW w:w="9781" w:type="dxa"/>
            <w:gridSpan w:val="5"/>
            <w:tcBorders>
              <w:top w:val="single" w:sz="8" w:space="0" w:color="000000"/>
              <w:left w:val="single" w:sz="4" w:space="0" w:color="auto"/>
              <w:bottom w:val="single" w:sz="8" w:space="0" w:color="000000"/>
            </w:tcBorders>
            <w:shd w:val="clear" w:color="auto" w:fill="F2F2F2" w:themeFill="background1" w:themeFillShade="F2"/>
            <w:vAlign w:val="center"/>
          </w:tcPr>
          <w:p w14:paraId="594526F8" w14:textId="24D1FF9C" w:rsidR="000E1DC4" w:rsidRDefault="000E1DC4"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ermStart w:id="1396903174" w:edGrp="everyone" w:colFirst="1" w:colLast="1"/>
            <w:permEnd w:id="1811417117"/>
            <w:permEnd w:id="1060979347"/>
          </w:p>
          <w:permEnd w:id="1396903174"/>
          <w:p w14:paraId="70FCA43C" w14:textId="77777777" w:rsidR="009F640A" w:rsidRPr="00632670" w:rsidRDefault="009F640A"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
        </w:tc>
      </w:tr>
      <w:tr w:rsidR="006F149A" w:rsidRPr="00632670" w14:paraId="46917A98" w14:textId="77777777" w:rsidTr="00F2614F">
        <w:trPr>
          <w:trHeight w:val="397"/>
        </w:trPr>
        <w:tc>
          <w:tcPr>
            <w:tcW w:w="9781" w:type="dxa"/>
            <w:gridSpan w:val="5"/>
            <w:tcBorders>
              <w:top w:val="single" w:sz="8" w:space="0" w:color="000000"/>
              <w:left w:val="single" w:sz="4" w:space="0" w:color="auto"/>
              <w:bottom w:val="single" w:sz="8" w:space="0" w:color="000000"/>
            </w:tcBorders>
            <w:shd w:val="clear" w:color="auto" w:fill="FFFFFF" w:themeFill="background1"/>
            <w:vAlign w:val="center"/>
          </w:tcPr>
          <w:p w14:paraId="584ABF15" w14:textId="30985C93" w:rsidR="006F149A" w:rsidRPr="002F780B" w:rsidRDefault="00F2614F"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r w:rsidRPr="002F780B">
              <w:rPr>
                <w:rFonts w:ascii="Arial" w:eastAsia="Times New Roman" w:hAnsi="Arial" w:cs="Arial"/>
                <w:bCs/>
                <w:color w:val="000000"/>
                <w:kern w:val="0"/>
                <w:sz w:val="20"/>
                <w:szCs w:val="20"/>
                <w14:ligatures w14:val="none"/>
              </w:rPr>
              <w:t xml:space="preserve">How will these </w:t>
            </w:r>
            <w:r w:rsidR="002B5730">
              <w:rPr>
                <w:rFonts w:ascii="Arial" w:eastAsia="Times New Roman" w:hAnsi="Arial" w:cs="Arial"/>
                <w:bCs/>
                <w:color w:val="000000"/>
                <w:kern w:val="0"/>
                <w:sz w:val="20"/>
                <w:szCs w:val="20"/>
                <w14:ligatures w14:val="none"/>
              </w:rPr>
              <w:t>site</w:t>
            </w:r>
            <w:r w:rsidRPr="002F780B">
              <w:rPr>
                <w:rFonts w:ascii="Arial" w:eastAsia="Times New Roman" w:hAnsi="Arial" w:cs="Arial"/>
                <w:bCs/>
                <w:color w:val="000000"/>
                <w:kern w:val="0"/>
                <w:sz w:val="20"/>
                <w:szCs w:val="20"/>
                <w14:ligatures w14:val="none"/>
              </w:rPr>
              <w:t>s</w:t>
            </w:r>
            <w:r w:rsidR="008747B1">
              <w:rPr>
                <w:rFonts w:ascii="Arial" w:eastAsia="Times New Roman" w:hAnsi="Arial" w:cs="Arial"/>
                <w:bCs/>
                <w:color w:val="000000"/>
                <w:kern w:val="0"/>
                <w:sz w:val="20"/>
                <w:szCs w:val="20"/>
                <w14:ligatures w14:val="none"/>
              </w:rPr>
              <w:t>/locations</w:t>
            </w:r>
            <w:r w:rsidRPr="002F780B">
              <w:rPr>
                <w:rFonts w:ascii="Arial" w:eastAsia="Times New Roman" w:hAnsi="Arial" w:cs="Arial"/>
                <w:bCs/>
                <w:color w:val="000000"/>
                <w:kern w:val="0"/>
                <w:sz w:val="20"/>
                <w:szCs w:val="20"/>
                <w14:ligatures w14:val="none"/>
              </w:rPr>
              <w:t xml:space="preserve"> be protected from sandalwood operations?</w:t>
            </w:r>
          </w:p>
        </w:tc>
      </w:tr>
      <w:tr w:rsidR="00F2614F" w:rsidRPr="00632670" w14:paraId="637692B7" w14:textId="77777777" w:rsidTr="006F149A">
        <w:trPr>
          <w:trHeight w:val="397"/>
        </w:trPr>
        <w:tc>
          <w:tcPr>
            <w:tcW w:w="9781" w:type="dxa"/>
            <w:gridSpan w:val="5"/>
            <w:tcBorders>
              <w:top w:val="single" w:sz="8" w:space="0" w:color="000000"/>
              <w:left w:val="single" w:sz="4" w:space="0" w:color="auto"/>
              <w:bottom w:val="single" w:sz="8" w:space="0" w:color="000000"/>
            </w:tcBorders>
            <w:shd w:val="clear" w:color="auto" w:fill="F2F2F2" w:themeFill="background1" w:themeFillShade="F2"/>
            <w:vAlign w:val="center"/>
          </w:tcPr>
          <w:p w14:paraId="55FD58E9" w14:textId="5E3DD5D9" w:rsidR="00F2688B" w:rsidRDefault="00F2688B"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ermStart w:id="52915410" w:edGrp="everyone" w:colFirst="1" w:colLast="1"/>
          </w:p>
          <w:permEnd w:id="52915410"/>
          <w:p w14:paraId="0F484B1F" w14:textId="77777777" w:rsidR="00F2688B" w:rsidRPr="002F780B" w:rsidRDefault="00F2688B"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
        </w:tc>
      </w:tr>
      <w:tr w:rsidR="006F149A" w:rsidRPr="00632670" w14:paraId="230515E3" w14:textId="77777777" w:rsidTr="00F2614F">
        <w:trPr>
          <w:trHeight w:val="397"/>
        </w:trPr>
        <w:tc>
          <w:tcPr>
            <w:tcW w:w="9781" w:type="dxa"/>
            <w:gridSpan w:val="5"/>
            <w:tcBorders>
              <w:top w:val="single" w:sz="8" w:space="0" w:color="000000"/>
              <w:left w:val="single" w:sz="4" w:space="0" w:color="auto"/>
              <w:bottom w:val="single" w:sz="8" w:space="0" w:color="000000"/>
            </w:tcBorders>
            <w:shd w:val="clear" w:color="auto" w:fill="FFFFFF" w:themeFill="background1"/>
            <w:vAlign w:val="center"/>
          </w:tcPr>
          <w:p w14:paraId="2AD75C85" w14:textId="527DA059" w:rsidR="006F149A" w:rsidRPr="002F780B" w:rsidRDefault="00F2614F"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r w:rsidRPr="002F780B">
              <w:rPr>
                <w:rFonts w:ascii="Arial" w:eastAsia="Times New Roman" w:hAnsi="Arial" w:cs="Arial"/>
                <w:bCs/>
                <w:color w:val="000000"/>
                <w:kern w:val="0"/>
                <w:sz w:val="20"/>
                <w:szCs w:val="20"/>
                <w14:ligatures w14:val="none"/>
              </w:rPr>
              <w:t xml:space="preserve">If there </w:t>
            </w:r>
            <w:r w:rsidR="005C60FD">
              <w:rPr>
                <w:rFonts w:ascii="Arial" w:eastAsia="Times New Roman" w:hAnsi="Arial" w:cs="Arial"/>
                <w:bCs/>
                <w:color w:val="000000"/>
                <w:kern w:val="0"/>
                <w:sz w:val="20"/>
                <w:szCs w:val="20"/>
                <w14:ligatures w14:val="none"/>
              </w:rPr>
              <w:t>are</w:t>
            </w:r>
            <w:r w:rsidRPr="002F780B">
              <w:rPr>
                <w:rFonts w:ascii="Arial" w:eastAsia="Times New Roman" w:hAnsi="Arial" w:cs="Arial"/>
                <w:bCs/>
                <w:color w:val="000000"/>
                <w:kern w:val="0"/>
                <w:sz w:val="20"/>
                <w:szCs w:val="20"/>
                <w14:ligatures w14:val="none"/>
              </w:rPr>
              <w:t xml:space="preserve"> any other heritage </w:t>
            </w:r>
            <w:r w:rsidR="00AA73E7">
              <w:rPr>
                <w:rFonts w:ascii="Arial" w:eastAsia="Times New Roman" w:hAnsi="Arial" w:cs="Arial"/>
                <w:bCs/>
                <w:color w:val="000000"/>
                <w:kern w:val="0"/>
                <w:sz w:val="20"/>
                <w:szCs w:val="20"/>
                <w14:ligatures w14:val="none"/>
              </w:rPr>
              <w:t>considerations</w:t>
            </w:r>
            <w:r w:rsidR="0073493C">
              <w:rPr>
                <w:rFonts w:ascii="Arial" w:eastAsia="Times New Roman" w:hAnsi="Arial" w:cs="Arial"/>
                <w:bCs/>
                <w:color w:val="000000"/>
                <w:kern w:val="0"/>
                <w:sz w:val="20"/>
                <w:szCs w:val="20"/>
                <w14:ligatures w14:val="none"/>
              </w:rPr>
              <w:t xml:space="preserve"> </w:t>
            </w:r>
            <w:r w:rsidRPr="002F780B">
              <w:rPr>
                <w:rFonts w:ascii="Arial" w:eastAsia="Times New Roman" w:hAnsi="Arial" w:cs="Arial"/>
                <w:bCs/>
                <w:color w:val="000000"/>
                <w:kern w:val="0"/>
                <w:sz w:val="20"/>
                <w:szCs w:val="20"/>
                <w14:ligatures w14:val="none"/>
              </w:rPr>
              <w:t>relevant to this application, please detail how th</w:t>
            </w:r>
            <w:r w:rsidR="00AA73E7">
              <w:rPr>
                <w:rFonts w:ascii="Arial" w:eastAsia="Times New Roman" w:hAnsi="Arial" w:cs="Arial"/>
                <w:bCs/>
                <w:color w:val="000000"/>
                <w:kern w:val="0"/>
                <w:sz w:val="20"/>
                <w:szCs w:val="20"/>
                <w14:ligatures w14:val="none"/>
              </w:rPr>
              <w:t xml:space="preserve">ese </w:t>
            </w:r>
            <w:r w:rsidRPr="002F780B">
              <w:rPr>
                <w:rFonts w:ascii="Arial" w:eastAsia="Times New Roman" w:hAnsi="Arial" w:cs="Arial"/>
                <w:bCs/>
                <w:color w:val="000000"/>
                <w:kern w:val="0"/>
                <w:sz w:val="20"/>
                <w:szCs w:val="20"/>
                <w14:ligatures w14:val="none"/>
              </w:rPr>
              <w:t>will be protected</w:t>
            </w:r>
            <w:r w:rsidR="00AA73E7">
              <w:rPr>
                <w:rFonts w:ascii="Arial" w:eastAsia="Times New Roman" w:hAnsi="Arial" w:cs="Arial"/>
                <w:bCs/>
                <w:color w:val="000000"/>
                <w:kern w:val="0"/>
                <w:sz w:val="20"/>
                <w:szCs w:val="20"/>
                <w14:ligatures w14:val="none"/>
              </w:rPr>
              <w:t xml:space="preserve"> during operations</w:t>
            </w:r>
            <w:r w:rsidRPr="002F780B">
              <w:rPr>
                <w:rFonts w:ascii="Arial" w:eastAsia="Times New Roman" w:hAnsi="Arial" w:cs="Arial"/>
                <w:bCs/>
                <w:color w:val="000000"/>
                <w:kern w:val="0"/>
                <w:sz w:val="20"/>
                <w:szCs w:val="20"/>
                <w14:ligatures w14:val="none"/>
              </w:rPr>
              <w:t>. Provide copy of search results.</w:t>
            </w:r>
          </w:p>
        </w:tc>
      </w:tr>
      <w:tr w:rsidR="00F2614F" w:rsidRPr="00632670" w14:paraId="5F91B88A" w14:textId="77777777" w:rsidTr="006F149A">
        <w:trPr>
          <w:trHeight w:val="397"/>
        </w:trPr>
        <w:tc>
          <w:tcPr>
            <w:tcW w:w="9781" w:type="dxa"/>
            <w:gridSpan w:val="5"/>
            <w:tcBorders>
              <w:top w:val="single" w:sz="8" w:space="0" w:color="000000"/>
              <w:left w:val="single" w:sz="4" w:space="0" w:color="auto"/>
              <w:bottom w:val="single" w:sz="4" w:space="0" w:color="auto"/>
            </w:tcBorders>
            <w:shd w:val="clear" w:color="auto" w:fill="F2F2F2" w:themeFill="background1" w:themeFillShade="F2"/>
            <w:vAlign w:val="center"/>
          </w:tcPr>
          <w:p w14:paraId="1F0952DD" w14:textId="6DD5275C" w:rsidR="00F2614F" w:rsidRDefault="00F2614F"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ermStart w:id="1944592391" w:edGrp="everyone" w:colFirst="1" w:colLast="1"/>
          </w:p>
          <w:permEnd w:id="1944592391"/>
          <w:p w14:paraId="467DB4E6" w14:textId="77777777" w:rsidR="00F2688B" w:rsidRPr="00632670" w:rsidRDefault="00F2688B" w:rsidP="00632670">
            <w:pPr>
              <w:tabs>
                <w:tab w:val="left" w:pos="459"/>
                <w:tab w:val="left" w:pos="6545"/>
              </w:tabs>
              <w:spacing w:before="60" w:after="60" w:line="276" w:lineRule="auto"/>
              <w:rPr>
                <w:rFonts w:ascii="Arial" w:eastAsia="Times New Roman" w:hAnsi="Arial" w:cs="Arial"/>
                <w:color w:val="000000"/>
                <w:kern w:val="0"/>
                <w:sz w:val="20"/>
                <w:szCs w:val="20"/>
                <w14:ligatures w14:val="none"/>
              </w:rPr>
            </w:pPr>
          </w:p>
        </w:tc>
      </w:tr>
    </w:tbl>
    <w:p w14:paraId="67C000C1" w14:textId="77777777" w:rsidR="00632670" w:rsidRPr="00632670" w:rsidRDefault="00632670" w:rsidP="0078324F">
      <w:pPr>
        <w:spacing w:after="0" w:line="240" w:lineRule="auto"/>
        <w:rPr>
          <w:rFonts w:ascii="Arial" w:eastAsia="Times New Roman" w:hAnsi="Arial" w:cs="Arial"/>
          <w:bCs/>
          <w:color w:val="000000"/>
          <w:kern w:val="0"/>
          <w:sz w:val="20"/>
          <w:szCs w:val="20"/>
          <w14:ligatures w14:val="none"/>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848"/>
        <w:gridCol w:w="6523"/>
        <w:gridCol w:w="567"/>
        <w:gridCol w:w="709"/>
        <w:gridCol w:w="567"/>
        <w:gridCol w:w="567"/>
      </w:tblGrid>
      <w:tr w:rsidR="005E60A2" w:rsidRPr="005E60A2" w14:paraId="19FED665" w14:textId="77777777" w:rsidTr="00613877">
        <w:trPr>
          <w:trHeight w:val="542"/>
        </w:trPr>
        <w:tc>
          <w:tcPr>
            <w:tcW w:w="9781" w:type="dxa"/>
            <w:gridSpan w:val="6"/>
            <w:tcBorders>
              <w:top w:val="single" w:sz="4" w:space="0" w:color="auto"/>
              <w:left w:val="single" w:sz="4" w:space="0" w:color="auto"/>
              <w:bottom w:val="single" w:sz="4" w:space="0" w:color="auto"/>
              <w:right w:val="single" w:sz="4" w:space="0" w:color="auto"/>
            </w:tcBorders>
            <w:shd w:val="clear" w:color="auto" w:fill="FFFFFF"/>
            <w:vAlign w:val="center"/>
          </w:tcPr>
          <w:p w14:paraId="4FD42E3E" w14:textId="77777777" w:rsidR="005E60A2" w:rsidRPr="00FD3B2E" w:rsidRDefault="005E60A2" w:rsidP="005E60A2">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FD3B2E">
              <w:rPr>
                <w:rFonts w:ascii="Arial" w:eastAsia="Times New Roman" w:hAnsi="Arial" w:cs="Arial"/>
                <w:b/>
                <w:color w:val="000000"/>
                <w:kern w:val="0"/>
                <w:sz w:val="20"/>
                <w:szCs w:val="20"/>
                <w14:ligatures w14:val="none"/>
              </w:rPr>
              <w:t>7. Third party interests</w:t>
            </w:r>
          </w:p>
        </w:tc>
      </w:tr>
      <w:tr w:rsidR="00A45ECF" w:rsidRPr="005E60A2" w14:paraId="5A272324" w14:textId="77777777" w:rsidTr="003C0D34">
        <w:trPr>
          <w:trHeight w:val="397"/>
        </w:trPr>
        <w:tc>
          <w:tcPr>
            <w:tcW w:w="7371" w:type="dxa"/>
            <w:gridSpan w:val="2"/>
            <w:tcBorders>
              <w:top w:val="single" w:sz="4" w:space="0" w:color="auto"/>
              <w:left w:val="single" w:sz="4" w:space="0" w:color="auto"/>
              <w:bottom w:val="single" w:sz="8" w:space="0" w:color="000000"/>
              <w:right w:val="single" w:sz="4" w:space="0" w:color="auto"/>
            </w:tcBorders>
            <w:shd w:val="clear" w:color="auto" w:fill="FFFFFF"/>
            <w:vAlign w:val="center"/>
          </w:tcPr>
          <w:p w14:paraId="60739A4F" w14:textId="11431E05" w:rsidR="00A45ECF" w:rsidRPr="00FD3B2E" w:rsidRDefault="00A45ECF" w:rsidP="00A45EC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775379851" w:edGrp="everyone" w:colFirst="1" w:colLast="1"/>
            <w:permStart w:id="1273971260" w:edGrp="everyone" w:colFirst="3" w:colLast="3"/>
            <w:permStart w:id="1292435537" w:edGrp="everyone" w:colFirst="3" w:colLast="3"/>
            <w:permStart w:id="1256724733" w:edGrp="everyone" w:colFirst="1" w:colLast="1"/>
            <w:r w:rsidRPr="00FD3B2E">
              <w:rPr>
                <w:rFonts w:ascii="Arial" w:eastAsia="Times New Roman" w:hAnsi="Arial" w:cs="Arial"/>
                <w:color w:val="000000"/>
                <w:kern w:val="0"/>
                <w:sz w:val="20"/>
                <w:szCs w:val="20"/>
                <w14:ligatures w14:val="none"/>
              </w:rPr>
              <w:t>Are any of the locations subject to any third-party interests (</w:t>
            </w:r>
            <w:r w:rsidR="00F56848">
              <w:rPr>
                <w:rFonts w:ascii="Arial" w:eastAsia="Times New Roman" w:hAnsi="Arial" w:cs="Arial"/>
                <w:color w:val="000000"/>
                <w:kern w:val="0"/>
                <w:sz w:val="20"/>
                <w:szCs w:val="20"/>
                <w14:ligatures w14:val="none"/>
              </w:rPr>
              <w:t>e.g.</w:t>
            </w:r>
            <w:r w:rsidRPr="00FD3B2E">
              <w:rPr>
                <w:rFonts w:ascii="Arial" w:eastAsia="Times New Roman" w:hAnsi="Arial" w:cs="Arial"/>
                <w:color w:val="000000"/>
                <w:kern w:val="0"/>
                <w:sz w:val="20"/>
                <w:szCs w:val="20"/>
                <w14:ligatures w14:val="none"/>
              </w:rPr>
              <w:t>, pastoral lease, mining lease, Aboriginal Lands Trust lease)?</w:t>
            </w:r>
            <w:r w:rsidR="006C2CD9">
              <w:rPr>
                <w:rFonts w:ascii="Arial" w:eastAsia="Times New Roman" w:hAnsi="Arial" w:cs="Arial"/>
                <w:color w:val="000000"/>
                <w:kern w:val="0"/>
                <w:sz w:val="20"/>
                <w:szCs w:val="20"/>
                <w14:ligatures w14:val="none"/>
              </w:rPr>
              <w:t xml:space="preserve"> (Attach further rows if necessary).</w:t>
            </w:r>
          </w:p>
        </w:tc>
        <w:sdt>
          <w:sdtPr>
            <w:rPr>
              <w:rFonts w:ascii="Arial" w:eastAsia="Times New Roman" w:hAnsi="Arial" w:cs="Arial"/>
              <w:color w:val="000000"/>
              <w:kern w:val="0"/>
              <w:sz w:val="32"/>
              <w:szCs w:val="32"/>
              <w14:ligatures w14:val="none"/>
            </w:rPr>
            <w:id w:val="-1741096985"/>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8" w:space="0" w:color="000000"/>
                  <w:right w:val="single" w:sz="4" w:space="0" w:color="auto"/>
                </w:tcBorders>
                <w:shd w:val="clear" w:color="auto" w:fill="F2F2F2"/>
                <w:vAlign w:val="center"/>
              </w:tcPr>
              <w:p w14:paraId="4DF3BCB0" w14:textId="6CB96770" w:rsidR="00A45ECF" w:rsidRPr="005E60A2" w:rsidRDefault="00A45ECF" w:rsidP="00A45ECF">
                <w:pPr>
                  <w:tabs>
                    <w:tab w:val="left" w:pos="459"/>
                    <w:tab w:val="right" w:pos="9720"/>
                  </w:tabs>
                  <w:spacing w:before="120" w:after="60" w:line="276" w:lineRule="auto"/>
                  <w:jc w:val="center"/>
                  <w:rPr>
                    <w:rFonts w:ascii="Arial" w:eastAsia="Wingdings"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709" w:type="dxa"/>
            <w:tcBorders>
              <w:top w:val="single" w:sz="4" w:space="0" w:color="auto"/>
              <w:left w:val="single" w:sz="4" w:space="0" w:color="auto"/>
              <w:bottom w:val="single" w:sz="8" w:space="0" w:color="000000"/>
              <w:right w:val="single" w:sz="4" w:space="0" w:color="auto"/>
            </w:tcBorders>
            <w:vAlign w:val="center"/>
          </w:tcPr>
          <w:p w14:paraId="1A9A8CAC" w14:textId="77777777" w:rsidR="00A45ECF" w:rsidRPr="00FD3B2E" w:rsidRDefault="00A45ECF" w:rsidP="00A45ECF">
            <w:pPr>
              <w:tabs>
                <w:tab w:val="left" w:pos="459"/>
                <w:tab w:val="right" w:pos="9720"/>
              </w:tabs>
              <w:spacing w:before="60" w:after="60" w:line="276" w:lineRule="auto"/>
              <w:jc w:val="center"/>
              <w:rPr>
                <w:rFonts w:ascii="Arial" w:eastAsia="Wingdings" w:hAnsi="Arial" w:cs="Arial"/>
                <w:color w:val="000000"/>
                <w:kern w:val="0"/>
                <w:sz w:val="20"/>
                <w:szCs w:val="20"/>
                <w14:ligatures w14:val="none"/>
              </w:rPr>
            </w:pPr>
            <w:r w:rsidRPr="00FD3B2E">
              <w:rPr>
                <w:rFonts w:ascii="Arial" w:eastAsia="Wingdings" w:hAnsi="Arial" w:cs="Arial"/>
                <w:color w:val="000000"/>
                <w:kern w:val="0"/>
                <w:sz w:val="20"/>
                <w:szCs w:val="20"/>
                <w14:ligatures w14:val="none"/>
              </w:rPr>
              <w:t>Yes</w:t>
            </w:r>
          </w:p>
        </w:tc>
        <w:sdt>
          <w:sdtPr>
            <w:rPr>
              <w:rFonts w:ascii="Arial" w:eastAsia="Times New Roman" w:hAnsi="Arial" w:cs="Arial"/>
              <w:color w:val="000000"/>
              <w:kern w:val="0"/>
              <w:sz w:val="32"/>
              <w:szCs w:val="32"/>
              <w14:ligatures w14:val="none"/>
            </w:rPr>
            <w:id w:val="246463673"/>
            <w14:checkbox>
              <w14:checked w14:val="0"/>
              <w14:checkedState w14:val="2612" w14:font="MS Gothic"/>
              <w14:uncheckedState w14:val="2610" w14:font="MS Gothic"/>
            </w14:checkbox>
          </w:sdtPr>
          <w:sdtEndPr/>
          <w:sdtContent>
            <w:tc>
              <w:tcPr>
                <w:tcW w:w="567" w:type="dxa"/>
                <w:tcBorders>
                  <w:top w:val="single" w:sz="4" w:space="0" w:color="auto"/>
                  <w:left w:val="single" w:sz="4" w:space="0" w:color="auto"/>
                  <w:bottom w:val="single" w:sz="8" w:space="0" w:color="000000"/>
                  <w:right w:val="single" w:sz="4" w:space="0" w:color="auto"/>
                </w:tcBorders>
                <w:shd w:val="clear" w:color="auto" w:fill="F2F2F2"/>
                <w:vAlign w:val="center"/>
              </w:tcPr>
              <w:p w14:paraId="36136911" w14:textId="00350424" w:rsidR="00A45ECF" w:rsidRPr="009F37D6" w:rsidRDefault="00A45ECF" w:rsidP="00A45ECF">
                <w:pPr>
                  <w:tabs>
                    <w:tab w:val="left" w:pos="459"/>
                    <w:tab w:val="right" w:pos="9720"/>
                  </w:tabs>
                  <w:spacing w:before="12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567" w:type="dxa"/>
            <w:tcBorders>
              <w:top w:val="single" w:sz="4" w:space="0" w:color="auto"/>
              <w:left w:val="single" w:sz="4" w:space="0" w:color="auto"/>
              <w:bottom w:val="single" w:sz="8" w:space="0" w:color="000000"/>
              <w:right w:val="single" w:sz="4" w:space="0" w:color="auto"/>
            </w:tcBorders>
            <w:vAlign w:val="center"/>
          </w:tcPr>
          <w:p w14:paraId="21B28F10" w14:textId="77777777" w:rsidR="00A45ECF" w:rsidRPr="00FD3B2E" w:rsidRDefault="00A45ECF" w:rsidP="00A45ECF">
            <w:pPr>
              <w:tabs>
                <w:tab w:val="left" w:pos="459"/>
                <w:tab w:val="right" w:pos="9720"/>
              </w:tabs>
              <w:spacing w:before="60" w:after="60" w:line="276" w:lineRule="auto"/>
              <w:ind w:right="57"/>
              <w:jc w:val="center"/>
              <w:rPr>
                <w:rFonts w:ascii="Arial" w:eastAsia="Times New Roman" w:hAnsi="Arial" w:cs="Arial"/>
                <w:color w:val="000000"/>
                <w:kern w:val="0"/>
                <w:sz w:val="20"/>
                <w:szCs w:val="20"/>
                <w14:ligatures w14:val="none"/>
              </w:rPr>
            </w:pPr>
            <w:r w:rsidRPr="00FD3B2E">
              <w:rPr>
                <w:rFonts w:ascii="Arial" w:eastAsia="Wingdings" w:hAnsi="Arial" w:cs="Arial"/>
                <w:color w:val="000000"/>
                <w:kern w:val="0"/>
                <w:sz w:val="20"/>
                <w:szCs w:val="20"/>
                <w14:ligatures w14:val="none"/>
              </w:rPr>
              <w:t>No</w:t>
            </w:r>
          </w:p>
        </w:tc>
      </w:tr>
      <w:tr w:rsidR="004D78F5" w:rsidRPr="005E60A2" w14:paraId="5623EC2C" w14:textId="77777777">
        <w:trPr>
          <w:trHeight w:val="397"/>
        </w:trPr>
        <w:tc>
          <w:tcPr>
            <w:tcW w:w="7371" w:type="dxa"/>
            <w:gridSpan w:val="2"/>
            <w:tcBorders>
              <w:top w:val="single" w:sz="4" w:space="0" w:color="auto"/>
              <w:left w:val="single" w:sz="4" w:space="0" w:color="auto"/>
              <w:bottom w:val="single" w:sz="8" w:space="0" w:color="000000"/>
              <w:right w:val="single" w:sz="4" w:space="0" w:color="auto"/>
            </w:tcBorders>
            <w:shd w:val="clear" w:color="auto" w:fill="FFFFFF"/>
            <w:vAlign w:val="center"/>
          </w:tcPr>
          <w:p w14:paraId="2EB2A4CC" w14:textId="7B0BB67B" w:rsidR="004D78F5" w:rsidRPr="0059506B" w:rsidRDefault="004D78F5" w:rsidP="004D78F5">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605767157" w:edGrp="everyone" w:colFirst="1" w:colLast="1"/>
            <w:permEnd w:id="775379851"/>
            <w:permEnd w:id="1273971260"/>
            <w:r w:rsidRPr="0059506B">
              <w:rPr>
                <w:rFonts w:ascii="Arial" w:eastAsia="Times New Roman" w:hAnsi="Arial" w:cs="Arial"/>
                <w:color w:val="000000"/>
                <w:kern w:val="0"/>
                <w:sz w:val="20"/>
                <w:szCs w:val="20"/>
                <w14:ligatures w14:val="none"/>
              </w:rPr>
              <w:t>If yes, attach Access to Land Authorisations (Form 3) for each.</w:t>
            </w:r>
          </w:p>
        </w:tc>
        <w:tc>
          <w:tcPr>
            <w:tcW w:w="567" w:type="dxa"/>
            <w:tcBorders>
              <w:top w:val="single" w:sz="4" w:space="0" w:color="auto"/>
              <w:left w:val="single" w:sz="4" w:space="0" w:color="auto"/>
              <w:bottom w:val="single" w:sz="8" w:space="0" w:color="000000"/>
              <w:right w:val="single" w:sz="4" w:space="0" w:color="auto"/>
            </w:tcBorders>
            <w:shd w:val="clear" w:color="auto" w:fill="F2F2F2"/>
            <w:vAlign w:val="center"/>
          </w:tcPr>
          <w:p w14:paraId="1668F709" w14:textId="703210AA" w:rsidR="004D78F5" w:rsidRPr="0059506B" w:rsidRDefault="00DE4CDC" w:rsidP="004D78F5">
            <w:pPr>
              <w:tabs>
                <w:tab w:val="left" w:pos="459"/>
                <w:tab w:val="right" w:pos="9720"/>
              </w:tabs>
              <w:spacing w:before="120" w:after="60" w:line="276" w:lineRule="auto"/>
              <w:jc w:val="center"/>
              <w:rPr>
                <w:rFonts w:ascii="Arial" w:eastAsia="Times New Roman" w:hAnsi="Arial" w:cs="Arial"/>
                <w:color w:val="000000"/>
                <w:kern w:val="0"/>
                <w:sz w:val="32"/>
                <w:szCs w:val="32"/>
                <w14:ligatures w14:val="none"/>
              </w:rPr>
            </w:pPr>
            <w:sdt>
              <w:sdtPr>
                <w:rPr>
                  <w:rFonts w:ascii="Arial" w:eastAsia="Wingdings" w:hAnsi="Arial" w:cs="Arial"/>
                  <w:color w:val="000000"/>
                  <w:kern w:val="0"/>
                  <w:sz w:val="32"/>
                  <w:szCs w:val="32"/>
                  <w14:ligatures w14:val="none"/>
                </w:rPr>
                <w:id w:val="-1822501721"/>
                <w14:checkbox>
                  <w14:checked w14:val="0"/>
                  <w14:checkedState w14:val="2612" w14:font="MS Gothic"/>
                  <w14:uncheckedState w14:val="2610" w14:font="MS Gothic"/>
                </w14:checkbox>
              </w:sdtPr>
              <w:sdtEndPr/>
              <w:sdtContent>
                <w:r w:rsidR="004D78F5" w:rsidRPr="0059506B">
                  <w:rPr>
                    <w:rFonts w:ascii="MS Gothic" w:eastAsia="MS Gothic" w:hAnsi="MS Gothic" w:cs="Arial" w:hint="eastAsia"/>
                    <w:color w:val="000000"/>
                    <w:kern w:val="0"/>
                    <w:sz w:val="32"/>
                    <w:szCs w:val="32"/>
                    <w14:ligatures w14:val="none"/>
                  </w:rPr>
                  <w:t>☐</w:t>
                </w:r>
              </w:sdtContent>
            </w:sdt>
          </w:p>
        </w:tc>
        <w:tc>
          <w:tcPr>
            <w:tcW w:w="1843" w:type="dxa"/>
            <w:gridSpan w:val="3"/>
            <w:tcBorders>
              <w:top w:val="single" w:sz="4" w:space="0" w:color="auto"/>
              <w:left w:val="single" w:sz="4" w:space="0" w:color="auto"/>
              <w:bottom w:val="single" w:sz="8" w:space="0" w:color="000000"/>
              <w:right w:val="single" w:sz="4" w:space="0" w:color="auto"/>
            </w:tcBorders>
            <w:vAlign w:val="center"/>
          </w:tcPr>
          <w:p w14:paraId="1EFFCB38" w14:textId="4BB64218" w:rsidR="004D78F5" w:rsidRPr="00FD3B2E" w:rsidRDefault="004D78F5" w:rsidP="004D78F5">
            <w:pPr>
              <w:tabs>
                <w:tab w:val="left" w:pos="459"/>
                <w:tab w:val="right" w:pos="9720"/>
              </w:tabs>
              <w:spacing w:before="60" w:after="60" w:line="276" w:lineRule="auto"/>
              <w:ind w:right="57"/>
              <w:jc w:val="center"/>
              <w:rPr>
                <w:rFonts w:ascii="Arial" w:eastAsia="Wingdings" w:hAnsi="Arial" w:cs="Arial"/>
                <w:color w:val="000000"/>
                <w:kern w:val="0"/>
                <w:sz w:val="20"/>
                <w:szCs w:val="20"/>
                <w14:ligatures w14:val="none"/>
              </w:rPr>
            </w:pPr>
            <w:r w:rsidRPr="0059506B">
              <w:rPr>
                <w:rFonts w:ascii="Arial" w:eastAsia="Wingdings" w:hAnsi="Arial" w:cs="Arial"/>
                <w:color w:val="000000"/>
                <w:kern w:val="0"/>
                <w:sz w:val="20"/>
                <w:szCs w:val="20"/>
                <w14:ligatures w14:val="none"/>
              </w:rPr>
              <w:t>Attached</w:t>
            </w:r>
          </w:p>
        </w:tc>
      </w:tr>
      <w:tr w:rsidR="007773ED" w:rsidRPr="005E60A2" w14:paraId="66AD43D8" w14:textId="77777777">
        <w:trPr>
          <w:trHeight w:val="834"/>
        </w:trPr>
        <w:tc>
          <w:tcPr>
            <w:tcW w:w="848" w:type="dxa"/>
            <w:tcBorders>
              <w:top w:val="single" w:sz="8" w:space="0" w:color="000000"/>
              <w:left w:val="single" w:sz="4" w:space="0" w:color="auto"/>
              <w:bottom w:val="single" w:sz="8" w:space="0" w:color="000000"/>
              <w:right w:val="single" w:sz="8" w:space="0" w:color="000000"/>
            </w:tcBorders>
            <w:shd w:val="clear" w:color="auto" w:fill="FFFFFF"/>
            <w:vAlign w:val="center"/>
          </w:tcPr>
          <w:p w14:paraId="2A7BFD1D" w14:textId="77777777" w:rsidR="007773ED" w:rsidRPr="00FD3B2E" w:rsidRDefault="007773ED" w:rsidP="005E60A2">
            <w:pPr>
              <w:tabs>
                <w:tab w:val="left" w:pos="459"/>
                <w:tab w:val="right" w:pos="9720"/>
              </w:tabs>
              <w:spacing w:before="60" w:after="60" w:line="276" w:lineRule="auto"/>
              <w:jc w:val="center"/>
              <w:rPr>
                <w:rFonts w:ascii="Arial" w:eastAsia="Times New Roman" w:hAnsi="Arial" w:cs="Arial"/>
                <w:iCs/>
                <w:color w:val="000000"/>
                <w:kern w:val="0"/>
                <w:sz w:val="20"/>
                <w:szCs w:val="20"/>
                <w14:ligatures w14:val="none"/>
              </w:rPr>
            </w:pPr>
            <w:permStart w:id="439564522" w:edGrp="everyone" w:colFirst="1" w:colLast="1"/>
            <w:permStart w:id="564294043" w:edGrp="everyone" w:colFirst="0" w:colLast="0"/>
            <w:permEnd w:id="1292435537"/>
            <w:permEnd w:id="1256724733"/>
            <w:permEnd w:id="1605767157"/>
            <w:r w:rsidRPr="00FD3B2E">
              <w:rPr>
                <w:rFonts w:ascii="Arial" w:eastAsia="Times New Roman" w:hAnsi="Arial" w:cs="Arial"/>
                <w:iCs/>
                <w:color w:val="000000"/>
                <w:kern w:val="0"/>
                <w:sz w:val="20"/>
                <w:szCs w:val="20"/>
                <w14:ligatures w14:val="none"/>
              </w:rPr>
              <w:t>Type</w:t>
            </w:r>
          </w:p>
        </w:tc>
        <w:tc>
          <w:tcPr>
            <w:tcW w:w="8933" w:type="dxa"/>
            <w:gridSpan w:val="5"/>
            <w:tcBorders>
              <w:left w:val="single" w:sz="8" w:space="0" w:color="000000"/>
              <w:right w:val="single" w:sz="4" w:space="0" w:color="auto"/>
            </w:tcBorders>
            <w:shd w:val="clear" w:color="auto" w:fill="F2F2F2"/>
            <w:vAlign w:val="center"/>
          </w:tcPr>
          <w:p w14:paraId="7407B4BA" w14:textId="7B0B2682" w:rsidR="007773ED" w:rsidRPr="00FD3B2E" w:rsidRDefault="007773ED" w:rsidP="007773ED">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773ED" w:rsidRPr="005E60A2" w14:paraId="48835E37" w14:textId="77777777" w:rsidTr="00974E81">
        <w:trPr>
          <w:trHeight w:val="804"/>
        </w:trPr>
        <w:tc>
          <w:tcPr>
            <w:tcW w:w="848" w:type="dxa"/>
            <w:tcBorders>
              <w:top w:val="single" w:sz="8" w:space="0" w:color="000000"/>
              <w:left w:val="single" w:sz="4" w:space="0" w:color="auto"/>
              <w:bottom w:val="single" w:sz="4" w:space="0" w:color="auto"/>
              <w:right w:val="single" w:sz="8" w:space="0" w:color="000000"/>
            </w:tcBorders>
            <w:shd w:val="clear" w:color="auto" w:fill="FFFFFF"/>
            <w:vAlign w:val="center"/>
          </w:tcPr>
          <w:p w14:paraId="2010B479" w14:textId="77777777" w:rsidR="007773ED" w:rsidRPr="00FD3B2E" w:rsidRDefault="007773ED" w:rsidP="005E60A2">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permStart w:id="856042296" w:edGrp="everyone" w:colFirst="1" w:colLast="1"/>
            <w:permStart w:id="1055281008" w:edGrp="everyone" w:colFirst="0" w:colLast="0"/>
            <w:permEnd w:id="439564522"/>
            <w:permEnd w:id="564294043"/>
            <w:r w:rsidRPr="00FD3B2E">
              <w:rPr>
                <w:rFonts w:ascii="Arial" w:eastAsia="Times New Roman" w:hAnsi="Arial" w:cs="Arial"/>
                <w:iCs/>
                <w:color w:val="000000"/>
                <w:kern w:val="0"/>
                <w:sz w:val="20"/>
                <w:szCs w:val="20"/>
                <w14:ligatures w14:val="none"/>
              </w:rPr>
              <w:t>Type</w:t>
            </w:r>
          </w:p>
        </w:tc>
        <w:tc>
          <w:tcPr>
            <w:tcW w:w="8933" w:type="dxa"/>
            <w:gridSpan w:val="5"/>
            <w:tcBorders>
              <w:left w:val="single" w:sz="8" w:space="0" w:color="000000"/>
              <w:bottom w:val="single" w:sz="4" w:space="0" w:color="auto"/>
              <w:right w:val="single" w:sz="4" w:space="0" w:color="auto"/>
            </w:tcBorders>
            <w:shd w:val="clear" w:color="auto" w:fill="F2F2F2"/>
          </w:tcPr>
          <w:p w14:paraId="1C6E24B8" w14:textId="5728CEB6" w:rsidR="007773ED" w:rsidRPr="00FD3B2E" w:rsidRDefault="007773ED" w:rsidP="007773ED">
            <w:pPr>
              <w:tabs>
                <w:tab w:val="left" w:pos="459"/>
                <w:tab w:val="right" w:pos="9720"/>
              </w:tabs>
              <w:spacing w:before="60" w:after="60" w:line="276" w:lineRule="auto"/>
              <w:rPr>
                <w:rFonts w:ascii="Arial" w:eastAsia="Times New Roman" w:hAnsi="Arial" w:cs="Arial"/>
                <w:b/>
                <w:color w:val="000000"/>
                <w:kern w:val="0"/>
                <w:sz w:val="20"/>
                <w:szCs w:val="20"/>
                <w14:ligatures w14:val="none"/>
              </w:rPr>
            </w:pPr>
          </w:p>
        </w:tc>
      </w:tr>
      <w:tr w:rsidR="007773ED" w:rsidRPr="005E60A2" w14:paraId="4E12CBF2" w14:textId="77777777" w:rsidTr="00974E81">
        <w:trPr>
          <w:trHeight w:val="804"/>
        </w:trPr>
        <w:tc>
          <w:tcPr>
            <w:tcW w:w="848" w:type="dxa"/>
            <w:tcBorders>
              <w:top w:val="single" w:sz="4" w:space="0" w:color="auto"/>
              <w:left w:val="single" w:sz="4" w:space="0" w:color="auto"/>
              <w:bottom w:val="single" w:sz="4" w:space="0" w:color="auto"/>
              <w:right w:val="single" w:sz="4" w:space="0" w:color="auto"/>
            </w:tcBorders>
            <w:shd w:val="clear" w:color="auto" w:fill="FFFFFF"/>
            <w:vAlign w:val="center"/>
          </w:tcPr>
          <w:p w14:paraId="72C246BC" w14:textId="77777777" w:rsidR="007773ED" w:rsidRPr="00FD3B2E" w:rsidRDefault="007773ED" w:rsidP="005E60A2">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permStart w:id="1237062241" w:edGrp="everyone" w:colFirst="1" w:colLast="1"/>
            <w:permStart w:id="1825974984" w:edGrp="everyone" w:colFirst="0" w:colLast="0"/>
            <w:permEnd w:id="856042296"/>
            <w:permEnd w:id="1055281008"/>
            <w:r w:rsidRPr="00FD3B2E">
              <w:rPr>
                <w:rFonts w:ascii="Arial" w:eastAsia="Times New Roman" w:hAnsi="Arial" w:cs="Arial"/>
                <w:iCs/>
                <w:color w:val="000000"/>
                <w:kern w:val="0"/>
                <w:sz w:val="20"/>
                <w:szCs w:val="20"/>
                <w14:ligatures w14:val="none"/>
              </w:rPr>
              <w:t>Type</w:t>
            </w:r>
          </w:p>
        </w:tc>
        <w:tc>
          <w:tcPr>
            <w:tcW w:w="8933" w:type="dxa"/>
            <w:gridSpan w:val="5"/>
            <w:tcBorders>
              <w:top w:val="single" w:sz="4" w:space="0" w:color="auto"/>
              <w:left w:val="single" w:sz="4" w:space="0" w:color="auto"/>
              <w:bottom w:val="single" w:sz="4" w:space="0" w:color="auto"/>
              <w:right w:val="single" w:sz="4" w:space="0" w:color="auto"/>
            </w:tcBorders>
            <w:shd w:val="clear" w:color="auto" w:fill="F2F2F2"/>
            <w:vAlign w:val="center"/>
          </w:tcPr>
          <w:p w14:paraId="28D6A8B4" w14:textId="581B3582" w:rsidR="007773ED" w:rsidRPr="00FD3B2E" w:rsidRDefault="007773ED" w:rsidP="007773ED">
            <w:pPr>
              <w:tabs>
                <w:tab w:val="left" w:pos="459"/>
                <w:tab w:val="right" w:pos="9720"/>
              </w:tabs>
              <w:spacing w:before="60" w:after="60" w:line="276" w:lineRule="auto"/>
              <w:rPr>
                <w:rFonts w:ascii="Arial" w:eastAsia="Times New Roman" w:hAnsi="Arial" w:cs="Arial"/>
                <w:b/>
                <w:color w:val="000000"/>
                <w:kern w:val="0"/>
                <w:sz w:val="20"/>
                <w:szCs w:val="20"/>
                <w14:ligatures w14:val="none"/>
              </w:rPr>
            </w:pPr>
          </w:p>
        </w:tc>
      </w:tr>
      <w:permEnd w:id="1237062241"/>
      <w:permEnd w:id="1825974984"/>
    </w:tbl>
    <w:p w14:paraId="2066787F" w14:textId="77777777" w:rsidR="00D7402D" w:rsidRDefault="00D7402D" w:rsidP="000B2F92">
      <w:pPr>
        <w:spacing w:after="0"/>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7371"/>
        <w:gridCol w:w="567"/>
        <w:gridCol w:w="709"/>
        <w:gridCol w:w="567"/>
        <w:gridCol w:w="567"/>
      </w:tblGrid>
      <w:tr w:rsidR="005E60A2" w:rsidRPr="005E60A2" w14:paraId="6665DB80" w14:textId="77777777" w:rsidTr="00613877">
        <w:trPr>
          <w:trHeight w:val="479"/>
        </w:trPr>
        <w:tc>
          <w:tcPr>
            <w:tcW w:w="9781" w:type="dxa"/>
            <w:gridSpan w:val="5"/>
            <w:tcBorders>
              <w:top w:val="single" w:sz="8" w:space="0" w:color="000000"/>
              <w:left w:val="single" w:sz="4" w:space="0" w:color="auto"/>
              <w:bottom w:val="single" w:sz="4" w:space="0" w:color="auto"/>
              <w:right w:val="single" w:sz="4" w:space="0" w:color="auto"/>
            </w:tcBorders>
            <w:shd w:val="clear" w:color="auto" w:fill="FFFFFF"/>
            <w:vAlign w:val="center"/>
          </w:tcPr>
          <w:p w14:paraId="4226D27D" w14:textId="77777777" w:rsidR="005E60A2" w:rsidRPr="00FD3B2E" w:rsidRDefault="005E60A2" w:rsidP="005E60A2">
            <w:pPr>
              <w:tabs>
                <w:tab w:val="left" w:pos="459"/>
                <w:tab w:val="right" w:pos="9720"/>
              </w:tabs>
              <w:spacing w:before="60" w:after="60" w:line="276" w:lineRule="auto"/>
              <w:rPr>
                <w:rFonts w:ascii="Arial" w:eastAsia="Wingdings" w:hAnsi="Arial" w:cs="Arial"/>
                <w:color w:val="000000"/>
                <w:kern w:val="0"/>
                <w:sz w:val="20"/>
                <w:szCs w:val="20"/>
                <w14:ligatures w14:val="none"/>
              </w:rPr>
            </w:pPr>
            <w:r w:rsidRPr="00FD3B2E">
              <w:rPr>
                <w:rFonts w:ascii="Arial" w:eastAsia="Times New Roman" w:hAnsi="Arial" w:cs="Arial"/>
                <w:b/>
                <w:bCs/>
                <w:color w:val="000000"/>
                <w:kern w:val="0"/>
                <w:sz w:val="20"/>
                <w:szCs w:val="20"/>
                <w14:ligatures w14:val="none"/>
              </w:rPr>
              <w:t>8. Covenants</w:t>
            </w:r>
          </w:p>
        </w:tc>
      </w:tr>
      <w:tr w:rsidR="005E60A2" w:rsidRPr="005E60A2" w14:paraId="66A89E0C" w14:textId="77777777" w:rsidTr="00982BAC">
        <w:trPr>
          <w:trHeight w:val="549"/>
        </w:trPr>
        <w:tc>
          <w:tcPr>
            <w:tcW w:w="7371" w:type="dxa"/>
            <w:tcBorders>
              <w:top w:val="single" w:sz="8" w:space="0" w:color="000000"/>
              <w:left w:val="single" w:sz="4" w:space="0" w:color="auto"/>
              <w:bottom w:val="single" w:sz="8" w:space="0" w:color="auto"/>
              <w:right w:val="single" w:sz="4" w:space="0" w:color="auto"/>
            </w:tcBorders>
            <w:shd w:val="clear" w:color="auto" w:fill="FFFFFF"/>
            <w:vAlign w:val="center"/>
          </w:tcPr>
          <w:p w14:paraId="6CA2B263" w14:textId="4A4678A0" w:rsidR="005E60A2" w:rsidRPr="006C000C" w:rsidRDefault="005E60A2" w:rsidP="005E60A2">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00089913" w:edGrp="everyone" w:colFirst="3" w:colLast="3"/>
            <w:permStart w:id="353374305" w:edGrp="everyone" w:colFirst="1" w:colLast="1"/>
            <w:r w:rsidRPr="00FD3B2E">
              <w:rPr>
                <w:rFonts w:ascii="Arial" w:eastAsia="Times New Roman" w:hAnsi="Arial" w:cs="Arial"/>
                <w:color w:val="000000"/>
                <w:kern w:val="0"/>
                <w:sz w:val="20"/>
                <w:szCs w:val="20"/>
                <w14:ligatures w14:val="none"/>
              </w:rPr>
              <w:t>Are any of the locations subject to any covenants or similar?</w:t>
            </w:r>
          </w:p>
        </w:tc>
        <w:sdt>
          <w:sdtPr>
            <w:rPr>
              <w:rFonts w:ascii="Arial" w:eastAsia="Times New Roman" w:hAnsi="Arial" w:cs="Arial"/>
              <w:color w:val="000000"/>
              <w:kern w:val="0"/>
              <w:sz w:val="32"/>
              <w:szCs w:val="32"/>
              <w14:ligatures w14:val="none"/>
            </w:rPr>
            <w:id w:val="-1977290859"/>
            <w14:checkbox>
              <w14:checked w14:val="0"/>
              <w14:checkedState w14:val="2612" w14:font="MS Gothic"/>
              <w14:uncheckedState w14:val="2610" w14:font="MS Gothic"/>
            </w14:checkbox>
          </w:sdtPr>
          <w:sdtEndPr/>
          <w:sdtContent>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38A26797" w14:textId="5B73DC50" w:rsidR="005E60A2" w:rsidRPr="005E60A2" w:rsidRDefault="00D3761A" w:rsidP="005E60A2">
                <w:pPr>
                  <w:tabs>
                    <w:tab w:val="left" w:pos="459"/>
                    <w:tab w:val="right" w:pos="9720"/>
                  </w:tabs>
                  <w:spacing w:before="6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709" w:type="dxa"/>
            <w:tcBorders>
              <w:top w:val="single" w:sz="8" w:space="0" w:color="000000"/>
              <w:left w:val="single" w:sz="4" w:space="0" w:color="auto"/>
              <w:bottom w:val="single" w:sz="8" w:space="0" w:color="auto"/>
              <w:right w:val="single" w:sz="4" w:space="0" w:color="auto"/>
            </w:tcBorders>
            <w:shd w:val="clear" w:color="auto" w:fill="FFFFFF"/>
            <w:vAlign w:val="center"/>
          </w:tcPr>
          <w:p w14:paraId="496CEDC9" w14:textId="77777777" w:rsidR="005E60A2" w:rsidRPr="00D3761A" w:rsidRDefault="005E60A2" w:rsidP="005E60A2">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Yes</w:t>
            </w:r>
          </w:p>
        </w:tc>
        <w:sdt>
          <w:sdtPr>
            <w:rPr>
              <w:rFonts w:ascii="Arial" w:eastAsia="Times New Roman" w:hAnsi="Arial" w:cs="Arial"/>
              <w:color w:val="000000"/>
              <w:kern w:val="0"/>
              <w:sz w:val="32"/>
              <w:szCs w:val="32"/>
              <w14:ligatures w14:val="none"/>
            </w:rPr>
            <w:id w:val="1693883271"/>
            <w14:checkbox>
              <w14:checked w14:val="0"/>
              <w14:checkedState w14:val="2612" w14:font="MS Gothic"/>
              <w14:uncheckedState w14:val="2610" w14:font="MS Gothic"/>
            </w14:checkbox>
          </w:sdtPr>
          <w:sdtEndPr/>
          <w:sdtContent>
            <w:permStart w:id="1928211514" w:edGrp="everyone" w:colFirst="0" w:colLast="0" w:displacedByCustomXml="prev"/>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72EB215E" w14:textId="27350059" w:rsidR="005E60A2" w:rsidRPr="009F37D6" w:rsidRDefault="004F340A" w:rsidP="005E60A2">
                <w:pPr>
                  <w:tabs>
                    <w:tab w:val="left" w:pos="459"/>
                    <w:tab w:val="right" w:pos="9720"/>
                  </w:tabs>
                  <w:spacing w:before="6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permEnd w:id="1928211514" w:displacedByCustomXml="prev"/>
        <w:tc>
          <w:tcPr>
            <w:tcW w:w="567" w:type="dxa"/>
            <w:tcBorders>
              <w:top w:val="single" w:sz="8" w:space="0" w:color="000000"/>
              <w:left w:val="single" w:sz="4" w:space="0" w:color="auto"/>
              <w:bottom w:val="single" w:sz="8" w:space="0" w:color="auto"/>
              <w:right w:val="single" w:sz="4" w:space="0" w:color="auto"/>
            </w:tcBorders>
            <w:shd w:val="clear" w:color="auto" w:fill="FFFFFF"/>
            <w:vAlign w:val="center"/>
          </w:tcPr>
          <w:p w14:paraId="416BFBD3" w14:textId="77777777" w:rsidR="005E60A2" w:rsidRPr="00D3761A" w:rsidRDefault="005E60A2" w:rsidP="005E60A2">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No</w:t>
            </w:r>
          </w:p>
        </w:tc>
      </w:tr>
      <w:tr w:rsidR="006C000C" w:rsidRPr="005E60A2" w14:paraId="529DB605" w14:textId="77777777" w:rsidTr="009A7564">
        <w:trPr>
          <w:trHeight w:val="418"/>
        </w:trPr>
        <w:tc>
          <w:tcPr>
            <w:tcW w:w="7371" w:type="dxa"/>
            <w:tcBorders>
              <w:top w:val="single" w:sz="8" w:space="0" w:color="000000"/>
              <w:left w:val="single" w:sz="4" w:space="0" w:color="auto"/>
              <w:bottom w:val="single" w:sz="8" w:space="0" w:color="auto"/>
              <w:right w:val="single" w:sz="4" w:space="0" w:color="auto"/>
            </w:tcBorders>
            <w:shd w:val="clear" w:color="auto" w:fill="FFFFFF"/>
            <w:vAlign w:val="center"/>
          </w:tcPr>
          <w:p w14:paraId="482DF99F" w14:textId="626F4578" w:rsidR="006C000C" w:rsidRPr="00FD3B2E" w:rsidRDefault="006C000C" w:rsidP="006C000C">
            <w:pPr>
              <w:tabs>
                <w:tab w:val="left" w:pos="459"/>
                <w:tab w:val="right" w:pos="9720"/>
              </w:tabs>
              <w:spacing w:after="0" w:line="276" w:lineRule="auto"/>
              <w:rPr>
                <w:rFonts w:ascii="Arial" w:eastAsia="Times New Roman" w:hAnsi="Arial" w:cs="Arial"/>
                <w:color w:val="000000"/>
                <w:kern w:val="0"/>
                <w:sz w:val="20"/>
                <w:szCs w:val="20"/>
                <w14:ligatures w14:val="none"/>
              </w:rPr>
            </w:pPr>
            <w:permStart w:id="420286288" w:edGrp="everyone" w:colFirst="1" w:colLast="1"/>
            <w:permEnd w:id="100089913"/>
            <w:permEnd w:id="353374305"/>
            <w:r w:rsidRPr="00FD3B2E">
              <w:rPr>
                <w:rFonts w:ascii="Arial" w:eastAsia="Times New Roman" w:hAnsi="Arial" w:cs="Arial"/>
                <w:color w:val="000000"/>
                <w:kern w:val="0"/>
                <w:sz w:val="20"/>
                <w:szCs w:val="20"/>
                <w14:ligatures w14:val="none"/>
              </w:rPr>
              <w:t>If yes, attach documentation (including covenant terms/conditions)</w:t>
            </w:r>
          </w:p>
        </w:tc>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26CE3290" w14:textId="006B3D3D" w:rsidR="006C000C" w:rsidRDefault="00DE4CDC" w:rsidP="006C000C">
            <w:pPr>
              <w:tabs>
                <w:tab w:val="left" w:pos="459"/>
                <w:tab w:val="right" w:pos="9720"/>
              </w:tabs>
              <w:spacing w:after="0" w:line="276" w:lineRule="auto"/>
              <w:jc w:val="center"/>
              <w:rPr>
                <w:rFonts w:ascii="Arial" w:eastAsia="Times New Roman" w:hAnsi="Arial" w:cs="Arial"/>
                <w:color w:val="000000"/>
                <w:kern w:val="0"/>
                <w:sz w:val="32"/>
                <w:szCs w:val="32"/>
                <w14:ligatures w14:val="none"/>
              </w:rPr>
            </w:pPr>
            <w:sdt>
              <w:sdtPr>
                <w:rPr>
                  <w:rFonts w:ascii="Arial" w:eastAsia="Wingdings" w:hAnsi="Arial" w:cs="Arial"/>
                  <w:bCs/>
                  <w:color w:val="000000"/>
                  <w:kern w:val="0"/>
                  <w:sz w:val="32"/>
                  <w:szCs w:val="32"/>
                  <w14:ligatures w14:val="none"/>
                </w:rPr>
                <w:id w:val="336197498"/>
                <w14:checkbox>
                  <w14:checked w14:val="0"/>
                  <w14:checkedState w14:val="2612" w14:font="MS Gothic"/>
                  <w14:uncheckedState w14:val="2610" w14:font="MS Gothic"/>
                </w14:checkbox>
              </w:sdtPr>
              <w:sdtEndPr/>
              <w:sdtContent>
                <w:r w:rsidR="009A7564">
                  <w:rPr>
                    <w:rFonts w:ascii="MS Gothic" w:eastAsia="MS Gothic" w:hAnsi="MS Gothic" w:cs="Arial" w:hint="eastAsia"/>
                    <w:bCs/>
                    <w:color w:val="000000"/>
                    <w:kern w:val="0"/>
                    <w:sz w:val="32"/>
                    <w:szCs w:val="32"/>
                    <w14:ligatures w14:val="none"/>
                  </w:rPr>
                  <w:t>☐</w:t>
                </w:r>
              </w:sdtContent>
            </w:sdt>
          </w:p>
        </w:tc>
        <w:tc>
          <w:tcPr>
            <w:tcW w:w="1843" w:type="dxa"/>
            <w:gridSpan w:val="3"/>
            <w:tcBorders>
              <w:top w:val="single" w:sz="8" w:space="0" w:color="000000"/>
              <w:left w:val="single" w:sz="4" w:space="0" w:color="auto"/>
              <w:bottom w:val="single" w:sz="8" w:space="0" w:color="auto"/>
              <w:right w:val="single" w:sz="4" w:space="0" w:color="auto"/>
            </w:tcBorders>
            <w:shd w:val="clear" w:color="auto" w:fill="FFFFFF"/>
            <w:vAlign w:val="center"/>
          </w:tcPr>
          <w:p w14:paraId="1EA8F3CD" w14:textId="7BB1F3C6" w:rsidR="006C000C" w:rsidRPr="00D3761A" w:rsidRDefault="009A7564" w:rsidP="006C000C">
            <w:pPr>
              <w:tabs>
                <w:tab w:val="left" w:pos="459"/>
                <w:tab w:val="right" w:pos="9720"/>
              </w:tabs>
              <w:spacing w:after="0" w:line="276" w:lineRule="auto"/>
              <w:jc w:val="center"/>
              <w:rPr>
                <w:rFonts w:ascii="Arial" w:eastAsia="Times New Roman" w:hAnsi="Arial" w:cs="Arial"/>
                <w:color w:val="000000"/>
                <w:kern w:val="0"/>
                <w:sz w:val="20"/>
                <w:szCs w:val="20"/>
                <w14:ligatures w14:val="none"/>
              </w:rPr>
            </w:pPr>
            <w:r>
              <w:rPr>
                <w:rFonts w:ascii="Arial" w:eastAsia="Wingdings" w:hAnsi="Arial" w:cs="Arial"/>
                <w:color w:val="000000"/>
                <w:kern w:val="0"/>
                <w:sz w:val="20"/>
                <w:szCs w:val="20"/>
                <w14:ligatures w14:val="none"/>
              </w:rPr>
              <w:t>A</w:t>
            </w:r>
            <w:r w:rsidR="006C000C" w:rsidRPr="00FD3B2E">
              <w:rPr>
                <w:rFonts w:ascii="Arial" w:eastAsia="Wingdings" w:hAnsi="Arial" w:cs="Arial"/>
                <w:color w:val="000000"/>
                <w:kern w:val="0"/>
                <w:sz w:val="20"/>
                <w:szCs w:val="20"/>
                <w14:ligatures w14:val="none"/>
              </w:rPr>
              <w:t>ttached</w:t>
            </w:r>
          </w:p>
        </w:tc>
      </w:tr>
      <w:permEnd w:id="420286288"/>
    </w:tbl>
    <w:p w14:paraId="01581DC4" w14:textId="77777777" w:rsidR="00D7402D" w:rsidRPr="004C3936" w:rsidRDefault="00D7402D" w:rsidP="004C3936">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7371"/>
        <w:gridCol w:w="567"/>
        <w:gridCol w:w="709"/>
        <w:gridCol w:w="567"/>
        <w:gridCol w:w="567"/>
      </w:tblGrid>
      <w:tr w:rsidR="00CB31B9" w:rsidRPr="008A3853" w14:paraId="13FFFD05" w14:textId="77777777" w:rsidTr="00974E81">
        <w:trPr>
          <w:trHeight w:val="418"/>
        </w:trPr>
        <w:tc>
          <w:tcPr>
            <w:tcW w:w="9781" w:type="dxa"/>
            <w:gridSpan w:val="5"/>
            <w:tcBorders>
              <w:top w:val="single" w:sz="8" w:space="0" w:color="000000"/>
              <w:left w:val="single" w:sz="4" w:space="0" w:color="auto"/>
              <w:bottom w:val="single" w:sz="8" w:space="0" w:color="000000"/>
              <w:right w:val="single" w:sz="4" w:space="0" w:color="auto"/>
            </w:tcBorders>
            <w:shd w:val="clear" w:color="auto" w:fill="FFFFFF"/>
            <w:vAlign w:val="center"/>
          </w:tcPr>
          <w:p w14:paraId="4A50ACBF" w14:textId="6744CA33" w:rsidR="00CB31B9" w:rsidRPr="00D3761A" w:rsidRDefault="00CB31B9" w:rsidP="00FD3B2E">
            <w:pPr>
              <w:tabs>
                <w:tab w:val="left" w:pos="459"/>
                <w:tab w:val="right" w:pos="9720"/>
              </w:tabs>
              <w:spacing w:after="0" w:line="240" w:lineRule="auto"/>
              <w:rPr>
                <w:rFonts w:ascii="Arial" w:eastAsia="Times New Roman" w:hAnsi="Arial" w:cs="Arial"/>
                <w:b/>
                <w:bCs/>
                <w:color w:val="000000"/>
                <w:kern w:val="0"/>
                <w:sz w:val="20"/>
                <w:szCs w:val="20"/>
                <w14:ligatures w14:val="none"/>
              </w:rPr>
            </w:pPr>
            <w:r w:rsidRPr="00D3761A">
              <w:rPr>
                <w:rFonts w:ascii="Arial" w:eastAsia="Times New Roman" w:hAnsi="Arial" w:cs="Arial"/>
                <w:b/>
                <w:bCs/>
                <w:color w:val="000000"/>
                <w:kern w:val="0"/>
                <w:sz w:val="20"/>
                <w:szCs w:val="20"/>
                <w14:ligatures w14:val="none"/>
              </w:rPr>
              <w:t xml:space="preserve">9. Authorised </w:t>
            </w:r>
            <w:r w:rsidR="006215FE">
              <w:rPr>
                <w:rFonts w:ascii="Arial" w:eastAsia="Times New Roman" w:hAnsi="Arial" w:cs="Arial"/>
                <w:b/>
                <w:bCs/>
                <w:color w:val="000000"/>
                <w:kern w:val="0"/>
                <w:sz w:val="20"/>
                <w:szCs w:val="20"/>
                <w14:ligatures w14:val="none"/>
              </w:rPr>
              <w:t>p</w:t>
            </w:r>
            <w:r w:rsidRPr="00D3761A">
              <w:rPr>
                <w:rFonts w:ascii="Arial" w:eastAsia="Times New Roman" w:hAnsi="Arial" w:cs="Arial"/>
                <w:b/>
                <w:bCs/>
                <w:color w:val="000000"/>
                <w:kern w:val="0"/>
                <w:sz w:val="20"/>
                <w:szCs w:val="20"/>
                <w14:ligatures w14:val="none"/>
              </w:rPr>
              <w:t>ersons</w:t>
            </w:r>
          </w:p>
        </w:tc>
      </w:tr>
      <w:tr w:rsidR="004971D8" w:rsidRPr="005E60A2" w14:paraId="73BA1D0D" w14:textId="77777777" w:rsidTr="00C40A03">
        <w:trPr>
          <w:trHeight w:val="1072"/>
        </w:trPr>
        <w:tc>
          <w:tcPr>
            <w:tcW w:w="9781" w:type="dxa"/>
            <w:gridSpan w:val="5"/>
            <w:tcBorders>
              <w:top w:val="single" w:sz="8" w:space="0" w:color="000000"/>
              <w:left w:val="single" w:sz="4" w:space="0" w:color="auto"/>
              <w:bottom w:val="single" w:sz="8" w:space="0" w:color="auto"/>
              <w:right w:val="single" w:sz="4" w:space="0" w:color="auto"/>
            </w:tcBorders>
            <w:shd w:val="clear" w:color="auto" w:fill="FFFFFF"/>
            <w:vAlign w:val="center"/>
          </w:tcPr>
          <w:p w14:paraId="39FBADBD" w14:textId="427916B4" w:rsidR="006E244A" w:rsidRPr="006E244A" w:rsidRDefault="006E244A" w:rsidP="007D208F">
            <w:pPr>
              <w:tabs>
                <w:tab w:val="left" w:pos="459"/>
                <w:tab w:val="right" w:pos="9720"/>
              </w:tabs>
              <w:spacing w:after="0" w:line="240" w:lineRule="auto"/>
              <w:contextualSpacing/>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lastRenderedPageBreak/>
              <w:t>A</w:t>
            </w:r>
            <w:r w:rsidRPr="006E244A">
              <w:rPr>
                <w:rFonts w:ascii="Arial" w:eastAsia="Times New Roman" w:hAnsi="Arial" w:cs="Arial"/>
                <w:color w:val="000000"/>
                <w:kern w:val="0"/>
                <w:sz w:val="20"/>
                <w:szCs w:val="20"/>
                <w14:ligatures w14:val="none"/>
              </w:rPr>
              <w:t xml:space="preserve"> licence granted to an individual may also authorised the following -</w:t>
            </w:r>
          </w:p>
          <w:p w14:paraId="0744FB50" w14:textId="77777777" w:rsidR="006E244A" w:rsidRPr="006E244A" w:rsidRDefault="006E244A" w:rsidP="007D208F">
            <w:pPr>
              <w:tabs>
                <w:tab w:val="left" w:pos="310"/>
                <w:tab w:val="right" w:pos="9720"/>
              </w:tabs>
              <w:spacing w:after="0" w:line="240" w:lineRule="auto"/>
              <w:ind w:left="310" w:hanging="310"/>
              <w:rPr>
                <w:rFonts w:ascii="Arial" w:eastAsia="Times New Roman" w:hAnsi="Arial" w:cs="Arial"/>
                <w:color w:val="000000"/>
                <w:kern w:val="0"/>
                <w:sz w:val="20"/>
                <w:szCs w:val="20"/>
                <w14:ligatures w14:val="none"/>
              </w:rPr>
            </w:pPr>
            <w:r w:rsidRPr="006E244A">
              <w:rPr>
                <w:rFonts w:ascii="Arial" w:eastAsia="Times New Roman" w:hAnsi="Arial" w:cs="Arial"/>
                <w:color w:val="000000"/>
                <w:kern w:val="0"/>
                <w:sz w:val="20"/>
                <w:szCs w:val="20"/>
                <w14:ligatures w14:val="none"/>
              </w:rPr>
              <w:t>a) other specified persons to carry out the activities under the licence (or assist in carrying out such activities);</w:t>
            </w:r>
          </w:p>
          <w:p w14:paraId="59177396" w14:textId="201CEDE1" w:rsidR="004971D8" w:rsidRPr="00D3761A" w:rsidRDefault="006E244A" w:rsidP="007D208F">
            <w:pPr>
              <w:tabs>
                <w:tab w:val="left" w:pos="310"/>
                <w:tab w:val="right" w:pos="9720"/>
              </w:tabs>
              <w:spacing w:after="0" w:line="240" w:lineRule="auto"/>
              <w:ind w:left="310" w:hanging="310"/>
              <w:rPr>
                <w:rFonts w:ascii="Arial" w:eastAsia="Times New Roman" w:hAnsi="Arial" w:cs="Arial"/>
                <w:color w:val="000000"/>
                <w:kern w:val="0"/>
                <w:sz w:val="20"/>
                <w:szCs w:val="20"/>
                <w14:ligatures w14:val="none"/>
              </w:rPr>
            </w:pPr>
            <w:r w:rsidRPr="006E244A">
              <w:rPr>
                <w:rFonts w:ascii="Arial" w:eastAsia="Times New Roman" w:hAnsi="Arial" w:cs="Arial"/>
                <w:color w:val="000000"/>
                <w:kern w:val="0"/>
                <w:sz w:val="20"/>
                <w:szCs w:val="20"/>
                <w14:ligatures w14:val="none"/>
              </w:rPr>
              <w:t>b) other persons of a specified class to carry out activities (or assist in carrying out such activities).</w:t>
            </w:r>
          </w:p>
        </w:tc>
      </w:tr>
      <w:tr w:rsidR="00D3761A" w:rsidRPr="005E60A2" w14:paraId="27181DE4" w14:textId="77777777" w:rsidTr="0044005C">
        <w:trPr>
          <w:trHeight w:val="804"/>
        </w:trPr>
        <w:tc>
          <w:tcPr>
            <w:tcW w:w="7371" w:type="dxa"/>
            <w:tcBorders>
              <w:top w:val="single" w:sz="8" w:space="0" w:color="000000"/>
              <w:left w:val="single" w:sz="4" w:space="0" w:color="auto"/>
              <w:bottom w:val="single" w:sz="8" w:space="0" w:color="auto"/>
              <w:right w:val="single" w:sz="4" w:space="0" w:color="auto"/>
            </w:tcBorders>
            <w:shd w:val="clear" w:color="auto" w:fill="FFFFFF"/>
            <w:vAlign w:val="center"/>
          </w:tcPr>
          <w:p w14:paraId="4F8FB5BD" w14:textId="0517B021" w:rsidR="00D3761A" w:rsidRPr="00D3761A" w:rsidRDefault="00D3761A" w:rsidP="00D3761A">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347614881" w:edGrp="everyone" w:colFirst="1" w:colLast="1"/>
            <w:permStart w:id="1770290827" w:edGrp="everyone" w:colFirst="3" w:colLast="3"/>
            <w:r w:rsidRPr="00D3761A">
              <w:rPr>
                <w:rFonts w:ascii="Arial" w:eastAsia="Times New Roman" w:hAnsi="Arial" w:cs="Arial"/>
                <w:color w:val="000000"/>
                <w:kern w:val="0"/>
                <w:sz w:val="20"/>
                <w:szCs w:val="20"/>
                <w14:ligatures w14:val="none"/>
              </w:rPr>
              <w:t>Will other specified persons (or persons of a specified class) be undertaking licensed activities on behalf of the licence holder?</w:t>
            </w:r>
          </w:p>
        </w:tc>
        <w:sdt>
          <w:sdtPr>
            <w:rPr>
              <w:rFonts w:ascii="Arial" w:eastAsia="Times New Roman" w:hAnsi="Arial" w:cs="Arial"/>
              <w:color w:val="000000"/>
              <w:kern w:val="0"/>
              <w:sz w:val="32"/>
              <w:szCs w:val="32"/>
              <w14:ligatures w14:val="none"/>
            </w:rPr>
            <w:id w:val="-1442451663"/>
            <w14:checkbox>
              <w14:checked w14:val="0"/>
              <w14:checkedState w14:val="2612" w14:font="MS Gothic"/>
              <w14:uncheckedState w14:val="2610" w14:font="MS Gothic"/>
            </w14:checkbox>
          </w:sdtPr>
          <w:sdtEndPr/>
          <w:sdtContent>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573BEE3F" w14:textId="6B48F9E8" w:rsidR="00D3761A" w:rsidRDefault="00D3761A" w:rsidP="00D3761A">
                <w:pPr>
                  <w:tabs>
                    <w:tab w:val="left" w:pos="459"/>
                    <w:tab w:val="right" w:pos="9720"/>
                  </w:tabs>
                  <w:spacing w:before="6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709" w:type="dxa"/>
            <w:tcBorders>
              <w:top w:val="single" w:sz="8" w:space="0" w:color="000000"/>
              <w:left w:val="single" w:sz="4" w:space="0" w:color="auto"/>
              <w:bottom w:val="single" w:sz="8" w:space="0" w:color="auto"/>
              <w:right w:val="single" w:sz="4" w:space="0" w:color="auto"/>
            </w:tcBorders>
            <w:shd w:val="clear" w:color="auto" w:fill="FFFFFF"/>
            <w:vAlign w:val="center"/>
          </w:tcPr>
          <w:p w14:paraId="312FD7E1" w14:textId="69A82241" w:rsidR="00D3761A" w:rsidRPr="00D3761A" w:rsidRDefault="00D3761A" w:rsidP="00D3761A">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Yes</w:t>
            </w:r>
          </w:p>
        </w:tc>
        <w:sdt>
          <w:sdtPr>
            <w:rPr>
              <w:rFonts w:ascii="Arial" w:eastAsia="Times New Roman" w:hAnsi="Arial" w:cs="Arial"/>
              <w:color w:val="000000"/>
              <w:kern w:val="0"/>
              <w:sz w:val="32"/>
              <w:szCs w:val="32"/>
              <w14:ligatures w14:val="none"/>
            </w:rPr>
            <w:id w:val="-1970339771"/>
            <w14:checkbox>
              <w14:checked w14:val="0"/>
              <w14:checkedState w14:val="2612" w14:font="MS Gothic"/>
              <w14:uncheckedState w14:val="2610" w14:font="MS Gothic"/>
            </w14:checkbox>
          </w:sdtPr>
          <w:sdtEndPr/>
          <w:sdtContent>
            <w:permStart w:id="1134326326" w:edGrp="everyone" w:colFirst="0" w:colLast="0" w:displacedByCustomXml="prev"/>
            <w:tc>
              <w:tcPr>
                <w:tcW w:w="567" w:type="dxa"/>
                <w:tcBorders>
                  <w:top w:val="single" w:sz="8" w:space="0" w:color="000000"/>
                  <w:left w:val="single" w:sz="4" w:space="0" w:color="auto"/>
                  <w:bottom w:val="single" w:sz="8" w:space="0" w:color="auto"/>
                  <w:right w:val="single" w:sz="4" w:space="0" w:color="auto"/>
                </w:tcBorders>
                <w:shd w:val="clear" w:color="auto" w:fill="F2F2F2"/>
                <w:vAlign w:val="center"/>
              </w:tcPr>
              <w:p w14:paraId="1379A949" w14:textId="7470860D" w:rsidR="00D3761A" w:rsidRDefault="00D3761A" w:rsidP="00D3761A">
                <w:pPr>
                  <w:tabs>
                    <w:tab w:val="left" w:pos="459"/>
                    <w:tab w:val="right" w:pos="9720"/>
                  </w:tabs>
                  <w:spacing w:before="60" w:after="60" w:line="276" w:lineRule="auto"/>
                  <w:jc w:val="center"/>
                  <w:rPr>
                    <w:rFonts w:ascii="Arial" w:eastAsia="Times New Roman" w:hAnsi="Arial" w:cs="Arial"/>
                    <w:color w:val="000000"/>
                    <w:kern w:val="0"/>
                    <w:sz w:val="32"/>
                    <w:szCs w:val="32"/>
                    <w14:ligatures w14:val="none"/>
                  </w:rPr>
                </w:pPr>
                <w:r w:rsidRPr="009F37D6">
                  <w:rPr>
                    <w:rFonts w:ascii="Segoe UI Symbol" w:eastAsia="Times New Roman" w:hAnsi="Segoe UI Symbol" w:cs="Segoe UI Symbol"/>
                    <w:color w:val="000000"/>
                    <w:kern w:val="0"/>
                    <w:sz w:val="32"/>
                    <w:szCs w:val="32"/>
                    <w14:ligatures w14:val="none"/>
                  </w:rPr>
                  <w:t>☐</w:t>
                </w:r>
              </w:p>
            </w:tc>
          </w:sdtContent>
        </w:sdt>
        <w:permEnd w:id="1134326326" w:displacedByCustomXml="prev"/>
        <w:tc>
          <w:tcPr>
            <w:tcW w:w="567" w:type="dxa"/>
            <w:tcBorders>
              <w:top w:val="single" w:sz="8" w:space="0" w:color="000000"/>
              <w:left w:val="single" w:sz="4" w:space="0" w:color="auto"/>
              <w:bottom w:val="single" w:sz="8" w:space="0" w:color="auto"/>
              <w:right w:val="single" w:sz="4" w:space="0" w:color="auto"/>
            </w:tcBorders>
            <w:shd w:val="clear" w:color="auto" w:fill="FFFFFF"/>
            <w:vAlign w:val="center"/>
          </w:tcPr>
          <w:p w14:paraId="3D600121" w14:textId="1BD3A4C0" w:rsidR="00D3761A" w:rsidRPr="00D3761A" w:rsidRDefault="00D3761A" w:rsidP="00D3761A">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No</w:t>
            </w:r>
          </w:p>
        </w:tc>
      </w:tr>
      <w:permEnd w:id="347614881"/>
      <w:permEnd w:id="1770290827"/>
      <w:tr w:rsidR="0044005C" w:rsidRPr="005E60A2" w14:paraId="29594187" w14:textId="77777777" w:rsidTr="0044005C">
        <w:trPr>
          <w:trHeight w:val="431"/>
        </w:trPr>
        <w:tc>
          <w:tcPr>
            <w:tcW w:w="9781" w:type="dxa"/>
            <w:gridSpan w:val="5"/>
            <w:tcBorders>
              <w:top w:val="single" w:sz="8" w:space="0" w:color="000000"/>
              <w:left w:val="single" w:sz="4" w:space="0" w:color="auto"/>
              <w:bottom w:val="single" w:sz="8" w:space="0" w:color="auto"/>
              <w:right w:val="single" w:sz="4" w:space="0" w:color="auto"/>
            </w:tcBorders>
            <w:shd w:val="clear" w:color="auto" w:fill="FFFFFF"/>
            <w:vAlign w:val="center"/>
          </w:tcPr>
          <w:p w14:paraId="19C157FD" w14:textId="03BF3B03" w:rsidR="0044005C" w:rsidRPr="0044005C" w:rsidRDefault="0044005C" w:rsidP="0044005C">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44005C">
              <w:rPr>
                <w:rFonts w:ascii="Arial" w:eastAsia="Times New Roman" w:hAnsi="Arial" w:cs="Arial"/>
                <w:color w:val="000000"/>
                <w:kern w:val="0"/>
                <w:sz w:val="20"/>
                <w:szCs w:val="20"/>
                <w14:ligatures w14:val="none"/>
              </w:rPr>
              <w:t>If yes, please provide a summary of the proposed arrangements</w:t>
            </w:r>
          </w:p>
        </w:tc>
      </w:tr>
      <w:tr w:rsidR="000E63EE" w:rsidRPr="005E60A2" w14:paraId="68EF0A48" w14:textId="77777777" w:rsidTr="004A2AB7">
        <w:trPr>
          <w:trHeight w:val="885"/>
        </w:trPr>
        <w:tc>
          <w:tcPr>
            <w:tcW w:w="9781" w:type="dxa"/>
            <w:gridSpan w:val="5"/>
            <w:tcBorders>
              <w:top w:val="nil"/>
              <w:left w:val="single" w:sz="4" w:space="0" w:color="auto"/>
              <w:bottom w:val="single" w:sz="8" w:space="0" w:color="000000"/>
              <w:right w:val="single" w:sz="4" w:space="0" w:color="auto"/>
            </w:tcBorders>
            <w:shd w:val="clear" w:color="auto" w:fill="F2F2F2" w:themeFill="background1" w:themeFillShade="F2"/>
          </w:tcPr>
          <w:p w14:paraId="06907BCF" w14:textId="77777777" w:rsidR="000E63EE" w:rsidRDefault="000E63EE" w:rsidP="005E60A2">
            <w:pPr>
              <w:tabs>
                <w:tab w:val="left" w:pos="459"/>
                <w:tab w:val="right" w:pos="9720"/>
              </w:tabs>
              <w:spacing w:before="60" w:after="60" w:line="276" w:lineRule="auto"/>
              <w:ind w:right="4570"/>
              <w:rPr>
                <w:rFonts w:ascii="Dutch801SWC" w:eastAsia="Times New Roman" w:hAnsi="Dutch801SWC" w:cs="Times New Roman"/>
                <w:color w:val="000000"/>
                <w:kern w:val="0"/>
                <w:sz w:val="20"/>
                <w:szCs w:val="20"/>
                <w14:ligatures w14:val="none"/>
              </w:rPr>
            </w:pPr>
            <w:permStart w:id="1267272846" w:edGrp="everyone" w:colFirst="0" w:colLast="0"/>
          </w:p>
          <w:permEnd w:id="1267272846"/>
          <w:p w14:paraId="7A8F5CFB" w14:textId="30E2B179" w:rsidR="00B07DEC" w:rsidRPr="00D3761A" w:rsidRDefault="00B07DEC" w:rsidP="005E60A2">
            <w:pPr>
              <w:tabs>
                <w:tab w:val="left" w:pos="459"/>
                <w:tab w:val="right" w:pos="9720"/>
              </w:tabs>
              <w:spacing w:before="60" w:after="60" w:line="276" w:lineRule="auto"/>
              <w:ind w:right="4570"/>
              <w:rPr>
                <w:rFonts w:ascii="Dutch801SWC" w:eastAsia="Times New Roman" w:hAnsi="Dutch801SWC" w:cs="Times New Roman"/>
                <w:color w:val="000000"/>
                <w:kern w:val="0"/>
                <w:sz w:val="20"/>
                <w:szCs w:val="20"/>
                <w14:ligatures w14:val="none"/>
              </w:rPr>
            </w:pPr>
          </w:p>
        </w:tc>
      </w:tr>
    </w:tbl>
    <w:p w14:paraId="1FF24016" w14:textId="77777777" w:rsidR="00FD4645" w:rsidRPr="007D208F" w:rsidRDefault="00FD4645" w:rsidP="00B940CA">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9781"/>
      </w:tblGrid>
      <w:tr w:rsidR="005E60A2" w:rsidRPr="005E60A2" w14:paraId="6415087B" w14:textId="77777777" w:rsidTr="007D208F">
        <w:trPr>
          <w:trHeight w:val="300"/>
        </w:trPr>
        <w:tc>
          <w:tcPr>
            <w:tcW w:w="9781" w:type="dxa"/>
            <w:tcBorders>
              <w:top w:val="single" w:sz="4" w:space="0" w:color="000000"/>
              <w:left w:val="single" w:sz="4" w:space="0" w:color="000000"/>
              <w:bottom w:val="single" w:sz="4" w:space="0" w:color="000000"/>
              <w:right w:val="single" w:sz="4" w:space="0" w:color="000000"/>
            </w:tcBorders>
            <w:shd w:val="clear" w:color="auto" w:fill="FFFFFF"/>
          </w:tcPr>
          <w:p w14:paraId="6DC42EBD" w14:textId="63B8ECC7" w:rsidR="005E60A2" w:rsidRPr="00D3761A" w:rsidRDefault="005E60A2" w:rsidP="005E60A2">
            <w:pPr>
              <w:tabs>
                <w:tab w:val="left" w:pos="459"/>
                <w:tab w:val="right" w:pos="9720"/>
              </w:tabs>
              <w:spacing w:before="60" w:after="60" w:line="276" w:lineRule="auto"/>
              <w:ind w:right="4570"/>
              <w:rPr>
                <w:rFonts w:ascii="Arial" w:eastAsia="Times New Roman" w:hAnsi="Arial" w:cs="Arial"/>
                <w:b/>
                <w:color w:val="000000"/>
                <w:kern w:val="0"/>
                <w:sz w:val="20"/>
                <w:szCs w:val="20"/>
                <w14:ligatures w14:val="none"/>
              </w:rPr>
            </w:pPr>
            <w:r w:rsidRPr="00D3761A">
              <w:rPr>
                <w:rFonts w:ascii="Dutch801SWC" w:eastAsia="Times New Roman" w:hAnsi="Dutch801SWC" w:cs="Times New Roman"/>
                <w:color w:val="000000"/>
                <w:kern w:val="0"/>
                <w:sz w:val="20"/>
                <w:szCs w:val="20"/>
                <w14:ligatures w14:val="none"/>
              </w:rPr>
              <w:br w:type="page"/>
            </w:r>
            <w:r w:rsidR="00E7451A">
              <w:rPr>
                <w:rFonts w:ascii="Arial" w:eastAsia="Times New Roman" w:hAnsi="Arial" w:cs="Arial"/>
                <w:b/>
                <w:bCs/>
                <w:color w:val="000000"/>
                <w:kern w:val="0"/>
                <w:sz w:val="20"/>
                <w:szCs w:val="20"/>
                <w14:ligatures w14:val="none"/>
              </w:rPr>
              <w:t>10</w:t>
            </w:r>
            <w:r w:rsidRPr="00D3761A">
              <w:rPr>
                <w:rFonts w:ascii="Arial" w:eastAsia="Times New Roman" w:hAnsi="Arial" w:cs="Arial"/>
                <w:b/>
                <w:color w:val="000000"/>
                <w:kern w:val="0"/>
                <w:sz w:val="20"/>
                <w:szCs w:val="20"/>
                <w14:ligatures w14:val="none"/>
              </w:rPr>
              <w:t xml:space="preserve">. Storage </w:t>
            </w:r>
            <w:r w:rsidR="006215FE">
              <w:rPr>
                <w:rFonts w:ascii="Arial" w:eastAsia="Times New Roman" w:hAnsi="Arial" w:cs="Arial"/>
                <w:b/>
                <w:color w:val="000000"/>
                <w:kern w:val="0"/>
                <w:sz w:val="20"/>
                <w:szCs w:val="20"/>
                <w14:ligatures w14:val="none"/>
              </w:rPr>
              <w:t>l</w:t>
            </w:r>
            <w:r w:rsidRPr="00D3761A">
              <w:rPr>
                <w:rFonts w:ascii="Arial" w:eastAsia="Times New Roman" w:hAnsi="Arial" w:cs="Arial"/>
                <w:b/>
                <w:color w:val="000000"/>
                <w:kern w:val="0"/>
                <w:sz w:val="20"/>
                <w:szCs w:val="20"/>
                <w14:ligatures w14:val="none"/>
              </w:rPr>
              <w:t>ocations</w:t>
            </w:r>
          </w:p>
          <w:p w14:paraId="7FB222E9" w14:textId="5A93F4BA" w:rsidR="00341C41" w:rsidRPr="00D3761A" w:rsidRDefault="005E60A2" w:rsidP="005E60A2">
            <w:pPr>
              <w:tabs>
                <w:tab w:val="left" w:pos="459"/>
                <w:tab w:val="right" w:pos="9720"/>
              </w:tabs>
              <w:spacing w:before="60" w:after="60" w:line="276" w:lineRule="auto"/>
              <w:ind w:right="150"/>
              <w:rPr>
                <w:rFonts w:ascii="Arial" w:eastAsia="Times New Roman" w:hAnsi="Arial" w:cs="Arial"/>
                <w:bCs/>
                <w:color w:val="000000"/>
                <w:kern w:val="0"/>
                <w:sz w:val="20"/>
                <w:szCs w:val="20"/>
                <w14:ligatures w14:val="none"/>
              </w:rPr>
            </w:pPr>
            <w:r w:rsidRPr="00D3761A">
              <w:rPr>
                <w:rFonts w:ascii="Arial" w:eastAsia="Times New Roman" w:hAnsi="Arial" w:cs="Arial"/>
                <w:bCs/>
                <w:color w:val="000000"/>
                <w:kern w:val="0"/>
                <w:sz w:val="20"/>
                <w:szCs w:val="20"/>
                <w14:ligatures w14:val="none"/>
              </w:rPr>
              <w:t xml:space="preserve">List </w:t>
            </w:r>
            <w:r w:rsidR="00341C41" w:rsidRPr="00D3761A">
              <w:rPr>
                <w:rFonts w:ascii="Arial" w:eastAsia="Times New Roman" w:hAnsi="Arial" w:cs="Arial"/>
                <w:color w:val="000000"/>
                <w:kern w:val="0"/>
                <w:sz w:val="20"/>
                <w:szCs w:val="20"/>
                <w14:ligatures w14:val="none"/>
              </w:rPr>
              <w:t xml:space="preserve">each </w:t>
            </w:r>
            <w:r w:rsidRPr="00D3761A">
              <w:rPr>
                <w:rFonts w:ascii="Arial" w:eastAsia="Times New Roman" w:hAnsi="Arial" w:cs="Arial"/>
                <w:bCs/>
                <w:color w:val="000000"/>
                <w:kern w:val="0"/>
                <w:sz w:val="20"/>
                <w:szCs w:val="20"/>
                <w14:ligatures w14:val="none"/>
              </w:rPr>
              <w:t xml:space="preserve">location where you </w:t>
            </w:r>
            <w:r w:rsidRPr="00D3761A">
              <w:rPr>
                <w:rFonts w:ascii="Arial" w:eastAsia="Times New Roman" w:hAnsi="Arial" w:cs="Arial"/>
                <w:color w:val="000000"/>
                <w:kern w:val="0"/>
                <w:sz w:val="20"/>
                <w:szCs w:val="20"/>
                <w14:ligatures w14:val="none"/>
              </w:rPr>
              <w:t>will</w:t>
            </w:r>
            <w:r w:rsidRPr="00D3761A">
              <w:rPr>
                <w:rFonts w:ascii="Arial" w:eastAsia="Times New Roman" w:hAnsi="Arial" w:cs="Arial"/>
                <w:bCs/>
                <w:color w:val="000000"/>
                <w:kern w:val="0"/>
                <w:sz w:val="20"/>
                <w:szCs w:val="20"/>
                <w14:ligatures w14:val="none"/>
              </w:rPr>
              <w:t xml:space="preserve"> store sandalwood (taken under this licence) for the purpose of supply.</w:t>
            </w:r>
          </w:p>
          <w:p w14:paraId="6F9D7796" w14:textId="6FF5BDB2" w:rsidR="005E60A2" w:rsidRPr="00D3761A" w:rsidRDefault="005E60A2" w:rsidP="005E60A2">
            <w:pPr>
              <w:tabs>
                <w:tab w:val="left" w:pos="459"/>
                <w:tab w:val="right" w:pos="9720"/>
              </w:tabs>
              <w:spacing w:before="60" w:after="60" w:line="276" w:lineRule="auto"/>
              <w:ind w:right="150"/>
              <w:rPr>
                <w:rFonts w:ascii="Arial" w:eastAsia="Times New Roman" w:hAnsi="Arial" w:cs="Arial"/>
                <w:bCs/>
                <w:color w:val="000000"/>
                <w:kern w:val="0"/>
                <w:sz w:val="20"/>
                <w:szCs w:val="20"/>
                <w14:ligatures w14:val="none"/>
              </w:rPr>
            </w:pPr>
            <w:r w:rsidRPr="00D3761A">
              <w:rPr>
                <w:rFonts w:ascii="Arial" w:eastAsia="Times New Roman" w:hAnsi="Arial" w:cs="Arial"/>
                <w:color w:val="000000"/>
                <w:kern w:val="0"/>
                <w:sz w:val="20"/>
                <w:szCs w:val="20"/>
                <w14:ligatures w14:val="none"/>
              </w:rPr>
              <w:t>To be stated as per land title details (</w:t>
            </w:r>
            <w:r w:rsidR="00C51C6A" w:rsidRPr="00D3761A">
              <w:rPr>
                <w:rFonts w:ascii="Arial" w:eastAsia="Times New Roman" w:hAnsi="Arial" w:cs="Arial"/>
                <w:color w:val="000000"/>
                <w:kern w:val="0"/>
                <w:sz w:val="20"/>
                <w:szCs w:val="20"/>
                <w14:ligatures w14:val="none"/>
              </w:rPr>
              <w:t>e.g</w:t>
            </w:r>
            <w:r w:rsidR="00FD5743" w:rsidRPr="00D3761A">
              <w:rPr>
                <w:rFonts w:ascii="Arial" w:eastAsia="Times New Roman" w:hAnsi="Arial" w:cs="Arial"/>
                <w:color w:val="000000"/>
                <w:kern w:val="0"/>
                <w:sz w:val="20"/>
                <w:szCs w:val="20"/>
                <w14:ligatures w14:val="none"/>
              </w:rPr>
              <w:t>.</w:t>
            </w:r>
            <w:r w:rsidRPr="00D3761A">
              <w:rPr>
                <w:rFonts w:ascii="Arial" w:eastAsia="Times New Roman" w:hAnsi="Arial" w:cs="Arial"/>
                <w:color w:val="000000"/>
                <w:kern w:val="0"/>
                <w:sz w:val="20"/>
                <w:szCs w:val="20"/>
                <w14:ligatures w14:val="none"/>
              </w:rPr>
              <w:t xml:space="preserve"> </w:t>
            </w:r>
            <w:r w:rsidRPr="00D3761A">
              <w:rPr>
                <w:rFonts w:ascii="Arial" w:eastAsia="Times New Roman" w:hAnsi="Arial" w:cs="Arial"/>
                <w:i/>
                <w:iCs/>
                <w:color w:val="000000"/>
                <w:kern w:val="0"/>
                <w:sz w:val="20"/>
                <w:szCs w:val="20"/>
                <w14:ligatures w14:val="none"/>
              </w:rPr>
              <w:t>‘Location 1234 on Plan 765, Land District’</w:t>
            </w:r>
            <w:r w:rsidRPr="00D3761A">
              <w:rPr>
                <w:rFonts w:ascii="Arial" w:eastAsia="Times New Roman" w:hAnsi="Arial" w:cs="Arial"/>
                <w:color w:val="000000"/>
                <w:kern w:val="0"/>
                <w:sz w:val="20"/>
                <w:szCs w:val="20"/>
                <w14:ligatures w14:val="none"/>
              </w:rPr>
              <w:t>).</w:t>
            </w:r>
          </w:p>
          <w:p w14:paraId="0BD2BFD8" w14:textId="7C733417" w:rsidR="005E60A2" w:rsidRPr="00D3761A" w:rsidRDefault="00FD5743" w:rsidP="005E60A2">
            <w:pPr>
              <w:tabs>
                <w:tab w:val="left" w:pos="459"/>
                <w:tab w:val="right" w:pos="9720"/>
              </w:tabs>
              <w:spacing w:before="60" w:after="60" w:line="276" w:lineRule="auto"/>
              <w:ind w:left="67" w:right="150" w:hanging="67"/>
              <w:rPr>
                <w:rFonts w:ascii="Arial" w:eastAsia="Times New Roman" w:hAnsi="Arial" w:cs="Arial"/>
                <w:i/>
                <w:iCs/>
                <w:color w:val="000000"/>
                <w:kern w:val="0"/>
                <w:sz w:val="20"/>
                <w:szCs w:val="20"/>
                <w14:ligatures w14:val="none"/>
              </w:rPr>
            </w:pPr>
            <w:r w:rsidRPr="00D3761A">
              <w:rPr>
                <w:rFonts w:ascii="Arial" w:eastAsia="Times New Roman" w:hAnsi="Arial" w:cs="Arial"/>
                <w:i/>
                <w:iCs/>
                <w:color w:val="000000"/>
                <w:kern w:val="0"/>
                <w:sz w:val="20"/>
                <w:szCs w:val="20"/>
                <w14:ligatures w14:val="none"/>
              </w:rPr>
              <w:t xml:space="preserve">Note 1 - </w:t>
            </w:r>
            <w:r w:rsidR="005E60A2" w:rsidRPr="00D3761A">
              <w:rPr>
                <w:rFonts w:ascii="Arial" w:eastAsia="Times New Roman" w:hAnsi="Arial" w:cs="Arial"/>
                <w:i/>
                <w:iCs/>
                <w:color w:val="000000"/>
                <w:kern w:val="0"/>
                <w:sz w:val="20"/>
                <w:szCs w:val="20"/>
                <w14:ligatures w14:val="none"/>
              </w:rPr>
              <w:t xml:space="preserve">The </w:t>
            </w:r>
            <w:r w:rsidR="004723A5" w:rsidRPr="00D3761A">
              <w:rPr>
                <w:rFonts w:ascii="Arial" w:eastAsia="Times New Roman" w:hAnsi="Arial" w:cs="Arial"/>
                <w:i/>
                <w:iCs/>
                <w:color w:val="000000"/>
                <w:kern w:val="0"/>
                <w:sz w:val="20"/>
                <w:szCs w:val="20"/>
                <w14:ligatures w14:val="none"/>
              </w:rPr>
              <w:t xml:space="preserve">licensed taking </w:t>
            </w:r>
            <w:r w:rsidR="005E60A2" w:rsidRPr="00D3761A">
              <w:rPr>
                <w:rFonts w:ascii="Arial" w:eastAsia="Times New Roman" w:hAnsi="Arial" w:cs="Arial"/>
                <w:i/>
                <w:iCs/>
                <w:color w:val="000000"/>
                <w:kern w:val="0"/>
                <w:sz w:val="20"/>
                <w:szCs w:val="20"/>
                <w14:ligatures w14:val="none"/>
              </w:rPr>
              <w:t>locations will be listed as Storage Locations automatically (there is no need to list these in this section)</w:t>
            </w:r>
            <w:r w:rsidR="004723A5" w:rsidRPr="00D3761A">
              <w:rPr>
                <w:rFonts w:ascii="Arial" w:eastAsia="Times New Roman" w:hAnsi="Arial" w:cs="Arial"/>
                <w:i/>
                <w:iCs/>
                <w:color w:val="000000"/>
                <w:kern w:val="0"/>
                <w:sz w:val="20"/>
                <w:szCs w:val="20"/>
                <w14:ligatures w14:val="none"/>
              </w:rPr>
              <w:t>.</w:t>
            </w:r>
          </w:p>
          <w:p w14:paraId="07019DF2" w14:textId="55F9999E" w:rsidR="004723A5" w:rsidRPr="00D3761A" w:rsidRDefault="00FD5743" w:rsidP="005E60A2">
            <w:pPr>
              <w:tabs>
                <w:tab w:val="left" w:pos="459"/>
                <w:tab w:val="right" w:pos="9720"/>
              </w:tabs>
              <w:spacing w:before="60" w:after="60" w:line="276" w:lineRule="auto"/>
              <w:ind w:left="67" w:right="150" w:hanging="67"/>
              <w:rPr>
                <w:rFonts w:ascii="Arial" w:eastAsia="Times New Roman" w:hAnsi="Arial" w:cs="Arial"/>
                <w:bCs/>
                <w:i/>
                <w:iCs/>
                <w:color w:val="000000"/>
                <w:kern w:val="0"/>
                <w:sz w:val="20"/>
                <w:szCs w:val="20"/>
                <w14:ligatures w14:val="none"/>
              </w:rPr>
            </w:pPr>
            <w:r w:rsidRPr="00D3761A">
              <w:rPr>
                <w:rFonts w:ascii="Arial" w:eastAsia="Times New Roman" w:hAnsi="Arial" w:cs="Arial"/>
                <w:i/>
                <w:iCs/>
                <w:color w:val="000000"/>
                <w:kern w:val="0"/>
                <w:sz w:val="20"/>
                <w:szCs w:val="20"/>
                <w14:ligatures w14:val="none"/>
              </w:rPr>
              <w:t xml:space="preserve">Note 2 - </w:t>
            </w:r>
            <w:r w:rsidR="004723A5" w:rsidRPr="00D3761A">
              <w:rPr>
                <w:rFonts w:ascii="Arial" w:eastAsia="Times New Roman" w:hAnsi="Arial" w:cs="Arial"/>
                <w:i/>
                <w:iCs/>
                <w:color w:val="000000"/>
                <w:kern w:val="0"/>
                <w:sz w:val="20"/>
                <w:szCs w:val="20"/>
                <w14:ligatures w14:val="none"/>
              </w:rPr>
              <w:t xml:space="preserve">Sandalwood Tracking Forms (STFs) are required for </w:t>
            </w:r>
            <w:r w:rsidR="00C51C6A" w:rsidRPr="00D3761A">
              <w:rPr>
                <w:rFonts w:ascii="Arial" w:eastAsia="Times New Roman" w:hAnsi="Arial" w:cs="Arial"/>
                <w:i/>
                <w:iCs/>
                <w:color w:val="000000"/>
                <w:kern w:val="0"/>
                <w:sz w:val="20"/>
                <w:szCs w:val="20"/>
                <w14:ligatures w14:val="none"/>
              </w:rPr>
              <w:t>moving</w:t>
            </w:r>
            <w:r w:rsidR="006473DB">
              <w:rPr>
                <w:rFonts w:ascii="Arial" w:eastAsia="Times New Roman" w:hAnsi="Arial" w:cs="Arial"/>
                <w:i/>
                <w:iCs/>
                <w:color w:val="000000"/>
                <w:kern w:val="0"/>
                <w:sz w:val="20"/>
                <w:szCs w:val="20"/>
                <w14:ligatures w14:val="none"/>
              </w:rPr>
              <w:t>/transporting</w:t>
            </w:r>
            <w:r w:rsidR="00C51C6A" w:rsidRPr="00D3761A">
              <w:rPr>
                <w:rFonts w:ascii="Arial" w:eastAsia="Times New Roman" w:hAnsi="Arial" w:cs="Arial"/>
                <w:i/>
                <w:iCs/>
                <w:color w:val="000000"/>
                <w:kern w:val="0"/>
                <w:sz w:val="20"/>
                <w:szCs w:val="20"/>
                <w14:ligatures w14:val="none"/>
              </w:rPr>
              <w:t xml:space="preserve"> specifically controlled sandalwood</w:t>
            </w:r>
            <w:r w:rsidR="00DD12FC" w:rsidRPr="00D3761A">
              <w:rPr>
                <w:rFonts w:ascii="Arial" w:eastAsia="Times New Roman" w:hAnsi="Arial" w:cs="Arial"/>
                <w:i/>
                <w:iCs/>
                <w:color w:val="000000"/>
                <w:kern w:val="0"/>
                <w:sz w:val="20"/>
                <w:szCs w:val="20"/>
                <w14:ligatures w14:val="none"/>
              </w:rPr>
              <w:t xml:space="preserve"> from the place sandalwood is taken to another place, or </w:t>
            </w:r>
            <w:r w:rsidR="003E005A" w:rsidRPr="00D3761A">
              <w:rPr>
                <w:rFonts w:ascii="Arial" w:eastAsia="Times New Roman" w:hAnsi="Arial" w:cs="Arial"/>
                <w:i/>
                <w:iCs/>
                <w:color w:val="000000"/>
                <w:kern w:val="0"/>
                <w:sz w:val="20"/>
                <w:szCs w:val="20"/>
                <w14:ligatures w14:val="none"/>
              </w:rPr>
              <w:t>from a place sandalwood is stored to another place.</w:t>
            </w:r>
          </w:p>
        </w:tc>
      </w:tr>
      <w:tr w:rsidR="004A2AB7" w:rsidRPr="005E60A2" w14:paraId="19C4A212" w14:textId="77777777" w:rsidTr="007D208F">
        <w:trPr>
          <w:trHeight w:val="300"/>
        </w:trPr>
        <w:tc>
          <w:tcPr>
            <w:tcW w:w="9781" w:type="dxa"/>
            <w:tcBorders>
              <w:top w:val="single" w:sz="4" w:space="0" w:color="000000"/>
              <w:left w:val="single" w:sz="4" w:space="0" w:color="auto"/>
              <w:bottom w:val="single" w:sz="8" w:space="0" w:color="000000"/>
              <w:right w:val="single" w:sz="4" w:space="0" w:color="auto"/>
            </w:tcBorders>
            <w:shd w:val="clear" w:color="auto" w:fill="F2F2F2" w:themeFill="background1" w:themeFillShade="F2"/>
          </w:tcPr>
          <w:p w14:paraId="489BFFF3" w14:textId="77777777" w:rsidR="004A2AB7" w:rsidRDefault="004A2AB7" w:rsidP="005E60A2">
            <w:pPr>
              <w:tabs>
                <w:tab w:val="left" w:pos="459"/>
                <w:tab w:val="right" w:pos="9720"/>
              </w:tabs>
              <w:spacing w:before="60" w:after="60" w:line="276" w:lineRule="auto"/>
              <w:ind w:right="4570"/>
              <w:rPr>
                <w:rFonts w:ascii="Dutch801SWC" w:eastAsia="Times New Roman" w:hAnsi="Dutch801SWC" w:cs="Times New Roman"/>
                <w:color w:val="000000"/>
                <w:kern w:val="0"/>
                <w:sz w:val="20"/>
                <w:szCs w:val="20"/>
                <w14:ligatures w14:val="none"/>
              </w:rPr>
            </w:pPr>
            <w:permStart w:id="1930495268" w:edGrp="everyone" w:colFirst="0" w:colLast="0"/>
          </w:p>
          <w:permEnd w:id="1930495268"/>
          <w:p w14:paraId="56FBED1F" w14:textId="77777777" w:rsidR="004A2AB7" w:rsidRPr="00D3761A" w:rsidRDefault="004A2AB7" w:rsidP="005E60A2">
            <w:pPr>
              <w:tabs>
                <w:tab w:val="left" w:pos="459"/>
                <w:tab w:val="right" w:pos="9720"/>
              </w:tabs>
              <w:spacing w:before="60" w:after="60" w:line="276" w:lineRule="auto"/>
              <w:ind w:right="4570"/>
              <w:rPr>
                <w:rFonts w:ascii="Dutch801SWC" w:eastAsia="Times New Roman" w:hAnsi="Dutch801SWC" w:cs="Times New Roman"/>
                <w:color w:val="000000"/>
                <w:kern w:val="0"/>
                <w:sz w:val="20"/>
                <w:szCs w:val="20"/>
                <w14:ligatures w14:val="none"/>
              </w:rPr>
            </w:pPr>
          </w:p>
        </w:tc>
      </w:tr>
    </w:tbl>
    <w:p w14:paraId="30CCF4D3" w14:textId="77777777" w:rsidR="00FD4645" w:rsidRPr="007033A7" w:rsidRDefault="00FD4645" w:rsidP="007033A7">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709"/>
        <w:gridCol w:w="4536"/>
        <w:gridCol w:w="4536"/>
      </w:tblGrid>
      <w:tr w:rsidR="005E60A2" w:rsidRPr="005E60A2" w14:paraId="1D89557C" w14:textId="77777777" w:rsidTr="004C7465">
        <w:trPr>
          <w:trHeight w:val="300"/>
        </w:trPr>
        <w:tc>
          <w:tcPr>
            <w:tcW w:w="9781" w:type="dxa"/>
            <w:gridSpan w:val="3"/>
            <w:tcBorders>
              <w:top w:val="single" w:sz="8" w:space="0" w:color="000000"/>
              <w:left w:val="single" w:sz="4" w:space="0" w:color="auto"/>
              <w:bottom w:val="single" w:sz="8" w:space="0" w:color="auto"/>
              <w:right w:val="single" w:sz="4" w:space="0" w:color="auto"/>
            </w:tcBorders>
            <w:shd w:val="clear" w:color="auto" w:fill="FFFFFF"/>
          </w:tcPr>
          <w:p w14:paraId="52E662B1" w14:textId="388A0F5D" w:rsidR="005E60A2" w:rsidRPr="00D3761A" w:rsidRDefault="005E60A2" w:rsidP="005E60A2">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b/>
                <w:color w:val="000000"/>
                <w:kern w:val="0"/>
                <w:sz w:val="20"/>
                <w:szCs w:val="20"/>
                <w14:ligatures w14:val="none"/>
              </w:rPr>
              <w:t>1</w:t>
            </w:r>
            <w:r w:rsidR="00E7451A">
              <w:rPr>
                <w:rFonts w:ascii="Arial" w:eastAsia="Times New Roman" w:hAnsi="Arial" w:cs="Arial"/>
                <w:b/>
                <w:color w:val="000000"/>
                <w:kern w:val="0"/>
                <w:sz w:val="20"/>
                <w:szCs w:val="20"/>
                <w14:ligatures w14:val="none"/>
              </w:rPr>
              <w:t>1</w:t>
            </w:r>
            <w:r w:rsidRPr="00D3761A">
              <w:rPr>
                <w:rFonts w:ascii="Arial" w:eastAsia="Times New Roman" w:hAnsi="Arial" w:cs="Arial"/>
                <w:b/>
                <w:color w:val="000000"/>
                <w:kern w:val="0"/>
                <w:sz w:val="20"/>
                <w:szCs w:val="20"/>
                <w14:ligatures w14:val="none"/>
              </w:rPr>
              <w:t>. Duration of licence and fees</w:t>
            </w:r>
          </w:p>
          <w:p w14:paraId="6B65054D" w14:textId="77777777" w:rsidR="005E60A2" w:rsidRPr="00D3761A" w:rsidRDefault="005E60A2" w:rsidP="005E60A2">
            <w:pPr>
              <w:tabs>
                <w:tab w:val="left" w:pos="459"/>
                <w:tab w:val="right" w:pos="9720"/>
              </w:tabs>
              <w:spacing w:before="6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i/>
                <w:color w:val="000000"/>
                <w:kern w:val="0"/>
                <w:sz w:val="20"/>
                <w:szCs w:val="20"/>
                <w14:ligatures w14:val="none"/>
              </w:rPr>
              <w:t>Payment details at bottom of this form.</w:t>
            </w:r>
          </w:p>
        </w:tc>
      </w:tr>
      <w:tr w:rsidR="005E60A2" w:rsidRPr="005E60A2" w14:paraId="40D33998" w14:textId="77777777" w:rsidTr="004C7465">
        <w:trPr>
          <w:trHeight w:val="300"/>
        </w:trPr>
        <w:permStart w:id="451165928" w:edGrp="everyone" w:colFirst="0" w:colLast="0" w:displacedByCustomXml="next"/>
        <w:sdt>
          <w:sdtPr>
            <w:rPr>
              <w:rFonts w:ascii="Arial" w:eastAsia="Wingdings" w:hAnsi="Arial" w:cs="Arial"/>
              <w:color w:val="000000"/>
              <w:kern w:val="0"/>
              <w:sz w:val="32"/>
              <w:szCs w:val="32"/>
              <w14:ligatures w14:val="none"/>
            </w:rPr>
            <w:id w:val="-1349097762"/>
            <w14:checkbox>
              <w14:checked w14:val="0"/>
              <w14:checkedState w14:val="2612" w14:font="MS Gothic"/>
              <w14:uncheckedState w14:val="2610" w14:font="MS Gothic"/>
            </w14:checkbox>
          </w:sdtPr>
          <w:sdtEndPr/>
          <w:sdtContent>
            <w:tc>
              <w:tcPr>
                <w:tcW w:w="709" w:type="dxa"/>
                <w:tcBorders>
                  <w:top w:val="single" w:sz="8" w:space="0" w:color="auto"/>
                  <w:left w:val="single" w:sz="8" w:space="0" w:color="auto"/>
                  <w:bottom w:val="single" w:sz="8" w:space="0" w:color="auto"/>
                  <w:right w:val="single" w:sz="8" w:space="0" w:color="auto"/>
                </w:tcBorders>
                <w:shd w:val="clear" w:color="auto" w:fill="F2F2F2"/>
                <w:vAlign w:val="center"/>
              </w:tcPr>
              <w:p w14:paraId="38A128ED" w14:textId="77777777" w:rsidR="005E60A2" w:rsidRPr="009F37D6" w:rsidRDefault="005E60A2" w:rsidP="005E60A2">
                <w:pPr>
                  <w:tabs>
                    <w:tab w:val="left" w:pos="720"/>
                    <w:tab w:val="right" w:pos="9720"/>
                  </w:tabs>
                  <w:spacing w:before="60" w:after="60" w:line="276" w:lineRule="auto"/>
                  <w:jc w:val="center"/>
                  <w:rPr>
                    <w:rFonts w:ascii="Arial" w:eastAsia="Wingdings" w:hAnsi="Arial" w:cs="Arial"/>
                    <w:color w:val="000000"/>
                    <w:kern w:val="0"/>
                    <w:sz w:val="32"/>
                    <w:szCs w:val="32"/>
                    <w14:ligatures w14:val="none"/>
                  </w:rPr>
                </w:pPr>
                <w:r w:rsidRPr="009F37D6">
                  <w:rPr>
                    <w:rFonts w:ascii="Arial" w:eastAsia="Wingdings" w:hAnsi="Arial" w:cs="Arial" w:hint="eastAsia"/>
                    <w:color w:val="000000"/>
                    <w:kern w:val="0"/>
                    <w:sz w:val="32"/>
                    <w:szCs w:val="32"/>
                    <w14:ligatures w14:val="none"/>
                  </w:rPr>
                  <w:t>☐</w:t>
                </w:r>
              </w:p>
            </w:tc>
          </w:sdtContent>
        </w:sdt>
        <w:tc>
          <w:tcPr>
            <w:tcW w:w="4536" w:type="dxa"/>
            <w:tcBorders>
              <w:top w:val="single" w:sz="8" w:space="0" w:color="auto"/>
              <w:left w:val="single" w:sz="8" w:space="0" w:color="auto"/>
              <w:bottom w:val="single" w:sz="8" w:space="0" w:color="auto"/>
              <w:right w:val="single" w:sz="8" w:space="0" w:color="auto"/>
            </w:tcBorders>
            <w:shd w:val="clear" w:color="auto" w:fill="FFFFFF"/>
            <w:vAlign w:val="center"/>
          </w:tcPr>
          <w:p w14:paraId="19ABCC64" w14:textId="0399A680"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 xml:space="preserve">1-year </w:t>
            </w:r>
            <w:r w:rsidR="00D54477" w:rsidRPr="00D3761A">
              <w:rPr>
                <w:rFonts w:ascii="Arial" w:eastAsia="Times New Roman" w:hAnsi="Arial" w:cs="Arial"/>
                <w:color w:val="000000"/>
                <w:kern w:val="0"/>
                <w:sz w:val="20"/>
                <w:szCs w:val="20"/>
                <w14:ligatures w14:val="none"/>
              </w:rPr>
              <w:t xml:space="preserve">licence </w:t>
            </w:r>
            <w:r w:rsidRPr="00D3761A">
              <w:rPr>
                <w:rFonts w:ascii="Arial" w:eastAsia="Times New Roman" w:hAnsi="Arial" w:cs="Arial"/>
                <w:color w:val="000000"/>
                <w:kern w:val="0"/>
                <w:sz w:val="20"/>
                <w:szCs w:val="20"/>
                <w14:ligatures w14:val="none"/>
              </w:rPr>
              <w:t>application</w:t>
            </w:r>
          </w:p>
        </w:tc>
        <w:tc>
          <w:tcPr>
            <w:tcW w:w="4536" w:type="dxa"/>
            <w:tcBorders>
              <w:top w:val="single" w:sz="8" w:space="0" w:color="auto"/>
              <w:left w:val="single" w:sz="8" w:space="0" w:color="auto"/>
              <w:bottom w:val="single" w:sz="8" w:space="0" w:color="auto"/>
              <w:right w:val="single" w:sz="8" w:space="0" w:color="auto"/>
            </w:tcBorders>
            <w:vAlign w:val="center"/>
          </w:tcPr>
          <w:p w14:paraId="6ECCC5F5" w14:textId="6F30313D" w:rsidR="005E60A2" w:rsidRPr="00D3761A" w:rsidRDefault="00D54477"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F</w:t>
            </w:r>
            <w:r w:rsidR="005E60A2" w:rsidRPr="00D3761A">
              <w:rPr>
                <w:rFonts w:ascii="Arial" w:eastAsia="Times New Roman" w:hAnsi="Arial" w:cs="Arial"/>
                <w:color w:val="000000"/>
                <w:kern w:val="0"/>
                <w:sz w:val="20"/>
                <w:szCs w:val="20"/>
                <w14:ligatures w14:val="none"/>
              </w:rPr>
              <w:t>ee = $415 ($130 refund if licence not issued)</w:t>
            </w:r>
          </w:p>
        </w:tc>
      </w:tr>
      <w:tr w:rsidR="005E60A2" w:rsidRPr="005E60A2" w14:paraId="1B7B9F05" w14:textId="77777777" w:rsidTr="004C7465">
        <w:trPr>
          <w:trHeight w:val="300"/>
        </w:trPr>
        <w:permEnd w:id="451165928" w:displacedByCustomXml="next"/>
        <w:permStart w:id="1402627634" w:edGrp="everyone" w:colFirst="0" w:colLast="0" w:displacedByCustomXml="next"/>
        <w:sdt>
          <w:sdtPr>
            <w:rPr>
              <w:rFonts w:ascii="Arial" w:eastAsia="Wingdings" w:hAnsi="Arial" w:cs="Arial"/>
              <w:color w:val="000000"/>
              <w:kern w:val="0"/>
              <w:sz w:val="32"/>
              <w:szCs w:val="32"/>
              <w14:ligatures w14:val="none"/>
            </w:rPr>
            <w:id w:val="-923714743"/>
            <w14:checkbox>
              <w14:checked w14:val="0"/>
              <w14:checkedState w14:val="2612" w14:font="MS Gothic"/>
              <w14:uncheckedState w14:val="2610" w14:font="MS Gothic"/>
            </w14:checkbox>
          </w:sdtPr>
          <w:sdtEndPr/>
          <w:sdtContent>
            <w:tc>
              <w:tcPr>
                <w:tcW w:w="709" w:type="dxa"/>
                <w:tcBorders>
                  <w:top w:val="single" w:sz="8" w:space="0" w:color="auto"/>
                  <w:left w:val="single" w:sz="4" w:space="0" w:color="auto"/>
                  <w:bottom w:val="single" w:sz="8" w:space="0" w:color="000000"/>
                  <w:right w:val="single" w:sz="8" w:space="0" w:color="000000"/>
                </w:tcBorders>
                <w:shd w:val="clear" w:color="auto" w:fill="F2F2F2"/>
                <w:vAlign w:val="center"/>
              </w:tcPr>
              <w:p w14:paraId="02556426" w14:textId="77777777" w:rsidR="005E60A2" w:rsidRPr="009F37D6" w:rsidRDefault="005E60A2" w:rsidP="005E60A2">
                <w:pPr>
                  <w:tabs>
                    <w:tab w:val="left" w:pos="720"/>
                    <w:tab w:val="right" w:pos="9720"/>
                  </w:tabs>
                  <w:spacing w:before="60" w:after="60" w:line="276" w:lineRule="auto"/>
                  <w:jc w:val="center"/>
                  <w:rPr>
                    <w:rFonts w:ascii="Arial" w:eastAsia="Wingdings" w:hAnsi="Arial" w:cs="Arial"/>
                    <w:color w:val="000000"/>
                    <w:kern w:val="0"/>
                    <w:sz w:val="32"/>
                    <w:szCs w:val="32"/>
                    <w14:ligatures w14:val="none"/>
                  </w:rPr>
                </w:pPr>
                <w:r w:rsidRPr="009F37D6">
                  <w:rPr>
                    <w:rFonts w:ascii="Arial" w:eastAsia="Wingdings" w:hAnsi="Arial" w:cs="Arial" w:hint="eastAsia"/>
                    <w:color w:val="000000"/>
                    <w:kern w:val="0"/>
                    <w:sz w:val="32"/>
                    <w:szCs w:val="32"/>
                    <w14:ligatures w14:val="none"/>
                  </w:rPr>
                  <w:t>☐</w:t>
                </w:r>
              </w:p>
            </w:tc>
          </w:sdtContent>
        </w:sdt>
        <w:tc>
          <w:tcPr>
            <w:tcW w:w="4536" w:type="dxa"/>
            <w:tcBorders>
              <w:top w:val="single" w:sz="8" w:space="0" w:color="auto"/>
              <w:left w:val="single" w:sz="8" w:space="0" w:color="000000"/>
              <w:bottom w:val="single" w:sz="8" w:space="0" w:color="000000"/>
              <w:right w:val="single" w:sz="8" w:space="0" w:color="000000"/>
            </w:tcBorders>
            <w:shd w:val="clear" w:color="auto" w:fill="FFFFFF"/>
            <w:vAlign w:val="center"/>
          </w:tcPr>
          <w:p w14:paraId="20EFB6CF" w14:textId="49C4CF26" w:rsidR="005E60A2" w:rsidRPr="00D3761A" w:rsidRDefault="005E60A2" w:rsidP="005E60A2">
            <w:pPr>
              <w:tabs>
                <w:tab w:val="left" w:pos="720"/>
                <w:tab w:val="right" w:pos="9720"/>
              </w:tabs>
              <w:spacing w:before="60" w:after="60" w:line="276" w:lineRule="auto"/>
              <w:rPr>
                <w:rFonts w:ascii="Arial" w:eastAsia="Wingdings"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 xml:space="preserve">3-year </w:t>
            </w:r>
            <w:r w:rsidR="00D54477" w:rsidRPr="00D3761A">
              <w:rPr>
                <w:rFonts w:ascii="Arial" w:eastAsia="Times New Roman" w:hAnsi="Arial" w:cs="Arial"/>
                <w:color w:val="000000"/>
                <w:kern w:val="0"/>
                <w:sz w:val="20"/>
                <w:szCs w:val="20"/>
                <w14:ligatures w14:val="none"/>
              </w:rPr>
              <w:t xml:space="preserve">licence </w:t>
            </w:r>
            <w:r w:rsidRPr="00D3761A">
              <w:rPr>
                <w:rFonts w:ascii="Arial" w:eastAsia="Times New Roman" w:hAnsi="Arial" w:cs="Arial"/>
                <w:color w:val="000000"/>
                <w:kern w:val="0"/>
                <w:sz w:val="20"/>
                <w:szCs w:val="20"/>
                <w14:ligatures w14:val="none"/>
              </w:rPr>
              <w:t>application (Crown land only)</w:t>
            </w:r>
          </w:p>
        </w:tc>
        <w:tc>
          <w:tcPr>
            <w:tcW w:w="4536" w:type="dxa"/>
            <w:tcBorders>
              <w:top w:val="single" w:sz="8" w:space="0" w:color="auto"/>
              <w:left w:val="single" w:sz="8" w:space="0" w:color="000000"/>
              <w:bottom w:val="single" w:sz="8" w:space="0" w:color="000000"/>
              <w:right w:val="single" w:sz="4" w:space="0" w:color="auto"/>
            </w:tcBorders>
            <w:vAlign w:val="center"/>
          </w:tcPr>
          <w:p w14:paraId="2744F51A" w14:textId="3B6F97CA" w:rsidR="005E60A2" w:rsidRPr="00D3761A" w:rsidRDefault="00D54477"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F</w:t>
            </w:r>
            <w:r w:rsidR="005E60A2" w:rsidRPr="00D3761A">
              <w:rPr>
                <w:rFonts w:ascii="Arial" w:eastAsia="Times New Roman" w:hAnsi="Arial" w:cs="Arial"/>
                <w:color w:val="000000"/>
                <w:kern w:val="0"/>
                <w:sz w:val="20"/>
                <w:szCs w:val="20"/>
                <w14:ligatures w14:val="none"/>
              </w:rPr>
              <w:t>ee = $675 ($390 refund if licence not issued)</w:t>
            </w:r>
          </w:p>
        </w:tc>
      </w:tr>
      <w:permEnd w:id="1402627634"/>
    </w:tbl>
    <w:p w14:paraId="0433BD10" w14:textId="77777777" w:rsidR="00FD4645" w:rsidRPr="007033A7" w:rsidRDefault="00FD4645" w:rsidP="007033A7">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9781"/>
      </w:tblGrid>
      <w:tr w:rsidR="005E60A2" w:rsidRPr="005E60A2" w14:paraId="684BC3BC" w14:textId="77777777" w:rsidTr="00613877">
        <w:trPr>
          <w:trHeight w:val="300"/>
        </w:trPr>
        <w:tc>
          <w:tcPr>
            <w:tcW w:w="9781" w:type="dxa"/>
            <w:tcBorders>
              <w:top w:val="single" w:sz="8" w:space="0" w:color="000000"/>
              <w:left w:val="single" w:sz="4" w:space="0" w:color="auto"/>
              <w:bottom w:val="single" w:sz="8" w:space="0" w:color="auto"/>
              <w:right w:val="single" w:sz="4" w:space="0" w:color="auto"/>
            </w:tcBorders>
            <w:shd w:val="clear" w:color="auto" w:fill="FFFFFF"/>
          </w:tcPr>
          <w:p w14:paraId="70903B9C" w14:textId="7153CA9A" w:rsidR="005E60A2" w:rsidRPr="00D3761A" w:rsidRDefault="005E60A2" w:rsidP="005E60A2">
            <w:pPr>
              <w:tabs>
                <w:tab w:val="left" w:pos="720"/>
                <w:tab w:val="right" w:pos="9720"/>
              </w:tabs>
              <w:spacing w:before="6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b/>
                <w:color w:val="000000"/>
                <w:kern w:val="0"/>
                <w:sz w:val="20"/>
                <w:szCs w:val="20"/>
                <w14:ligatures w14:val="none"/>
              </w:rPr>
              <w:t>1</w:t>
            </w:r>
            <w:r w:rsidR="00E7451A">
              <w:rPr>
                <w:rFonts w:ascii="Arial" w:eastAsia="Times New Roman" w:hAnsi="Arial" w:cs="Arial"/>
                <w:b/>
                <w:color w:val="000000"/>
                <w:kern w:val="0"/>
                <w:sz w:val="20"/>
                <w:szCs w:val="20"/>
                <w14:ligatures w14:val="none"/>
              </w:rPr>
              <w:t>2</w:t>
            </w:r>
            <w:r w:rsidRPr="00D3761A">
              <w:rPr>
                <w:rFonts w:ascii="Arial" w:eastAsia="Times New Roman" w:hAnsi="Arial" w:cs="Arial"/>
                <w:b/>
                <w:color w:val="000000"/>
                <w:kern w:val="0"/>
                <w:sz w:val="20"/>
                <w:szCs w:val="20"/>
                <w14:ligatures w14:val="none"/>
              </w:rPr>
              <w:t>. Collection, use and disclosure of personal information</w:t>
            </w:r>
          </w:p>
        </w:tc>
      </w:tr>
      <w:tr w:rsidR="005E60A2" w:rsidRPr="005E60A2" w14:paraId="04602B01" w14:textId="77777777" w:rsidTr="00613877">
        <w:trPr>
          <w:trHeight w:val="300"/>
        </w:trPr>
        <w:tc>
          <w:tcPr>
            <w:tcW w:w="9781" w:type="dxa"/>
            <w:tcBorders>
              <w:top w:val="single" w:sz="8" w:space="0" w:color="auto"/>
              <w:left w:val="single" w:sz="4" w:space="0" w:color="auto"/>
              <w:bottom w:val="single" w:sz="8" w:space="0" w:color="000000"/>
              <w:right w:val="single" w:sz="4" w:space="0" w:color="auto"/>
            </w:tcBorders>
            <w:shd w:val="clear" w:color="auto" w:fill="FFFFFF"/>
          </w:tcPr>
          <w:p w14:paraId="3DA0EB13" w14:textId="216E9ECE"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The Department of Biodiversity, Conservation and Attractions (DBCA) is committed to protecting information provided by you in accordance with state privacy laws. Information that you provide will be used for licence monitoring and compliance purposes, to inform you of any licence or legislative requirements or changes and may be used to seek your feedback on wildlife related licensing and legislation.</w:t>
            </w:r>
          </w:p>
          <w:p w14:paraId="61670155" w14:textId="77777777"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A licence may not be issued if the required information is not provided.</w:t>
            </w:r>
          </w:p>
          <w:p w14:paraId="47AAF404" w14:textId="77777777"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The information provided may also be made available to any authorised law enforcement agency if required.</w:t>
            </w:r>
          </w:p>
        </w:tc>
      </w:tr>
    </w:tbl>
    <w:p w14:paraId="4D79B5A8" w14:textId="77777777" w:rsidR="00FD4645" w:rsidRPr="00D62344" w:rsidRDefault="00FD4645" w:rsidP="007033A7">
      <w:pPr>
        <w:spacing w:after="0" w:line="240" w:lineRule="auto"/>
        <w:rPr>
          <w:sz w:val="20"/>
          <w:szCs w:val="20"/>
        </w:rPr>
      </w:pPr>
    </w:p>
    <w:tbl>
      <w:tblPr>
        <w:tblW w:w="9781" w:type="dxa"/>
        <w:tblInd w:w="-5" w:type="dxa"/>
        <w:tblBorders>
          <w:top w:val="single" w:sz="4" w:space="0" w:color="A6A6A6"/>
          <w:left w:val="single" w:sz="4" w:space="0" w:color="A6A6A6"/>
          <w:bottom w:val="single" w:sz="4" w:space="0" w:color="A6A6A6"/>
          <w:right w:val="single" w:sz="4" w:space="0" w:color="A6A6A6"/>
          <w:insideH w:val="single" w:sz="4" w:space="0" w:color="A6A6A6"/>
          <w:insideV w:val="single" w:sz="4" w:space="0" w:color="A6A6A6"/>
        </w:tblBorders>
        <w:shd w:val="clear" w:color="auto" w:fill="F2F2F2"/>
        <w:tblLayout w:type="fixed"/>
        <w:tblLook w:val="04A0" w:firstRow="1" w:lastRow="0" w:firstColumn="1" w:lastColumn="0" w:noHBand="0" w:noVBand="1"/>
      </w:tblPr>
      <w:tblGrid>
        <w:gridCol w:w="709"/>
        <w:gridCol w:w="709"/>
        <w:gridCol w:w="3827"/>
        <w:gridCol w:w="1134"/>
        <w:gridCol w:w="3402"/>
      </w:tblGrid>
      <w:tr w:rsidR="005E60A2" w:rsidRPr="005E60A2" w14:paraId="58C4FF01" w14:textId="77777777" w:rsidTr="00613877">
        <w:trPr>
          <w:trHeight w:val="300"/>
        </w:trPr>
        <w:tc>
          <w:tcPr>
            <w:tcW w:w="9781" w:type="dxa"/>
            <w:gridSpan w:val="5"/>
            <w:tcBorders>
              <w:top w:val="single" w:sz="8" w:space="0" w:color="000000"/>
              <w:left w:val="single" w:sz="4" w:space="0" w:color="auto"/>
              <w:bottom w:val="single" w:sz="8" w:space="0" w:color="000000"/>
              <w:right w:val="single" w:sz="4" w:space="0" w:color="auto"/>
            </w:tcBorders>
            <w:shd w:val="clear" w:color="auto" w:fill="FFFFFF"/>
          </w:tcPr>
          <w:p w14:paraId="785E67E7" w14:textId="5F3F5F7B" w:rsidR="005E60A2" w:rsidRPr="00D3761A" w:rsidRDefault="005E60A2" w:rsidP="005E60A2">
            <w:pPr>
              <w:tabs>
                <w:tab w:val="left" w:pos="720"/>
                <w:tab w:val="right" w:pos="9720"/>
              </w:tabs>
              <w:spacing w:before="6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b/>
                <w:color w:val="000000"/>
                <w:kern w:val="0"/>
                <w:sz w:val="20"/>
                <w:szCs w:val="20"/>
                <w14:ligatures w14:val="none"/>
              </w:rPr>
              <w:t>1</w:t>
            </w:r>
            <w:r w:rsidR="00E7451A">
              <w:rPr>
                <w:rFonts w:ascii="Arial" w:eastAsia="Times New Roman" w:hAnsi="Arial" w:cs="Arial"/>
                <w:b/>
                <w:color w:val="000000"/>
                <w:kern w:val="0"/>
                <w:sz w:val="20"/>
                <w:szCs w:val="20"/>
                <w14:ligatures w14:val="none"/>
              </w:rPr>
              <w:t>3</w:t>
            </w:r>
            <w:r w:rsidRPr="00D3761A">
              <w:rPr>
                <w:rFonts w:ascii="Arial" w:eastAsia="Times New Roman" w:hAnsi="Arial" w:cs="Arial"/>
                <w:b/>
                <w:color w:val="000000"/>
                <w:kern w:val="0"/>
                <w:sz w:val="20"/>
                <w:szCs w:val="20"/>
                <w14:ligatures w14:val="none"/>
              </w:rPr>
              <w:t>. Declaration by applicant</w:t>
            </w:r>
          </w:p>
        </w:tc>
      </w:tr>
      <w:tr w:rsidR="005E60A2" w:rsidRPr="005E60A2" w14:paraId="7C6AA730" w14:textId="77777777" w:rsidTr="00042C51">
        <w:trPr>
          <w:trHeight w:val="300"/>
        </w:trPr>
        <w:permStart w:id="863139622" w:edGrp="everyone" w:colFirst="0" w:colLast="0" w:displacedByCustomXml="next"/>
        <w:sdt>
          <w:sdtPr>
            <w:rPr>
              <w:rFonts w:ascii="Arial" w:eastAsia="Times New Roman" w:hAnsi="Arial" w:cs="Arial"/>
              <w:color w:val="000000"/>
              <w:kern w:val="0"/>
              <w:sz w:val="32"/>
              <w:szCs w:val="32"/>
              <w14:ligatures w14:val="none"/>
            </w:rPr>
            <w:id w:val="-1844008530"/>
            <w14:checkbox>
              <w14:checked w14:val="0"/>
              <w14:checkedState w14:val="2612" w14:font="MS Gothic"/>
              <w14:uncheckedState w14:val="2610" w14:font="MS Gothic"/>
            </w14:checkbox>
          </w:sdtPr>
          <w:sdtEndPr/>
          <w:sdtContent>
            <w:tc>
              <w:tcPr>
                <w:tcW w:w="709" w:type="dxa"/>
                <w:tcBorders>
                  <w:top w:val="single" w:sz="8" w:space="0" w:color="000000"/>
                  <w:left w:val="single" w:sz="4" w:space="0" w:color="auto"/>
                  <w:bottom w:val="single" w:sz="8" w:space="0" w:color="000000"/>
                  <w:right w:val="nil"/>
                </w:tcBorders>
                <w:shd w:val="clear" w:color="auto" w:fill="F2F2F2"/>
                <w:vAlign w:val="center"/>
              </w:tcPr>
              <w:p w14:paraId="1877AD65" w14:textId="48D0CEDD" w:rsidR="005E60A2" w:rsidRPr="009F37D6" w:rsidRDefault="00D048E6" w:rsidP="005E60A2">
                <w:pPr>
                  <w:tabs>
                    <w:tab w:val="left" w:pos="720"/>
                    <w:tab w:val="right" w:pos="9720"/>
                  </w:tabs>
                  <w:spacing w:before="60" w:after="60" w:line="276" w:lineRule="auto"/>
                  <w:jc w:val="center"/>
                  <w:rPr>
                    <w:rFonts w:ascii="Arial" w:eastAsia="Times New Roman" w:hAnsi="Arial" w:cs="Arial"/>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709" w:type="dxa"/>
            <w:tcBorders>
              <w:top w:val="single" w:sz="8" w:space="0" w:color="000000"/>
              <w:left w:val="nil"/>
              <w:bottom w:val="single" w:sz="8" w:space="0" w:color="000000"/>
              <w:right w:val="single" w:sz="8" w:space="0" w:color="000000"/>
            </w:tcBorders>
            <w:shd w:val="clear" w:color="auto" w:fill="FFFFFF"/>
            <w:vAlign w:val="center"/>
          </w:tcPr>
          <w:p w14:paraId="4243C1F9" w14:textId="77777777" w:rsidR="005E60A2" w:rsidRPr="00D3761A" w:rsidRDefault="005E60A2" w:rsidP="005E60A2">
            <w:pPr>
              <w:tabs>
                <w:tab w:val="left" w:pos="720"/>
                <w:tab w:val="right" w:pos="9720"/>
              </w:tabs>
              <w:spacing w:before="60" w:after="60" w:line="276" w:lineRule="auto"/>
              <w:jc w:val="center"/>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Yes</w:t>
            </w:r>
          </w:p>
        </w:tc>
        <w:tc>
          <w:tcPr>
            <w:tcW w:w="8363" w:type="dxa"/>
            <w:gridSpan w:val="3"/>
            <w:tcBorders>
              <w:top w:val="single" w:sz="8" w:space="0" w:color="000000"/>
              <w:left w:val="single" w:sz="8" w:space="0" w:color="000000"/>
              <w:bottom w:val="single" w:sz="8" w:space="0" w:color="000000"/>
              <w:right w:val="single" w:sz="4" w:space="0" w:color="auto"/>
            </w:tcBorders>
            <w:shd w:val="clear" w:color="auto" w:fill="FFFFFF"/>
          </w:tcPr>
          <w:p w14:paraId="3C7555D5" w14:textId="77777777" w:rsidR="005E60A2" w:rsidRPr="00D3761A" w:rsidRDefault="005E60A2" w:rsidP="005E60A2">
            <w:pPr>
              <w:tabs>
                <w:tab w:val="left" w:pos="720"/>
                <w:tab w:val="right" w:pos="9720"/>
              </w:tabs>
              <w:spacing w:before="60" w:after="60" w:line="276" w:lineRule="auto"/>
              <w:rPr>
                <w:rFonts w:ascii="Arial" w:eastAsia="Times New Roman" w:hAnsi="Arial" w:cs="Arial"/>
                <w:color w:val="000000"/>
                <w:kern w:val="0"/>
                <w:sz w:val="20"/>
                <w:szCs w:val="20"/>
                <w14:ligatures w14:val="none"/>
              </w:rPr>
            </w:pPr>
            <w:r w:rsidRPr="00D3761A">
              <w:rPr>
                <w:rFonts w:ascii="Arial" w:eastAsia="Times New Roman" w:hAnsi="Arial" w:cs="Arial"/>
                <w:color w:val="000000"/>
                <w:kern w:val="0"/>
                <w:sz w:val="20"/>
                <w:szCs w:val="20"/>
                <w14:ligatures w14:val="none"/>
              </w:rPr>
              <w:t xml:space="preserve">I understand that there are penalties for making a false declaration or providing false information and that any licence issued </w:t>
            </w:r>
            <w:proofErr w:type="gramStart"/>
            <w:r w:rsidRPr="00D3761A">
              <w:rPr>
                <w:rFonts w:ascii="Arial" w:eastAsia="Times New Roman" w:hAnsi="Arial" w:cs="Arial"/>
                <w:color w:val="000000"/>
                <w:kern w:val="0"/>
                <w:sz w:val="20"/>
                <w:szCs w:val="20"/>
                <w14:ligatures w14:val="none"/>
              </w:rPr>
              <w:t>as a result of</w:t>
            </w:r>
            <w:proofErr w:type="gramEnd"/>
            <w:r w:rsidRPr="00D3761A">
              <w:rPr>
                <w:rFonts w:ascii="Arial" w:eastAsia="Times New Roman" w:hAnsi="Arial" w:cs="Arial"/>
                <w:color w:val="000000"/>
                <w:kern w:val="0"/>
                <w:sz w:val="20"/>
                <w:szCs w:val="20"/>
                <w14:ligatures w14:val="none"/>
              </w:rPr>
              <w:t xml:space="preserve"> false information will be cancelled or revoked, and it may affect my ability to hold biodiversity conservation licences in the future. All details provided by me to DBCA in relation to this application are true and correct, and I consent to the use and disclosure of information for the purposes described in the ‘Collection, use and disclosure of personal information section above.</w:t>
            </w:r>
          </w:p>
        </w:tc>
      </w:tr>
      <w:tr w:rsidR="005E60A2" w:rsidRPr="005E60A2" w14:paraId="179E30E0" w14:textId="77777777" w:rsidTr="00042C51">
        <w:trPr>
          <w:trHeight w:val="300"/>
        </w:trPr>
        <w:tc>
          <w:tcPr>
            <w:tcW w:w="1418" w:type="dxa"/>
            <w:gridSpan w:val="2"/>
            <w:tcBorders>
              <w:top w:val="single" w:sz="8" w:space="0" w:color="000000"/>
              <w:left w:val="single" w:sz="4" w:space="0" w:color="auto"/>
              <w:bottom w:val="single" w:sz="4" w:space="0" w:color="auto"/>
              <w:right w:val="single" w:sz="8" w:space="0" w:color="000000"/>
            </w:tcBorders>
            <w:shd w:val="clear" w:color="auto" w:fill="FFFFFF"/>
            <w:vAlign w:val="center"/>
          </w:tcPr>
          <w:p w14:paraId="229CE256" w14:textId="77777777" w:rsidR="005E60A2" w:rsidRPr="00D3761A" w:rsidRDefault="005E60A2" w:rsidP="005E60A2">
            <w:pPr>
              <w:tabs>
                <w:tab w:val="left" w:pos="459"/>
                <w:tab w:val="right" w:pos="9720"/>
              </w:tabs>
              <w:spacing w:before="120" w:after="60" w:line="276" w:lineRule="auto"/>
              <w:rPr>
                <w:rFonts w:ascii="Arial" w:eastAsia="Times New Roman" w:hAnsi="Arial" w:cs="Arial"/>
                <w:b/>
                <w:color w:val="000000"/>
                <w:kern w:val="0"/>
                <w:sz w:val="20"/>
                <w:szCs w:val="20"/>
                <w14:ligatures w14:val="none"/>
              </w:rPr>
            </w:pPr>
            <w:permStart w:id="1716676500" w:edGrp="everyone" w:colFirst="1" w:colLast="1"/>
            <w:permStart w:id="430184816" w:edGrp="everyone" w:colFirst="3" w:colLast="3"/>
            <w:permEnd w:id="863139622"/>
            <w:r w:rsidRPr="00D3761A">
              <w:rPr>
                <w:rFonts w:ascii="Arial" w:eastAsia="Times New Roman" w:hAnsi="Arial" w:cs="Arial"/>
                <w:b/>
                <w:color w:val="000000"/>
                <w:kern w:val="0"/>
                <w:sz w:val="20"/>
                <w:szCs w:val="20"/>
                <w14:ligatures w14:val="none"/>
              </w:rPr>
              <w:lastRenderedPageBreak/>
              <w:t xml:space="preserve">Signed:   </w:t>
            </w:r>
          </w:p>
        </w:tc>
        <w:tc>
          <w:tcPr>
            <w:tcW w:w="3827" w:type="dxa"/>
            <w:tcBorders>
              <w:top w:val="single" w:sz="8" w:space="0" w:color="000000"/>
              <w:left w:val="single" w:sz="8" w:space="0" w:color="000000"/>
              <w:bottom w:val="single" w:sz="4" w:space="0" w:color="auto"/>
              <w:right w:val="single" w:sz="8" w:space="0" w:color="000000"/>
            </w:tcBorders>
            <w:shd w:val="clear" w:color="auto" w:fill="F2F2F2"/>
          </w:tcPr>
          <w:p w14:paraId="77A3C77E" w14:textId="77777777" w:rsidR="005E60A2" w:rsidRPr="005E60A2" w:rsidRDefault="005E60A2" w:rsidP="005E60A2">
            <w:pPr>
              <w:tabs>
                <w:tab w:val="left" w:pos="720"/>
                <w:tab w:val="right" w:pos="9720"/>
              </w:tabs>
              <w:spacing w:before="120" w:after="60" w:line="276" w:lineRule="auto"/>
              <w:rPr>
                <w:rFonts w:ascii="Arial" w:eastAsia="Times New Roman" w:hAnsi="Arial" w:cs="Arial"/>
                <w:b/>
                <w:color w:val="000000"/>
                <w:kern w:val="0"/>
                <w:sz w:val="22"/>
                <w:szCs w:val="22"/>
                <w14:ligatures w14:val="none"/>
              </w:rPr>
            </w:pPr>
            <w:permStart w:id="1226468550" w:edGrp="everyone" w:colFirst="0" w:colLast="0"/>
          </w:p>
          <w:permEnd w:id="1226468550"/>
          <w:p w14:paraId="61292D33" w14:textId="77777777" w:rsidR="005E60A2" w:rsidRPr="005E60A2" w:rsidRDefault="005E60A2" w:rsidP="005E60A2">
            <w:pPr>
              <w:tabs>
                <w:tab w:val="left" w:pos="720"/>
                <w:tab w:val="right" w:pos="9720"/>
              </w:tabs>
              <w:spacing w:before="120" w:after="60" w:line="276" w:lineRule="auto"/>
              <w:rPr>
                <w:rFonts w:ascii="Arial" w:eastAsia="Times New Roman" w:hAnsi="Arial" w:cs="Arial"/>
                <w:b/>
                <w:color w:val="000000"/>
                <w:kern w:val="0"/>
                <w:sz w:val="22"/>
                <w:szCs w:val="22"/>
                <w14:ligatures w14:val="none"/>
              </w:rPr>
            </w:pPr>
          </w:p>
        </w:tc>
        <w:tc>
          <w:tcPr>
            <w:tcW w:w="1134" w:type="dxa"/>
            <w:tcBorders>
              <w:top w:val="single" w:sz="8" w:space="0" w:color="000000"/>
              <w:left w:val="single" w:sz="8" w:space="0" w:color="000000"/>
              <w:bottom w:val="single" w:sz="4" w:space="0" w:color="auto"/>
              <w:right w:val="single" w:sz="8" w:space="0" w:color="000000"/>
            </w:tcBorders>
            <w:shd w:val="clear" w:color="auto" w:fill="FFFFFF"/>
            <w:vAlign w:val="center"/>
          </w:tcPr>
          <w:p w14:paraId="03B7E442" w14:textId="77777777" w:rsidR="005E60A2" w:rsidRPr="00D3761A" w:rsidRDefault="005E60A2" w:rsidP="005E60A2">
            <w:pPr>
              <w:tabs>
                <w:tab w:val="left" w:pos="720"/>
                <w:tab w:val="right" w:pos="9720"/>
              </w:tabs>
              <w:spacing w:before="120" w:after="60" w:line="276" w:lineRule="auto"/>
              <w:rPr>
                <w:rFonts w:ascii="Arial" w:eastAsia="Times New Roman" w:hAnsi="Arial" w:cs="Arial"/>
                <w:b/>
                <w:color w:val="000000"/>
                <w:kern w:val="0"/>
                <w:sz w:val="20"/>
                <w:szCs w:val="20"/>
                <w14:ligatures w14:val="none"/>
              </w:rPr>
            </w:pPr>
            <w:r w:rsidRPr="00D3761A">
              <w:rPr>
                <w:rFonts w:ascii="Arial" w:eastAsia="Times New Roman" w:hAnsi="Arial" w:cs="Arial"/>
                <w:b/>
                <w:color w:val="000000"/>
                <w:kern w:val="0"/>
                <w:sz w:val="20"/>
                <w:szCs w:val="20"/>
                <w14:ligatures w14:val="none"/>
              </w:rPr>
              <w:t>Date:</w:t>
            </w:r>
          </w:p>
        </w:tc>
        <w:tc>
          <w:tcPr>
            <w:tcW w:w="3402" w:type="dxa"/>
            <w:tcBorders>
              <w:top w:val="single" w:sz="8" w:space="0" w:color="000000"/>
              <w:left w:val="single" w:sz="8" w:space="0" w:color="000000"/>
              <w:bottom w:val="single" w:sz="4" w:space="0" w:color="auto"/>
              <w:right w:val="single" w:sz="4" w:space="0" w:color="auto"/>
            </w:tcBorders>
            <w:shd w:val="clear" w:color="auto" w:fill="F2F2F2"/>
            <w:vAlign w:val="center"/>
          </w:tcPr>
          <w:p w14:paraId="40BC6C94" w14:textId="77777777" w:rsidR="005E60A2" w:rsidRPr="005E60A2" w:rsidRDefault="005E60A2" w:rsidP="005E60A2">
            <w:pPr>
              <w:tabs>
                <w:tab w:val="left" w:pos="720"/>
                <w:tab w:val="right" w:pos="9720"/>
              </w:tabs>
              <w:spacing w:before="120" w:after="60" w:line="276" w:lineRule="auto"/>
              <w:rPr>
                <w:rFonts w:ascii="Arial" w:eastAsia="Times New Roman" w:hAnsi="Arial" w:cs="Arial"/>
                <w:b/>
                <w:color w:val="000000"/>
                <w:kern w:val="0"/>
                <w:sz w:val="22"/>
                <w:szCs w:val="22"/>
                <w14:ligatures w14:val="none"/>
              </w:rPr>
            </w:pPr>
            <w:r w:rsidRPr="005E60A2">
              <w:rPr>
                <w:rFonts w:ascii="Arial" w:eastAsia="Times New Roman" w:hAnsi="Arial" w:cs="Arial"/>
                <w:b/>
                <w:color w:val="000000"/>
                <w:kern w:val="0"/>
                <w:sz w:val="22"/>
                <w:szCs w:val="22"/>
                <w14:ligatures w14:val="none"/>
              </w:rPr>
              <w:t>____/____/________</w:t>
            </w:r>
          </w:p>
        </w:tc>
      </w:tr>
      <w:permEnd w:id="1716676500"/>
      <w:permEnd w:id="430184816"/>
    </w:tbl>
    <w:p w14:paraId="2F4F1615" w14:textId="77777777" w:rsidR="009E5390" w:rsidRDefault="009E5390" w:rsidP="005E60A2">
      <w:pPr>
        <w:spacing w:after="200" w:line="276" w:lineRule="auto"/>
        <w:rPr>
          <w:rFonts w:ascii="Arial" w:eastAsia="Times New Roman" w:hAnsi="Arial" w:cs="Arial"/>
          <w:b/>
          <w:color w:val="000000"/>
          <w:kern w:val="0"/>
          <w:sz w:val="22"/>
          <w:szCs w:val="22"/>
          <w14:ligatures w14:val="none"/>
        </w:rPr>
      </w:pPr>
    </w:p>
    <w:p w14:paraId="2BAD4D38" w14:textId="77777777" w:rsidR="009E5390" w:rsidRDefault="009E5390" w:rsidP="005E60A2">
      <w:pPr>
        <w:spacing w:after="200" w:line="276" w:lineRule="auto"/>
        <w:rPr>
          <w:rFonts w:ascii="Arial" w:eastAsia="Times New Roman" w:hAnsi="Arial" w:cs="Arial"/>
          <w:b/>
          <w:color w:val="000000"/>
          <w:kern w:val="0"/>
          <w:sz w:val="22"/>
          <w:szCs w:val="22"/>
          <w14:ligatures w14:val="none"/>
        </w:rPr>
      </w:pPr>
    </w:p>
    <w:p w14:paraId="7FE2A7E7" w14:textId="5DA8B179" w:rsidR="005E60A2" w:rsidRPr="005E60A2" w:rsidRDefault="005E60A2" w:rsidP="005E60A2">
      <w:pPr>
        <w:spacing w:after="200" w:line="276" w:lineRule="auto"/>
        <w:rPr>
          <w:rFonts w:ascii="Arial" w:eastAsia="Times New Roman" w:hAnsi="Arial" w:cs="Arial"/>
          <w:b/>
          <w:color w:val="000000"/>
          <w:kern w:val="0"/>
          <w:sz w:val="20"/>
          <w:szCs w:val="20"/>
          <w14:ligatures w14:val="none"/>
        </w:rPr>
      </w:pPr>
      <w:r w:rsidRPr="005E60A2">
        <w:rPr>
          <w:rFonts w:ascii="Arial" w:eastAsia="Times New Roman" w:hAnsi="Arial" w:cs="Arial"/>
          <w:b/>
          <w:color w:val="000000"/>
          <w:kern w:val="0"/>
          <w:sz w:val="22"/>
          <w:szCs w:val="22"/>
          <w14:ligatures w14:val="none"/>
        </w:rPr>
        <w:t>PAYMENT METHODS</w:t>
      </w:r>
    </w:p>
    <w:tbl>
      <w:tblPr>
        <w:tblW w:w="977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4"/>
        <w:gridCol w:w="3119"/>
        <w:gridCol w:w="2693"/>
        <w:gridCol w:w="3260"/>
      </w:tblGrid>
      <w:tr w:rsidR="005E60A2" w:rsidRPr="005E60A2" w14:paraId="5BF1442C" w14:textId="77777777" w:rsidTr="00150DDF">
        <w:permStart w:id="1559248585" w:edGrp="everyone" w:colFirst="0" w:colLast="0" w:displacedByCustomXml="next"/>
        <w:sdt>
          <w:sdtPr>
            <w:rPr>
              <w:rFonts w:ascii="Arial" w:eastAsia="Calibri" w:hAnsi="Arial" w:cs="Arial"/>
              <w:color w:val="000000"/>
              <w:kern w:val="0"/>
              <w:sz w:val="32"/>
              <w:szCs w:val="32"/>
              <w14:ligatures w14:val="none"/>
            </w:rPr>
            <w:id w:val="2044789547"/>
            <w14:checkbox>
              <w14:checked w14:val="0"/>
              <w14:checkedState w14:val="2612" w14:font="MS Gothic"/>
              <w14:uncheckedState w14:val="2610" w14:font="MS Gothic"/>
            </w14:checkbox>
          </w:sdtPr>
          <w:sdtEndPr/>
          <w:sdtContent>
            <w:tc>
              <w:tcPr>
                <w:tcW w:w="704" w:type="dxa"/>
                <w:tcBorders>
                  <w:right w:val="single" w:sz="4" w:space="0" w:color="A6A6A6"/>
                </w:tcBorders>
                <w:shd w:val="clear" w:color="auto" w:fill="F2F2F2"/>
                <w:vAlign w:val="center"/>
              </w:tcPr>
              <w:p w14:paraId="7A924FBF" w14:textId="77777777" w:rsidR="005E60A2" w:rsidRPr="005E60A2" w:rsidRDefault="005E60A2" w:rsidP="00150DDF">
                <w:pPr>
                  <w:spacing w:before="60" w:after="60" w:line="276" w:lineRule="auto"/>
                  <w:jc w:val="center"/>
                  <w:rPr>
                    <w:rFonts w:ascii="Arial" w:eastAsia="Calibri" w:hAnsi="Arial" w:cs="Arial"/>
                    <w:color w:val="000000"/>
                    <w:kern w:val="0"/>
                    <w:sz w:val="32"/>
                    <w:szCs w:val="32"/>
                    <w14:ligatures w14:val="none"/>
                  </w:rPr>
                </w:pPr>
                <w:r w:rsidRPr="005E60A2">
                  <w:rPr>
                    <w:rFonts w:ascii="Segoe UI Symbol" w:eastAsia="Calibri" w:hAnsi="Segoe UI Symbol" w:cs="Segoe UI Symbol"/>
                    <w:color w:val="000000"/>
                    <w:kern w:val="0"/>
                    <w:sz w:val="32"/>
                    <w:szCs w:val="32"/>
                    <w14:ligatures w14:val="none"/>
                  </w:rPr>
                  <w:t>☐</w:t>
                </w:r>
              </w:p>
            </w:tc>
          </w:sdtContent>
        </w:sdt>
        <w:tc>
          <w:tcPr>
            <w:tcW w:w="3119" w:type="dxa"/>
            <w:tcBorders>
              <w:left w:val="single" w:sz="4" w:space="0" w:color="A6A6A6"/>
            </w:tcBorders>
            <w:vAlign w:val="center"/>
          </w:tcPr>
          <w:p w14:paraId="5A0A562F"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 xml:space="preserve">CHEQUE / </w:t>
            </w:r>
          </w:p>
          <w:p w14:paraId="59993665"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MONEY ORDER (enclosed)</w:t>
            </w:r>
          </w:p>
        </w:tc>
        <w:tc>
          <w:tcPr>
            <w:tcW w:w="5953" w:type="dxa"/>
            <w:gridSpan w:val="2"/>
            <w:vAlign w:val="center"/>
          </w:tcPr>
          <w:p w14:paraId="65C89B0E"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Payable to</w:t>
            </w:r>
            <w:r w:rsidRPr="00D3761A">
              <w:rPr>
                <w:rFonts w:ascii="Arial" w:eastAsia="Calibri" w:hAnsi="Arial" w:cs="Arial"/>
                <w:b/>
                <w:color w:val="000000"/>
                <w:kern w:val="0"/>
                <w:sz w:val="20"/>
                <w:szCs w:val="20"/>
                <w14:ligatures w14:val="none"/>
              </w:rPr>
              <w:t xml:space="preserve"> </w:t>
            </w:r>
            <w:r w:rsidRPr="00D3761A">
              <w:rPr>
                <w:rFonts w:ascii="Arial" w:eastAsia="Calibri" w:hAnsi="Arial" w:cs="Arial"/>
                <w:color w:val="000000"/>
                <w:kern w:val="0"/>
                <w:sz w:val="20"/>
                <w:szCs w:val="20"/>
                <w14:ligatures w14:val="none"/>
              </w:rPr>
              <w:t>Department of Biodiversity, Conservation and Attractions (“DBCA”) to be attached to completed application form.</w:t>
            </w:r>
          </w:p>
        </w:tc>
      </w:tr>
      <w:tr w:rsidR="005E60A2" w:rsidRPr="005E60A2" w14:paraId="3B3FDA81" w14:textId="77777777" w:rsidTr="00150DDF">
        <w:permEnd w:id="1559248585" w:displacedByCustomXml="next"/>
        <w:permStart w:id="252977601" w:edGrp="everyone" w:colFirst="0" w:colLast="0" w:displacedByCustomXml="next"/>
        <w:sdt>
          <w:sdtPr>
            <w:rPr>
              <w:rFonts w:ascii="Arial" w:eastAsia="Calibri" w:hAnsi="Arial" w:cs="Arial"/>
              <w:color w:val="000000"/>
              <w:kern w:val="0"/>
              <w:sz w:val="32"/>
              <w:szCs w:val="32"/>
              <w14:ligatures w14:val="none"/>
            </w:rPr>
            <w:id w:val="1695414589"/>
            <w14:checkbox>
              <w14:checked w14:val="0"/>
              <w14:checkedState w14:val="2612" w14:font="MS Gothic"/>
              <w14:uncheckedState w14:val="2610" w14:font="MS Gothic"/>
            </w14:checkbox>
          </w:sdtPr>
          <w:sdtEndPr/>
          <w:sdtContent>
            <w:tc>
              <w:tcPr>
                <w:tcW w:w="704" w:type="dxa"/>
                <w:tcBorders>
                  <w:right w:val="single" w:sz="4" w:space="0" w:color="A6A6A6"/>
                </w:tcBorders>
                <w:shd w:val="clear" w:color="auto" w:fill="F2F2F2"/>
                <w:vAlign w:val="center"/>
              </w:tcPr>
              <w:p w14:paraId="51D12EE4" w14:textId="77777777" w:rsidR="005E60A2" w:rsidRPr="005E60A2" w:rsidRDefault="005E60A2" w:rsidP="00150DDF">
                <w:pPr>
                  <w:spacing w:before="60" w:after="60" w:line="276" w:lineRule="auto"/>
                  <w:jc w:val="center"/>
                  <w:rPr>
                    <w:rFonts w:ascii="Arial" w:eastAsia="Calibri" w:hAnsi="Arial" w:cs="Arial"/>
                    <w:color w:val="000000"/>
                    <w:kern w:val="0"/>
                    <w:sz w:val="32"/>
                    <w:szCs w:val="32"/>
                    <w14:ligatures w14:val="none"/>
                  </w:rPr>
                </w:pPr>
                <w:r w:rsidRPr="005E60A2">
                  <w:rPr>
                    <w:rFonts w:ascii="Segoe UI Symbol" w:eastAsia="Calibri" w:hAnsi="Segoe UI Symbol" w:cs="Segoe UI Symbol"/>
                    <w:color w:val="000000"/>
                    <w:kern w:val="0"/>
                    <w:sz w:val="32"/>
                    <w:szCs w:val="32"/>
                    <w14:ligatures w14:val="none"/>
                  </w:rPr>
                  <w:t>☐</w:t>
                </w:r>
              </w:p>
            </w:tc>
          </w:sdtContent>
        </w:sdt>
        <w:tc>
          <w:tcPr>
            <w:tcW w:w="3119" w:type="dxa"/>
            <w:tcBorders>
              <w:left w:val="single" w:sz="4" w:space="0" w:color="A6A6A6"/>
            </w:tcBorders>
            <w:vAlign w:val="center"/>
          </w:tcPr>
          <w:p w14:paraId="6100B1AD"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EFT TRANSFER</w:t>
            </w:r>
          </w:p>
        </w:tc>
        <w:tc>
          <w:tcPr>
            <w:tcW w:w="2693" w:type="dxa"/>
            <w:vAlign w:val="center"/>
          </w:tcPr>
          <w:p w14:paraId="72AD134F"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Acct Name: DBCA</w:t>
            </w:r>
          </w:p>
          <w:p w14:paraId="74CAB941"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BSB: 066-040</w:t>
            </w:r>
          </w:p>
          <w:p w14:paraId="2031E0AF"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Account No.: 11300006</w:t>
            </w:r>
            <w:r w:rsidRPr="00D3761A">
              <w:rPr>
                <w:rFonts w:ascii="Dutch801SWC" w:eastAsia="Calibri" w:hAnsi="Dutch801SWC" w:cs="Times New Roman"/>
                <w:color w:val="000000"/>
                <w:kern w:val="0"/>
                <w:sz w:val="20"/>
                <w:szCs w:val="20"/>
                <w14:ligatures w14:val="none"/>
              </w:rPr>
              <w:tab/>
            </w:r>
          </w:p>
        </w:tc>
        <w:tc>
          <w:tcPr>
            <w:tcW w:w="3260" w:type="dxa"/>
            <w:vAlign w:val="center"/>
          </w:tcPr>
          <w:p w14:paraId="34856CF8"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 xml:space="preserve">Ref: “67, </w:t>
            </w:r>
            <w:r w:rsidRPr="00D3761A">
              <w:rPr>
                <w:rFonts w:ascii="Arial" w:eastAsia="Calibri" w:hAnsi="Arial" w:cs="Arial"/>
                <w:i/>
                <w:iCs/>
                <w:color w:val="000000"/>
                <w:kern w:val="0"/>
                <w:sz w:val="20"/>
                <w:szCs w:val="20"/>
                <w14:ligatures w14:val="none"/>
              </w:rPr>
              <w:t>Surname, Initial</w:t>
            </w:r>
            <w:r w:rsidRPr="00D3761A">
              <w:rPr>
                <w:rFonts w:ascii="Arial" w:eastAsia="Calibri" w:hAnsi="Arial" w:cs="Arial"/>
                <w:color w:val="000000"/>
                <w:kern w:val="0"/>
                <w:sz w:val="20"/>
                <w:szCs w:val="20"/>
                <w14:ligatures w14:val="none"/>
              </w:rPr>
              <w:t>”</w:t>
            </w:r>
          </w:p>
          <w:p w14:paraId="7DB2464C"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 xml:space="preserve">        (max 18 characters)</w:t>
            </w:r>
          </w:p>
        </w:tc>
      </w:tr>
      <w:tr w:rsidR="005E60A2" w:rsidRPr="005E60A2" w14:paraId="53073084" w14:textId="77777777" w:rsidTr="00150DDF">
        <w:permEnd w:id="252977601" w:displacedByCustomXml="next"/>
        <w:permStart w:id="1108750023" w:edGrp="everyone" w:colFirst="0" w:colLast="0" w:displacedByCustomXml="next"/>
        <w:sdt>
          <w:sdtPr>
            <w:rPr>
              <w:rFonts w:ascii="Arial" w:eastAsia="Calibri" w:hAnsi="Arial" w:cs="Arial"/>
              <w:noProof/>
              <w:color w:val="000000"/>
              <w:kern w:val="0"/>
              <w:sz w:val="32"/>
              <w:szCs w:val="32"/>
              <w:lang w:eastAsia="en-AU"/>
              <w14:ligatures w14:val="none"/>
            </w:rPr>
            <w:id w:val="-119385629"/>
            <w14:checkbox>
              <w14:checked w14:val="0"/>
              <w14:checkedState w14:val="2612" w14:font="MS Gothic"/>
              <w14:uncheckedState w14:val="2610" w14:font="MS Gothic"/>
            </w14:checkbox>
          </w:sdtPr>
          <w:sdtEndPr/>
          <w:sdtContent>
            <w:tc>
              <w:tcPr>
                <w:tcW w:w="704" w:type="dxa"/>
                <w:tcBorders>
                  <w:right w:val="single" w:sz="4" w:space="0" w:color="A6A6A6"/>
                </w:tcBorders>
                <w:shd w:val="clear" w:color="auto" w:fill="F2F2F2"/>
                <w:vAlign w:val="center"/>
              </w:tcPr>
              <w:p w14:paraId="1BAE5B4F" w14:textId="77777777" w:rsidR="005E60A2" w:rsidRPr="005E60A2" w:rsidRDefault="005E60A2" w:rsidP="00150DDF">
                <w:pPr>
                  <w:spacing w:before="60" w:after="60" w:line="276" w:lineRule="auto"/>
                  <w:jc w:val="center"/>
                  <w:rPr>
                    <w:rFonts w:ascii="Arial" w:eastAsia="Calibri" w:hAnsi="Arial" w:cs="Arial"/>
                    <w:noProof/>
                    <w:color w:val="000000"/>
                    <w:kern w:val="0"/>
                    <w:sz w:val="32"/>
                    <w:szCs w:val="32"/>
                    <w:lang w:eastAsia="en-AU"/>
                    <w14:ligatures w14:val="none"/>
                  </w:rPr>
                </w:pPr>
                <w:r w:rsidRPr="005E60A2">
                  <w:rPr>
                    <w:rFonts w:ascii="Segoe UI Symbol" w:eastAsia="Calibri" w:hAnsi="Segoe UI Symbol" w:cs="Segoe UI Symbol"/>
                    <w:noProof/>
                    <w:color w:val="000000"/>
                    <w:kern w:val="0"/>
                    <w:sz w:val="32"/>
                    <w:szCs w:val="32"/>
                    <w:lang w:eastAsia="en-AU"/>
                    <w14:ligatures w14:val="none"/>
                  </w:rPr>
                  <w:t>☐</w:t>
                </w:r>
              </w:p>
            </w:tc>
          </w:sdtContent>
        </w:sdt>
        <w:tc>
          <w:tcPr>
            <w:tcW w:w="3119" w:type="dxa"/>
            <w:tcBorders>
              <w:left w:val="single" w:sz="4" w:space="0" w:color="A6A6A6"/>
            </w:tcBorders>
            <w:vAlign w:val="center"/>
          </w:tcPr>
          <w:p w14:paraId="0AF1B461"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r w:rsidRPr="00D3761A">
              <w:rPr>
                <w:rFonts w:ascii="Arial" w:eastAsia="Calibri" w:hAnsi="Arial" w:cs="Arial"/>
                <w:color w:val="000000"/>
                <w:kern w:val="0"/>
                <w:sz w:val="20"/>
                <w:szCs w:val="20"/>
                <w14:ligatures w14:val="none"/>
              </w:rPr>
              <w:t>CREDIT CARD (details below)</w:t>
            </w:r>
          </w:p>
        </w:tc>
        <w:tc>
          <w:tcPr>
            <w:tcW w:w="5953" w:type="dxa"/>
            <w:gridSpan w:val="2"/>
            <w:vAlign w:val="center"/>
          </w:tcPr>
          <w:p w14:paraId="75A19612" w14:textId="77777777" w:rsidR="005E60A2" w:rsidRPr="00D3761A" w:rsidRDefault="005E60A2" w:rsidP="005E60A2">
            <w:pPr>
              <w:spacing w:before="60" w:after="60" w:line="276" w:lineRule="auto"/>
              <w:rPr>
                <w:rFonts w:ascii="Arial" w:eastAsia="Calibri" w:hAnsi="Arial" w:cs="Arial"/>
                <w:color w:val="000000"/>
                <w:kern w:val="0"/>
                <w:sz w:val="20"/>
                <w:szCs w:val="20"/>
                <w14:ligatures w14:val="none"/>
              </w:rPr>
            </w:pPr>
          </w:p>
        </w:tc>
      </w:tr>
      <w:permEnd w:id="1108750023"/>
    </w:tbl>
    <w:p w14:paraId="55DD1B15" w14:textId="77777777" w:rsidR="005E60A2" w:rsidRPr="005E60A2" w:rsidRDefault="005E60A2" w:rsidP="005E60A2">
      <w:pPr>
        <w:spacing w:after="0" w:line="276" w:lineRule="auto"/>
        <w:rPr>
          <w:rFonts w:ascii="Arial" w:eastAsia="Times New Roman" w:hAnsi="Arial" w:cs="Arial"/>
          <w:color w:val="000000"/>
          <w:kern w:val="0"/>
          <w:sz w:val="22"/>
          <w:szCs w:val="22"/>
          <w14:ligatures w14:val="none"/>
        </w:rPr>
      </w:pPr>
    </w:p>
    <w:p w14:paraId="5D2F9AE7" w14:textId="7A3570D4" w:rsidR="00D3761A" w:rsidRDefault="005E60A2"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r w:rsidRPr="005E60A2">
        <w:rPr>
          <w:rFonts w:ascii="Arial" w:eastAsia="Times New Roman" w:hAnsi="Arial" w:cs="Arial"/>
          <w:b/>
          <w:color w:val="000000"/>
          <w:kern w:val="0"/>
          <w:sz w:val="22"/>
          <w:szCs w:val="22"/>
          <w14:ligatures w14:val="none"/>
        </w:rPr>
        <w:t>*Any details below will be detached and destroyed once payment is processed. Please print clearly.</w:t>
      </w:r>
    </w:p>
    <w:p w14:paraId="4C61F841" w14:textId="77777777" w:rsidR="00D3761A" w:rsidRDefault="00D3761A"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0FC7F84B" w14:textId="77777777" w:rsidR="009E5390" w:rsidRDefault="009E5390"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3EB8D7E0" w14:textId="77777777" w:rsidR="009E5390" w:rsidRDefault="009E5390"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7A720254" w14:textId="77777777" w:rsidR="009E5390" w:rsidRDefault="009E5390"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0E0C829E" w14:textId="77777777" w:rsidR="0076005A" w:rsidRDefault="0076005A"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1DF96608" w14:textId="77777777" w:rsidR="0076005A" w:rsidRDefault="0076005A"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37069390" w14:textId="77777777" w:rsidR="0076005A" w:rsidRDefault="0076005A"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7CC40057" w14:textId="77777777" w:rsidR="009E5390" w:rsidRPr="005E60A2" w:rsidRDefault="009E5390" w:rsidP="005E60A2">
      <w:pPr>
        <w:pBdr>
          <w:bottom w:val="dashed" w:sz="4" w:space="1" w:color="auto"/>
        </w:pBdr>
        <w:spacing w:after="120" w:line="276" w:lineRule="auto"/>
        <w:rPr>
          <w:rFonts w:ascii="Arial" w:eastAsia="Times New Roman" w:hAnsi="Arial" w:cs="Arial"/>
          <w:b/>
          <w:color w:val="000000"/>
          <w:kern w:val="0"/>
          <w:sz w:val="22"/>
          <w:szCs w:val="22"/>
          <w14:ligatures w14:val="none"/>
        </w:rPr>
      </w:pPr>
    </w:p>
    <w:p w14:paraId="1E1AAEB5" w14:textId="5ED0E4FE" w:rsidR="005E60A2" w:rsidRPr="005E60A2" w:rsidRDefault="005E60A2" w:rsidP="00D57590">
      <w:pPr>
        <w:tabs>
          <w:tab w:val="left" w:pos="6820"/>
          <w:tab w:val="left" w:pos="7905"/>
        </w:tabs>
        <w:spacing w:after="120" w:line="276" w:lineRule="auto"/>
        <w:ind w:right="-472"/>
        <w:rPr>
          <w:rFonts w:ascii="Arial" w:eastAsia="Times New Roman" w:hAnsi="Arial" w:cs="Arial"/>
          <w:b/>
          <w:color w:val="000000"/>
          <w:kern w:val="0"/>
          <w:sz w:val="22"/>
          <w:szCs w:val="22"/>
          <w14:ligatures w14:val="none"/>
        </w:rPr>
      </w:pPr>
      <w:r w:rsidRPr="005E60A2">
        <w:rPr>
          <w:rFonts w:ascii="Arial" w:eastAsia="Times New Roman" w:hAnsi="Arial" w:cs="Arial"/>
          <w:b/>
          <w:color w:val="000000"/>
          <w:kern w:val="0"/>
          <w:sz w:val="22"/>
          <w:szCs w:val="22"/>
          <w14:ligatures w14:val="none"/>
        </w:rPr>
        <w:t>VISA / MASTERCARD (Please circle)</w:t>
      </w:r>
    </w:p>
    <w:p w14:paraId="00AD05B6" w14:textId="25ABCBCE" w:rsidR="005E60A2" w:rsidRPr="005E60A2" w:rsidRDefault="005E60A2" w:rsidP="00D57590">
      <w:pPr>
        <w:tabs>
          <w:tab w:val="left" w:pos="6820"/>
          <w:tab w:val="left" w:pos="7905"/>
        </w:tabs>
        <w:spacing w:before="120" w:after="0" w:line="276" w:lineRule="auto"/>
        <w:ind w:right="-472"/>
        <w:rPr>
          <w:rFonts w:ascii="Arial" w:eastAsia="Times New Roman" w:hAnsi="Arial" w:cs="Arial"/>
          <w:color w:val="000000"/>
          <w:kern w:val="0"/>
          <w:sz w:val="22"/>
          <w:szCs w:val="22"/>
          <w14:ligatures w14:val="none"/>
        </w:rPr>
      </w:pPr>
      <w:r w:rsidRPr="005E60A2">
        <w:rPr>
          <w:rFonts w:ascii="Arial" w:eastAsia="Times New Roman" w:hAnsi="Arial" w:cs="Arial"/>
          <w:color w:val="000000"/>
          <w:kern w:val="0"/>
          <w:sz w:val="22"/>
          <w:szCs w:val="22"/>
          <w14:ligatures w14:val="none"/>
        </w:rPr>
        <w:t xml:space="preserve">Name of Cardholder: </w:t>
      </w:r>
      <w:permStart w:id="520648755" w:edGrp="everyone" w:colFirst="0" w:colLast="0"/>
      <w:r w:rsidRPr="005E60A2">
        <w:rPr>
          <w:rFonts w:ascii="Arial" w:eastAsia="Times New Roman" w:hAnsi="Arial" w:cs="Arial"/>
          <w:color w:val="000000"/>
          <w:kern w:val="0"/>
          <w:sz w:val="22"/>
          <w:szCs w:val="22"/>
          <w14:ligatures w14:val="none"/>
        </w:rPr>
        <w:t>____________________</w:t>
      </w:r>
      <w:permEnd w:id="520648755"/>
      <w:r w:rsidRPr="005E60A2">
        <w:rPr>
          <w:rFonts w:ascii="Arial" w:eastAsia="Times New Roman" w:hAnsi="Arial" w:cs="Arial"/>
          <w:color w:val="000000"/>
          <w:kern w:val="0"/>
          <w:sz w:val="22"/>
          <w:szCs w:val="22"/>
          <w14:ligatures w14:val="none"/>
        </w:rPr>
        <w:t xml:space="preserve"> Signature: </w:t>
      </w:r>
      <w:permStart w:id="512043961" w:edGrp="everyone" w:colFirst="0" w:colLast="0"/>
      <w:r w:rsidRPr="005E60A2">
        <w:rPr>
          <w:rFonts w:ascii="Arial" w:eastAsia="Times New Roman" w:hAnsi="Arial" w:cs="Arial"/>
          <w:color w:val="000000"/>
          <w:kern w:val="0"/>
          <w:sz w:val="22"/>
          <w:szCs w:val="22"/>
          <w14:ligatures w14:val="none"/>
        </w:rPr>
        <w:t>_____________</w:t>
      </w:r>
      <w:permEnd w:id="512043961"/>
      <w:r w:rsidRPr="005E60A2">
        <w:rPr>
          <w:rFonts w:ascii="Arial" w:eastAsia="Times New Roman" w:hAnsi="Arial" w:cs="Arial"/>
          <w:color w:val="000000"/>
          <w:kern w:val="0"/>
          <w:sz w:val="22"/>
          <w:szCs w:val="22"/>
          <w14:ligatures w14:val="none"/>
        </w:rPr>
        <w:t xml:space="preserve"> Amount: $ </w:t>
      </w:r>
      <w:permStart w:id="2101479467" w:edGrp="everyone" w:colFirst="0" w:colLast="0"/>
      <w:r w:rsidRPr="005E60A2">
        <w:rPr>
          <w:rFonts w:ascii="Arial" w:eastAsia="Times New Roman" w:hAnsi="Arial" w:cs="Arial"/>
          <w:color w:val="000000"/>
          <w:kern w:val="0"/>
          <w:sz w:val="22"/>
          <w:szCs w:val="22"/>
          <w14:ligatures w14:val="none"/>
        </w:rPr>
        <w:t>_________</w:t>
      </w:r>
      <w:permEnd w:id="2101479467"/>
    </w:p>
    <w:p w14:paraId="4F5E05B7" w14:textId="4A7CFC30" w:rsidR="002B34DA" w:rsidRDefault="005E60A2" w:rsidP="00D57590">
      <w:pPr>
        <w:tabs>
          <w:tab w:val="left" w:pos="6820"/>
          <w:tab w:val="left" w:pos="7905"/>
        </w:tabs>
        <w:spacing w:before="240" w:after="0" w:line="276" w:lineRule="auto"/>
        <w:ind w:right="-472"/>
        <w:rPr>
          <w:rFonts w:ascii="Arial" w:eastAsia="Times New Roman" w:hAnsi="Arial" w:cs="Arial"/>
          <w:color w:val="000000"/>
          <w:kern w:val="0"/>
          <w:sz w:val="22"/>
          <w:szCs w:val="22"/>
          <w14:ligatures w14:val="none"/>
        </w:rPr>
      </w:pPr>
      <w:r w:rsidRPr="005E60A2">
        <w:rPr>
          <w:rFonts w:ascii="Arial" w:eastAsia="Times New Roman" w:hAnsi="Arial" w:cs="Arial"/>
          <w:color w:val="000000"/>
          <w:kern w:val="0"/>
          <w:sz w:val="22"/>
          <w:szCs w:val="22"/>
          <w14:ligatures w14:val="none"/>
        </w:rPr>
        <w:t xml:space="preserve">Card No:  </w:t>
      </w:r>
      <w:permStart w:id="689443701" w:edGrp="everyone" w:colFirst="0" w:colLast="0"/>
      <w:r w:rsidRPr="005E60A2">
        <w:rPr>
          <w:rFonts w:ascii="Arial" w:eastAsia="Times New Roman" w:hAnsi="Arial" w:cs="Arial"/>
          <w:color w:val="000000"/>
          <w:kern w:val="0"/>
          <w:sz w:val="22"/>
          <w:szCs w:val="22"/>
          <w14:ligatures w14:val="none"/>
        </w:rPr>
        <w:t>___ ___ ___ ___    ___ ___ ___ ___    ___ ___ ___ ___   ___</w:t>
      </w:r>
      <w:permEnd w:id="689443701"/>
      <w:r w:rsidRPr="005E60A2">
        <w:rPr>
          <w:rFonts w:ascii="Arial" w:eastAsia="Times New Roman" w:hAnsi="Arial" w:cs="Arial"/>
          <w:color w:val="000000"/>
          <w:kern w:val="0"/>
          <w:sz w:val="22"/>
          <w:szCs w:val="22"/>
          <w14:ligatures w14:val="none"/>
        </w:rPr>
        <w:t xml:space="preserve">Expiry Date:  </w:t>
      </w:r>
      <w:permStart w:id="2144022700" w:edGrp="everyone" w:colFirst="0" w:colLast="0"/>
      <w:r w:rsidRPr="005E60A2">
        <w:rPr>
          <w:rFonts w:ascii="Arial" w:eastAsia="Times New Roman" w:hAnsi="Arial" w:cs="Arial"/>
          <w:color w:val="000000"/>
          <w:kern w:val="0"/>
          <w:sz w:val="22"/>
          <w:szCs w:val="22"/>
          <w14:ligatures w14:val="none"/>
        </w:rPr>
        <w:t>__/________</w:t>
      </w:r>
      <w:permEnd w:id="2144022700"/>
      <w:r w:rsidRPr="005E60A2">
        <w:rPr>
          <w:rFonts w:ascii="Arial" w:eastAsia="Times New Roman" w:hAnsi="Arial" w:cs="Arial"/>
          <w:color w:val="000000"/>
          <w:kern w:val="0"/>
          <w:sz w:val="22"/>
          <w:szCs w:val="22"/>
          <w14:ligatures w14:val="none"/>
        </w:rPr>
        <w:t xml:space="preserve"> </w:t>
      </w:r>
    </w:p>
    <w:p w14:paraId="5D108873" w14:textId="77777777" w:rsidR="0076005A" w:rsidRDefault="0076005A" w:rsidP="002B34DA">
      <w:pPr>
        <w:rPr>
          <w:rFonts w:ascii="Arial" w:eastAsia="Times New Roman" w:hAnsi="Arial" w:cs="Arial"/>
          <w:color w:val="000000"/>
          <w:kern w:val="0"/>
          <w:sz w:val="22"/>
          <w:szCs w:val="22"/>
          <w14:ligatures w14:val="none"/>
        </w:rPr>
      </w:pPr>
    </w:p>
    <w:p w14:paraId="5B3F4BCC" w14:textId="58EC260A" w:rsidR="0076005A" w:rsidRDefault="0076005A" w:rsidP="002B34DA">
      <w:pPr>
        <w:rPr>
          <w:rFonts w:ascii="Arial" w:eastAsia="Times New Roman" w:hAnsi="Arial" w:cs="Arial"/>
          <w:color w:val="000000"/>
          <w:kern w:val="0"/>
          <w:sz w:val="22"/>
          <w:szCs w:val="22"/>
          <w14:ligatures w14:val="none"/>
        </w:rPr>
        <w:sectPr w:rsidR="0076005A" w:rsidSect="00E41830">
          <w:footerReference w:type="default" r:id="rId32"/>
          <w:pgSz w:w="11906" w:h="16838"/>
          <w:pgMar w:top="1276" w:right="849" w:bottom="1440" w:left="993" w:header="708" w:footer="505" w:gutter="0"/>
          <w:cols w:space="708"/>
          <w:docGrid w:linePitch="360"/>
        </w:sectPr>
      </w:pPr>
    </w:p>
    <w:p w14:paraId="1615C2FE" w14:textId="4687B424" w:rsidR="00E41830" w:rsidRDefault="00E41830" w:rsidP="00E41830">
      <w:pPr>
        <w:spacing w:after="0" w:line="276" w:lineRule="auto"/>
        <w:jc w:val="center"/>
        <w:rPr>
          <w:rFonts w:ascii="Arial Bold" w:eastAsia="Times New Roman" w:hAnsi="Arial Bold" w:cs="Arial"/>
          <w:b/>
          <w:bCs/>
          <w:caps/>
          <w:color w:val="000000"/>
          <w:kern w:val="0"/>
          <w:sz w:val="26"/>
          <w:szCs w:val="26"/>
          <w14:ligatures w14:val="none"/>
        </w:rPr>
      </w:pPr>
      <w:r>
        <w:rPr>
          <w:rFonts w:ascii="Arial Bold" w:eastAsia="Times New Roman" w:hAnsi="Arial Bold" w:cs="Arial"/>
          <w:b/>
          <w:bCs/>
          <w:caps/>
          <w:color w:val="000000"/>
          <w:kern w:val="0"/>
          <w:sz w:val="26"/>
          <w:szCs w:val="26"/>
          <w14:ligatures w14:val="none"/>
        </w:rPr>
        <w:lastRenderedPageBreak/>
        <w:t>FORM</w:t>
      </w:r>
      <w:r w:rsidRPr="00604FC5">
        <w:rPr>
          <w:rFonts w:ascii="Arial Bold" w:eastAsia="Times New Roman" w:hAnsi="Arial Bold" w:cs="Arial"/>
          <w:b/>
          <w:bCs/>
          <w:caps/>
          <w:color w:val="000000"/>
          <w:kern w:val="0"/>
          <w:sz w:val="26"/>
          <w:szCs w:val="26"/>
          <w14:ligatures w14:val="none"/>
        </w:rPr>
        <w:t xml:space="preserve"> 2</w:t>
      </w:r>
      <w:r w:rsidR="00474762">
        <w:rPr>
          <w:rFonts w:ascii="Arial Bold" w:eastAsia="Times New Roman" w:hAnsi="Arial Bold" w:cs="Arial"/>
          <w:b/>
          <w:bCs/>
          <w:caps/>
          <w:color w:val="000000"/>
          <w:kern w:val="0"/>
          <w:sz w:val="26"/>
          <w:szCs w:val="26"/>
          <w14:ligatures w14:val="none"/>
        </w:rPr>
        <w:t>A</w:t>
      </w:r>
    </w:p>
    <w:p w14:paraId="3E37E2C7" w14:textId="77777777" w:rsidR="00474762" w:rsidRPr="00604FC5" w:rsidRDefault="00474762" w:rsidP="00E41830">
      <w:pPr>
        <w:spacing w:after="0" w:line="276" w:lineRule="auto"/>
        <w:jc w:val="center"/>
        <w:rPr>
          <w:rFonts w:ascii="Arial Bold" w:eastAsia="Times New Roman" w:hAnsi="Arial Bold" w:cs="Arial"/>
          <w:b/>
          <w:bCs/>
          <w:caps/>
          <w:color w:val="000000"/>
          <w:kern w:val="0"/>
          <w:sz w:val="26"/>
          <w:szCs w:val="26"/>
          <w14:ligatures w14:val="none"/>
        </w:rPr>
      </w:pPr>
    </w:p>
    <w:p w14:paraId="3022BD73" w14:textId="77777777" w:rsidR="00474762" w:rsidRDefault="00E41830" w:rsidP="00E41830">
      <w:pPr>
        <w:spacing w:after="0" w:line="276" w:lineRule="auto"/>
        <w:jc w:val="center"/>
        <w:rPr>
          <w:rFonts w:ascii="Arial Bold" w:eastAsia="Times New Roman" w:hAnsi="Arial Bold" w:cs="Arial"/>
          <w:b/>
          <w:bCs/>
          <w:caps/>
          <w:color w:val="000000"/>
          <w:kern w:val="0"/>
          <w:sz w:val="26"/>
          <w:szCs w:val="26"/>
          <w14:ligatures w14:val="none"/>
        </w:rPr>
      </w:pPr>
      <w:permStart w:id="1182357334" w:edGrp="everyone" w:colFirst="1" w:colLast="1"/>
      <w:r w:rsidRPr="00604FC5">
        <w:rPr>
          <w:rFonts w:ascii="Arial Bold" w:eastAsia="Times New Roman" w:hAnsi="Arial Bold" w:cs="Arial"/>
          <w:b/>
          <w:bCs/>
          <w:caps/>
          <w:color w:val="000000"/>
          <w:kern w:val="0"/>
          <w:sz w:val="26"/>
          <w:szCs w:val="26"/>
          <w14:ligatures w14:val="none"/>
        </w:rPr>
        <w:t>S</w:t>
      </w:r>
      <w:permEnd w:id="1182357334"/>
      <w:r w:rsidRPr="00604FC5">
        <w:rPr>
          <w:rFonts w:ascii="Arial Bold" w:eastAsia="Times New Roman" w:hAnsi="Arial Bold" w:cs="Arial"/>
          <w:b/>
          <w:bCs/>
          <w:caps/>
          <w:color w:val="000000"/>
          <w:kern w:val="0"/>
          <w:sz w:val="26"/>
          <w:szCs w:val="26"/>
          <w14:ligatures w14:val="none"/>
        </w:rPr>
        <w:t>andalwood sustainability AND ESTABLISHMENT plan</w:t>
      </w:r>
      <w:r>
        <w:rPr>
          <w:rFonts w:ascii="Arial Bold" w:eastAsia="Times New Roman" w:hAnsi="Arial Bold" w:cs="Arial"/>
          <w:b/>
          <w:bCs/>
          <w:caps/>
          <w:color w:val="000000"/>
          <w:kern w:val="0"/>
          <w:sz w:val="26"/>
          <w:szCs w:val="26"/>
          <w14:ligatures w14:val="none"/>
        </w:rPr>
        <w:t xml:space="preserve"> </w:t>
      </w:r>
    </w:p>
    <w:p w14:paraId="5BE64F22" w14:textId="586EDD0A" w:rsidR="00E41830" w:rsidRPr="00604FC5" w:rsidRDefault="00E41830" w:rsidP="00E41830">
      <w:pPr>
        <w:spacing w:after="0" w:line="276" w:lineRule="auto"/>
        <w:jc w:val="center"/>
        <w:rPr>
          <w:rFonts w:ascii="Arial Bold" w:eastAsia="Times New Roman" w:hAnsi="Arial Bold" w:cs="Arial"/>
          <w:b/>
          <w:bCs/>
          <w:caps/>
          <w:color w:val="000000"/>
          <w:kern w:val="0"/>
          <w:sz w:val="26"/>
          <w:szCs w:val="26"/>
          <w14:ligatures w14:val="none"/>
        </w:rPr>
      </w:pPr>
      <w:r>
        <w:rPr>
          <w:rFonts w:ascii="Arial Bold" w:eastAsia="Times New Roman" w:hAnsi="Arial Bold" w:cs="Arial"/>
          <w:b/>
          <w:bCs/>
          <w:caps/>
          <w:color w:val="000000"/>
          <w:kern w:val="0"/>
          <w:sz w:val="26"/>
          <w:szCs w:val="26"/>
          <w14:ligatures w14:val="none"/>
        </w:rPr>
        <w:t>– Dead wood</w:t>
      </w:r>
      <w:r w:rsidR="00474762">
        <w:rPr>
          <w:rFonts w:ascii="Arial Bold" w:eastAsia="Times New Roman" w:hAnsi="Arial Bold" w:cs="Arial"/>
          <w:b/>
          <w:bCs/>
          <w:caps/>
          <w:color w:val="000000"/>
          <w:kern w:val="0"/>
          <w:sz w:val="26"/>
          <w:szCs w:val="26"/>
          <w14:ligatures w14:val="none"/>
        </w:rPr>
        <w:t xml:space="preserve"> ONLY</w:t>
      </w:r>
    </w:p>
    <w:p w14:paraId="2D76A26B" w14:textId="77777777" w:rsidR="00E41830" w:rsidRPr="00604FC5" w:rsidRDefault="00E41830" w:rsidP="00E41830">
      <w:pPr>
        <w:spacing w:after="0" w:line="276" w:lineRule="auto"/>
        <w:rPr>
          <w:rFonts w:ascii="Arial Bold" w:eastAsia="Times New Roman" w:hAnsi="Arial Bold" w:cs="Arial"/>
          <w:b/>
          <w:caps/>
          <w:color w:val="000000"/>
          <w:kern w:val="0"/>
          <w:sz w:val="26"/>
          <w:szCs w:val="26"/>
          <w14:ligatures w14:val="none"/>
        </w:rPr>
      </w:pPr>
    </w:p>
    <w:p w14:paraId="3B41BF42" w14:textId="77777777" w:rsidR="00E41830" w:rsidRPr="00D35DAC" w:rsidRDefault="00E41830" w:rsidP="00E41830">
      <w:pPr>
        <w:spacing w:after="0" w:line="276" w:lineRule="auto"/>
        <w:jc w:val="both"/>
        <w:rPr>
          <w:rFonts w:ascii="Arial" w:eastAsia="Times New Roman" w:hAnsi="Arial" w:cs="Arial"/>
          <w:b/>
          <w:kern w:val="0"/>
          <w:sz w:val="22"/>
          <w:szCs w:val="22"/>
          <w14:ligatures w14:val="none"/>
        </w:rPr>
      </w:pPr>
      <w:permStart w:id="310134028" w:edGrp="everyone" w:colFirst="1" w:colLast="1"/>
      <w:permStart w:id="648770264" w:edGrp="everyone"/>
      <w:r w:rsidRPr="00D35DAC">
        <w:rPr>
          <w:rFonts w:ascii="Arial" w:eastAsia="Times New Roman" w:hAnsi="Arial" w:cs="Arial"/>
          <w:b/>
          <w:kern w:val="0"/>
          <w:sz w:val="22"/>
          <w:szCs w:val="22"/>
          <w14:ligatures w14:val="none"/>
        </w:rPr>
        <w:t>IMPORTANT</w:t>
      </w:r>
    </w:p>
    <w:p w14:paraId="64531F64"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Dead sandalwood is defined in the Sandalwood CEO Guideline as sandalwood that has died through natural causes and where there is no indication of human-caused pre-mortem injury. Refer to the Sandalwood CEO Guideline for more information.</w:t>
      </w:r>
    </w:p>
    <w:p w14:paraId="63E8260E" w14:textId="6B15EC13"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 xml:space="preserve">This </w:t>
      </w:r>
      <w:r w:rsidR="00A267B9">
        <w:rPr>
          <w:rFonts w:ascii="Arial" w:eastAsia="Times New Roman" w:hAnsi="Arial" w:cs="Arial"/>
          <w:color w:val="000000"/>
          <w:kern w:val="0"/>
          <w:sz w:val="22"/>
          <w:szCs w:val="22"/>
          <w14:ligatures w14:val="none"/>
        </w:rPr>
        <w:t>form</w:t>
      </w:r>
      <w:r w:rsidRPr="006B4FE0">
        <w:rPr>
          <w:rFonts w:ascii="Arial" w:eastAsia="Times New Roman" w:hAnsi="Arial" w:cs="Arial"/>
          <w:color w:val="000000"/>
          <w:kern w:val="0"/>
          <w:sz w:val="22"/>
          <w:szCs w:val="22"/>
          <w14:ligatures w14:val="none"/>
        </w:rPr>
        <w:t xml:space="preserve"> serves as a template with associated guidelines for applicants to prepare Sandalwood sustainability and establishment plans</w:t>
      </w:r>
      <w:r w:rsidR="00C77418">
        <w:rPr>
          <w:rFonts w:ascii="Arial" w:eastAsia="Times New Roman" w:hAnsi="Arial" w:cs="Arial"/>
          <w:color w:val="000000"/>
          <w:kern w:val="0"/>
          <w:sz w:val="22"/>
          <w:szCs w:val="22"/>
          <w14:ligatures w14:val="none"/>
        </w:rPr>
        <w:t xml:space="preserve"> for the take of dead wood only</w:t>
      </w:r>
      <w:r w:rsidRPr="006B4FE0">
        <w:rPr>
          <w:rFonts w:ascii="Arial" w:eastAsia="Times New Roman" w:hAnsi="Arial" w:cs="Arial"/>
          <w:color w:val="000000"/>
          <w:kern w:val="0"/>
          <w:sz w:val="22"/>
          <w:szCs w:val="22"/>
          <w14:ligatures w14:val="none"/>
        </w:rPr>
        <w:t>. Applicants may choose to prepare their own Sandalwood sustainability and establishment plan without using this template, provided the information requested in this document is provided in adequate detail to make an assessment against Stage 2 criteria of the Sandalwood CEO Guideline.</w:t>
      </w:r>
    </w:p>
    <w:p w14:paraId="5C08C20C"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Commitments included in this document may be included as conditions of any ensuing licence should all criteria contained within the Sandalwood CEO Guideline be met.</w:t>
      </w:r>
    </w:p>
    <w:p w14:paraId="570933D4"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Pr>
          <w:rFonts w:ascii="Arial" w:eastAsia="Times New Roman" w:hAnsi="Arial" w:cs="Arial"/>
          <w:color w:val="000000"/>
          <w:kern w:val="0"/>
          <w:sz w:val="22"/>
          <w:szCs w:val="22"/>
          <w14:ligatures w14:val="none"/>
        </w:rPr>
        <w:t xml:space="preserve">The </w:t>
      </w:r>
      <w:r w:rsidRPr="006B4FE0">
        <w:rPr>
          <w:rFonts w:ascii="Arial" w:eastAsia="Times New Roman" w:hAnsi="Arial" w:cs="Arial"/>
          <w:color w:val="000000"/>
          <w:kern w:val="0"/>
          <w:sz w:val="22"/>
          <w:szCs w:val="22"/>
          <w14:ligatures w14:val="none"/>
        </w:rPr>
        <w:t xml:space="preserve">sustainability and establishment plan </w:t>
      </w:r>
      <w:r>
        <w:rPr>
          <w:rFonts w:ascii="Arial" w:eastAsia="Times New Roman" w:hAnsi="Arial" w:cs="Arial"/>
          <w:color w:val="000000"/>
          <w:kern w:val="0"/>
          <w:sz w:val="22"/>
          <w:szCs w:val="22"/>
          <w14:ligatures w14:val="none"/>
        </w:rPr>
        <w:t>must</w:t>
      </w:r>
      <w:r w:rsidRPr="006B4FE0">
        <w:rPr>
          <w:rFonts w:ascii="Arial" w:eastAsia="Times New Roman" w:hAnsi="Arial" w:cs="Arial"/>
          <w:color w:val="000000"/>
          <w:kern w:val="0"/>
          <w:sz w:val="22"/>
          <w:szCs w:val="22"/>
          <w14:ligatures w14:val="none"/>
        </w:rPr>
        <w:t xml:space="preserve"> include a description of the </w:t>
      </w:r>
      <w:r>
        <w:rPr>
          <w:rFonts w:ascii="Arial" w:eastAsia="Times New Roman" w:hAnsi="Arial" w:cs="Arial"/>
          <w:color w:val="000000"/>
          <w:kern w:val="0"/>
          <w:sz w:val="22"/>
          <w:szCs w:val="22"/>
          <w14:ligatures w14:val="none"/>
        </w:rPr>
        <w:t xml:space="preserve">stratification/mapping of optimal sandalwood habitat and </w:t>
      </w:r>
      <w:r w:rsidRPr="008037BD">
        <w:rPr>
          <w:rFonts w:ascii="Arial" w:eastAsia="Times New Roman" w:hAnsi="Arial" w:cs="Arial"/>
          <w:bCs/>
          <w:color w:val="000000"/>
          <w:kern w:val="0"/>
          <w:sz w:val="22"/>
          <w:szCs w:val="22"/>
          <w14:ligatures w14:val="none"/>
        </w:rPr>
        <w:t>actions proposed for promoting sustainability</w:t>
      </w:r>
      <w:r>
        <w:rPr>
          <w:rFonts w:ascii="Arial" w:eastAsia="Times New Roman" w:hAnsi="Arial" w:cs="Arial"/>
          <w:bCs/>
          <w:color w:val="000000"/>
          <w:kern w:val="0"/>
          <w:sz w:val="22"/>
          <w:szCs w:val="22"/>
          <w14:ligatures w14:val="none"/>
        </w:rPr>
        <w:t xml:space="preserve">. </w:t>
      </w:r>
      <w:r>
        <w:rPr>
          <w:rFonts w:ascii="Arial" w:eastAsia="Times New Roman" w:hAnsi="Arial" w:cs="Arial"/>
          <w:color w:val="000000"/>
          <w:kern w:val="0"/>
          <w:sz w:val="22"/>
          <w:szCs w:val="22"/>
          <w14:ligatures w14:val="none"/>
        </w:rPr>
        <w:t xml:space="preserve">Figure 3 provides an example of the steps to be addressed. Any inventory is optional (recommended if there are </w:t>
      </w:r>
      <w:proofErr w:type="gramStart"/>
      <w:r>
        <w:rPr>
          <w:rFonts w:ascii="Arial" w:eastAsia="Times New Roman" w:hAnsi="Arial" w:cs="Arial"/>
          <w:color w:val="000000"/>
          <w:kern w:val="0"/>
          <w:sz w:val="22"/>
          <w:szCs w:val="22"/>
          <w14:ligatures w14:val="none"/>
        </w:rPr>
        <w:t>future plans</w:t>
      </w:r>
      <w:proofErr w:type="gramEnd"/>
      <w:r>
        <w:rPr>
          <w:rFonts w:ascii="Arial" w:eastAsia="Times New Roman" w:hAnsi="Arial" w:cs="Arial"/>
          <w:color w:val="000000"/>
          <w:kern w:val="0"/>
          <w:sz w:val="22"/>
          <w:szCs w:val="22"/>
          <w14:ligatures w14:val="none"/>
        </w:rPr>
        <w:t xml:space="preserve"> to apply for harvest/take of living (green) sandalwood).</w:t>
      </w:r>
    </w:p>
    <w:p w14:paraId="17163452" w14:textId="77777777" w:rsidR="00E41830" w:rsidRPr="00D35DAC" w:rsidRDefault="00E41830" w:rsidP="00E41830">
      <w:pPr>
        <w:spacing w:before="120" w:after="120" w:line="276" w:lineRule="auto"/>
        <w:jc w:val="center"/>
        <w:rPr>
          <w:rFonts w:ascii="Arial" w:eastAsia="Times New Roman" w:hAnsi="Arial" w:cs="Arial"/>
          <w:bCs/>
          <w:kern w:val="0"/>
          <w:sz w:val="22"/>
          <w:szCs w:val="22"/>
          <w14:ligatures w14:val="none"/>
        </w:rPr>
      </w:pPr>
      <w:r w:rsidRPr="00196851">
        <w:rPr>
          <w:rFonts w:ascii="Arial" w:eastAsia="Times New Roman" w:hAnsi="Arial" w:cs="Arial"/>
          <w:bCs/>
          <w:noProof/>
          <w:kern w:val="0"/>
          <w:sz w:val="22"/>
          <w:szCs w:val="22"/>
          <w14:ligatures w14:val="none"/>
        </w:rPr>
        <w:drawing>
          <wp:inline distT="0" distB="0" distL="0" distR="0" wp14:anchorId="3C35D715" wp14:editId="0DB8AFCA">
            <wp:extent cx="4292814" cy="3086100"/>
            <wp:effectExtent l="0" t="0" r="0" b="0"/>
            <wp:docPr id="1646592343" name="Picture 1" descr="A diagram of a proces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6592343" name="Picture 1" descr="A diagram of a process&#10;&#10;AI-generated content may be incorrect."/>
                    <pic:cNvPicPr/>
                  </pic:nvPicPr>
                  <pic:blipFill>
                    <a:blip r:embed="rId33"/>
                    <a:stretch>
                      <a:fillRect/>
                    </a:stretch>
                  </pic:blipFill>
                  <pic:spPr>
                    <a:xfrm>
                      <a:off x="0" y="0"/>
                      <a:ext cx="4312143" cy="3099996"/>
                    </a:xfrm>
                    <a:prstGeom prst="rect">
                      <a:avLst/>
                    </a:prstGeom>
                  </pic:spPr>
                </pic:pic>
              </a:graphicData>
            </a:graphic>
          </wp:inline>
        </w:drawing>
      </w:r>
    </w:p>
    <w:p w14:paraId="49E1DB45" w14:textId="2F8AF805" w:rsidR="00E41830" w:rsidRDefault="00E41830" w:rsidP="00E41830">
      <w:pPr>
        <w:spacing w:after="0" w:line="276" w:lineRule="auto"/>
        <w:contextualSpacing/>
        <w:jc w:val="center"/>
        <w:rPr>
          <w:rFonts w:ascii="Arial" w:eastAsia="Times New Roman" w:hAnsi="Arial" w:cs="Arial"/>
          <w:b/>
          <w:bCs/>
          <w:color w:val="000000"/>
          <w:kern w:val="0"/>
          <w:sz w:val="22"/>
          <w:szCs w:val="22"/>
          <w:lang w:val="en-US"/>
          <w14:ligatures w14:val="none"/>
        </w:rPr>
      </w:pPr>
      <w:r w:rsidRPr="00C82E0B">
        <w:rPr>
          <w:rFonts w:ascii="Arial" w:eastAsia="Times New Roman" w:hAnsi="Arial" w:cs="Arial"/>
          <w:b/>
          <w:bCs/>
          <w:color w:val="000000"/>
          <w:kern w:val="0"/>
          <w:sz w:val="22"/>
          <w:szCs w:val="22"/>
          <w:lang w:val="en-US"/>
          <w14:ligatures w14:val="none"/>
        </w:rPr>
        <w:t>Figure 3</w:t>
      </w:r>
      <w:r>
        <w:rPr>
          <w:rFonts w:ascii="Arial" w:eastAsia="Times New Roman" w:hAnsi="Arial" w:cs="Arial"/>
          <w:b/>
          <w:bCs/>
          <w:color w:val="000000"/>
          <w:kern w:val="0"/>
          <w:sz w:val="22"/>
          <w:szCs w:val="22"/>
          <w:lang w:val="en-US"/>
          <w14:ligatures w14:val="none"/>
        </w:rPr>
        <w:t>.</w:t>
      </w:r>
      <w:r w:rsidRPr="00C82E0B">
        <w:rPr>
          <w:rFonts w:ascii="Arial" w:eastAsia="Times New Roman" w:hAnsi="Arial" w:cs="Arial"/>
          <w:b/>
          <w:bCs/>
          <w:color w:val="000000"/>
          <w:kern w:val="0"/>
          <w:sz w:val="22"/>
          <w:szCs w:val="22"/>
          <w:lang w:val="en-US"/>
          <w14:ligatures w14:val="none"/>
        </w:rPr>
        <w:t xml:space="preserve"> Sustainability and establishment plan process</w:t>
      </w:r>
      <w:r w:rsidR="00B57E44">
        <w:rPr>
          <w:rFonts w:ascii="Arial" w:eastAsia="Times New Roman" w:hAnsi="Arial" w:cs="Arial"/>
          <w:b/>
          <w:bCs/>
          <w:color w:val="000000"/>
          <w:kern w:val="0"/>
          <w:sz w:val="22"/>
          <w:szCs w:val="22"/>
          <w:lang w:val="en-US"/>
          <w14:ligatures w14:val="none"/>
        </w:rPr>
        <w:t xml:space="preserve"> for </w:t>
      </w:r>
      <w:r w:rsidR="0079799E">
        <w:rPr>
          <w:rFonts w:ascii="Arial" w:eastAsia="Times New Roman" w:hAnsi="Arial" w:cs="Arial"/>
          <w:b/>
          <w:bCs/>
          <w:color w:val="000000"/>
          <w:kern w:val="0"/>
          <w:sz w:val="22"/>
          <w:szCs w:val="22"/>
          <w:lang w:val="en-US"/>
          <w14:ligatures w14:val="none"/>
        </w:rPr>
        <w:t>the take of dead wood only</w:t>
      </w:r>
      <w:r w:rsidR="007277EE">
        <w:rPr>
          <w:rFonts w:ascii="Arial" w:eastAsia="Times New Roman" w:hAnsi="Arial" w:cs="Arial"/>
          <w:b/>
          <w:bCs/>
          <w:color w:val="000000"/>
          <w:kern w:val="0"/>
          <w:sz w:val="22"/>
          <w:szCs w:val="22"/>
          <w:lang w:val="en-US"/>
          <w14:ligatures w14:val="none"/>
        </w:rPr>
        <w:t>.</w:t>
      </w:r>
    </w:p>
    <w:p w14:paraId="25DB8078" w14:textId="77777777" w:rsidR="003726C7" w:rsidRPr="00C82E0B" w:rsidRDefault="003726C7" w:rsidP="00E41830">
      <w:pPr>
        <w:spacing w:after="0" w:line="276" w:lineRule="auto"/>
        <w:contextualSpacing/>
        <w:jc w:val="center"/>
        <w:rPr>
          <w:rFonts w:ascii="Arial" w:eastAsia="Times New Roman" w:hAnsi="Arial" w:cs="Arial"/>
          <w:b/>
          <w:bCs/>
          <w:color w:val="000000"/>
          <w:kern w:val="0"/>
          <w:sz w:val="22"/>
          <w:szCs w:val="22"/>
          <w:lang w:val="en-US"/>
          <w14:ligatures w14:val="none"/>
        </w:rPr>
      </w:pPr>
    </w:p>
    <w:p w14:paraId="0B388804"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Information provided in this document may be used by DBCA to inform broader sandalwood conservation management.</w:t>
      </w:r>
    </w:p>
    <w:p w14:paraId="12C6B1C9" w14:textId="77777777" w:rsidR="00E41830" w:rsidRPr="006B4FE0"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6B4FE0">
        <w:rPr>
          <w:rFonts w:ascii="Arial" w:eastAsia="Times New Roman" w:hAnsi="Arial" w:cs="Arial"/>
          <w:color w:val="000000"/>
          <w:kern w:val="0"/>
          <w:sz w:val="22"/>
          <w:szCs w:val="22"/>
          <w14:ligatures w14:val="none"/>
        </w:rPr>
        <w:t>The plan and maps do not need to be produced with a computer but must be clear and legible. Additional lines and space may be inserted into the text and map boxes and additional supporting information may be attached.</w:t>
      </w:r>
    </w:p>
    <w:p w14:paraId="6B9F2590" w14:textId="7A2D739F" w:rsidR="00E41830" w:rsidRPr="00F77407" w:rsidRDefault="00E41830" w:rsidP="00E41830">
      <w:pPr>
        <w:numPr>
          <w:ilvl w:val="0"/>
          <w:numId w:val="10"/>
        </w:numPr>
        <w:spacing w:after="0" w:line="276" w:lineRule="auto"/>
        <w:ind w:left="357" w:hanging="357"/>
        <w:contextualSpacing/>
        <w:jc w:val="both"/>
        <w:rPr>
          <w:rFonts w:ascii="Arial" w:eastAsia="Times New Roman" w:hAnsi="Arial" w:cs="Arial"/>
          <w:color w:val="000000"/>
          <w:kern w:val="0"/>
          <w:sz w:val="22"/>
          <w:szCs w:val="22"/>
          <w14:ligatures w14:val="none"/>
        </w:rPr>
      </w:pPr>
      <w:r w:rsidRPr="00F77407">
        <w:rPr>
          <w:rFonts w:ascii="Arial" w:eastAsia="Times New Roman" w:hAnsi="Arial" w:cs="Arial"/>
          <w:color w:val="000000"/>
          <w:kern w:val="0"/>
          <w:sz w:val="22"/>
          <w:szCs w:val="22"/>
          <w14:ligatures w14:val="none"/>
        </w:rPr>
        <w:t>Comments highlighted in yellow have been included throughout this template to provide guidance in completing the requirements. These should be deleted once the document is completed.</w:t>
      </w:r>
      <w:permEnd w:id="310134028"/>
      <w:permEnd w:id="648770264"/>
      <w:r w:rsidRPr="00F77407">
        <w:rPr>
          <w:rFonts w:ascii="Arial" w:hAnsi="Arial" w:cs="Arial"/>
          <w:sz w:val="22"/>
          <w:szCs w:val="22"/>
          <w:lang w:val="en-US"/>
        </w:rPr>
        <w:br w:type="page"/>
      </w:r>
    </w:p>
    <w:p w14:paraId="5370F255" w14:textId="77777777" w:rsidR="00E41830" w:rsidRPr="00D57170" w:rsidRDefault="00E41830" w:rsidP="00E41830">
      <w:pPr>
        <w:tabs>
          <w:tab w:val="left" w:pos="6820"/>
          <w:tab w:val="left" w:pos="7905"/>
        </w:tabs>
        <w:spacing w:after="0" w:line="276" w:lineRule="auto"/>
        <w:jc w:val="center"/>
        <w:rPr>
          <w:rFonts w:ascii="Arial" w:eastAsia="Times New Roman" w:hAnsi="Arial" w:cs="Arial"/>
          <w:b/>
          <w:color w:val="0070C0"/>
          <w:kern w:val="0"/>
          <w:sz w:val="28"/>
          <w:szCs w:val="28"/>
          <w14:ligatures w14:val="none"/>
        </w:rPr>
      </w:pPr>
      <w:r w:rsidRPr="00D57170">
        <w:rPr>
          <w:rFonts w:ascii="Arial" w:eastAsia="Times New Roman" w:hAnsi="Arial" w:cs="Arial"/>
          <w:b/>
          <w:color w:val="0070C0"/>
          <w:kern w:val="0"/>
          <w:sz w:val="28"/>
          <w:szCs w:val="28"/>
          <w14:ligatures w14:val="none"/>
        </w:rPr>
        <w:lastRenderedPageBreak/>
        <w:t>COVER PAGE</w:t>
      </w:r>
    </w:p>
    <w:p w14:paraId="2F0D8BCF" w14:textId="77777777" w:rsidR="00E41830" w:rsidRPr="00D57170" w:rsidRDefault="00E41830" w:rsidP="00E41830">
      <w:pPr>
        <w:tabs>
          <w:tab w:val="left" w:pos="6820"/>
          <w:tab w:val="left" w:pos="7905"/>
        </w:tabs>
        <w:spacing w:after="0" w:line="276" w:lineRule="auto"/>
        <w:rPr>
          <w:rFonts w:ascii="Arial" w:eastAsia="Times New Roman" w:hAnsi="Arial" w:cs="Arial"/>
          <w:bCs/>
          <w:color w:val="000000"/>
          <w:kern w:val="0"/>
          <w:sz w:val="22"/>
          <w:szCs w:val="22"/>
          <w14:ligatures w14:val="none"/>
        </w:rPr>
      </w:pPr>
    </w:p>
    <w:tbl>
      <w:tblPr>
        <w:tblStyle w:val="TableGrid7"/>
        <w:tblW w:w="10060" w:type="dxa"/>
        <w:tblInd w:w="-284" w:type="dxa"/>
        <w:tblLook w:val="04A0" w:firstRow="1" w:lastRow="0" w:firstColumn="1" w:lastColumn="0" w:noHBand="0" w:noVBand="1"/>
      </w:tblPr>
      <w:tblGrid>
        <w:gridCol w:w="2552"/>
        <w:gridCol w:w="2977"/>
        <w:gridCol w:w="418"/>
        <w:gridCol w:w="2417"/>
        <w:gridCol w:w="1696"/>
      </w:tblGrid>
      <w:tr w:rsidR="00E41830" w:rsidRPr="00D57170" w14:paraId="6791ED93" w14:textId="77777777">
        <w:tc>
          <w:tcPr>
            <w:tcW w:w="2552" w:type="dxa"/>
            <w:tcBorders>
              <w:top w:val="single" w:sz="4" w:space="0" w:color="auto"/>
              <w:left w:val="single" w:sz="4" w:space="0" w:color="auto"/>
              <w:bottom w:val="single" w:sz="4" w:space="0" w:color="auto"/>
            </w:tcBorders>
            <w:vAlign w:val="center"/>
          </w:tcPr>
          <w:p w14:paraId="35B95160" w14:textId="77777777" w:rsidR="00E41830" w:rsidRPr="00D57170" w:rsidRDefault="00E41830">
            <w:pPr>
              <w:numPr>
                <w:ilvl w:val="0"/>
                <w:numId w:val="12"/>
              </w:numPr>
              <w:spacing w:before="60" w:after="60"/>
              <w:ind w:left="261" w:hanging="261"/>
              <w:contextualSpacing/>
              <w:rPr>
                <w:rFonts w:ascii="Arial" w:eastAsia="Times New Roman" w:hAnsi="Arial" w:cs="Arial"/>
                <w:b/>
                <w:bCs/>
                <w:color w:val="000000"/>
              </w:rPr>
            </w:pPr>
            <w:r w:rsidRPr="00D57170">
              <w:rPr>
                <w:rFonts w:ascii="Arial" w:eastAsia="Times New Roman" w:hAnsi="Arial" w:cs="Arial"/>
                <w:b/>
                <w:bCs/>
                <w:color w:val="000000"/>
              </w:rPr>
              <w:t>Plan preparation</w:t>
            </w:r>
          </w:p>
        </w:tc>
        <w:tc>
          <w:tcPr>
            <w:tcW w:w="2977" w:type="dxa"/>
            <w:tcBorders>
              <w:bottom w:val="single" w:sz="4" w:space="0" w:color="auto"/>
            </w:tcBorders>
          </w:tcPr>
          <w:p w14:paraId="2173AD2A" w14:textId="77777777" w:rsidR="00E41830" w:rsidRPr="00D57170" w:rsidRDefault="00E4183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Name</w:t>
            </w:r>
          </w:p>
        </w:tc>
        <w:tc>
          <w:tcPr>
            <w:tcW w:w="2835" w:type="dxa"/>
            <w:gridSpan w:val="2"/>
            <w:tcBorders>
              <w:bottom w:val="single" w:sz="4" w:space="0" w:color="auto"/>
            </w:tcBorders>
          </w:tcPr>
          <w:p w14:paraId="6DC6DD33" w14:textId="77777777" w:rsidR="00E41830" w:rsidRPr="00D57170" w:rsidRDefault="00E4183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Signature</w:t>
            </w:r>
          </w:p>
        </w:tc>
        <w:tc>
          <w:tcPr>
            <w:tcW w:w="1696" w:type="dxa"/>
            <w:tcBorders>
              <w:bottom w:val="single" w:sz="4" w:space="0" w:color="auto"/>
            </w:tcBorders>
          </w:tcPr>
          <w:p w14:paraId="0120EF88" w14:textId="77777777" w:rsidR="00E41830" w:rsidRPr="00D57170" w:rsidRDefault="00E4183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Date</w:t>
            </w:r>
          </w:p>
        </w:tc>
      </w:tr>
      <w:tr w:rsidR="00E41830" w:rsidRPr="00D57170" w14:paraId="5A4D6525" w14:textId="77777777">
        <w:tc>
          <w:tcPr>
            <w:tcW w:w="2552" w:type="dxa"/>
            <w:tcBorders>
              <w:bottom w:val="single" w:sz="8" w:space="0" w:color="auto"/>
              <w:right w:val="single" w:sz="8" w:space="0" w:color="auto"/>
            </w:tcBorders>
            <w:vAlign w:val="center"/>
          </w:tcPr>
          <w:p w14:paraId="645410F2" w14:textId="77777777" w:rsidR="00E41830" w:rsidRPr="00D57170" w:rsidRDefault="00E41830">
            <w:pPr>
              <w:spacing w:before="60" w:after="60"/>
              <w:rPr>
                <w:rFonts w:ascii="Arial" w:eastAsia="Times New Roman" w:hAnsi="Arial" w:cs="Arial"/>
                <w:color w:val="000000"/>
              </w:rPr>
            </w:pPr>
            <w:permStart w:id="609506246" w:edGrp="everyone" w:colFirst="1" w:colLast="1"/>
            <w:permStart w:id="1595892854" w:edGrp="everyone" w:colFirst="2" w:colLast="2"/>
            <w:permStart w:id="1140654818" w:edGrp="everyone" w:colFirst="3" w:colLast="3"/>
            <w:r w:rsidRPr="00D57170">
              <w:rPr>
                <w:rFonts w:ascii="Arial" w:eastAsia="Times New Roman" w:hAnsi="Arial" w:cs="Arial"/>
                <w:color w:val="000000"/>
              </w:rPr>
              <w:t>Prepared by:</w:t>
            </w:r>
          </w:p>
        </w:tc>
        <w:tc>
          <w:tcPr>
            <w:tcW w:w="2977" w:type="dxa"/>
            <w:tcBorders>
              <w:left w:val="single" w:sz="8" w:space="0" w:color="auto"/>
              <w:bottom w:val="single" w:sz="4" w:space="0" w:color="A6A6A6"/>
              <w:right w:val="single" w:sz="4" w:space="0" w:color="A6A6A6"/>
            </w:tcBorders>
            <w:shd w:val="clear" w:color="auto" w:fill="F2F2F2"/>
          </w:tcPr>
          <w:p w14:paraId="081AF27A" w14:textId="77777777" w:rsidR="00E41830" w:rsidRPr="00D57170" w:rsidRDefault="00E41830">
            <w:pPr>
              <w:tabs>
                <w:tab w:val="left" w:pos="459"/>
                <w:tab w:val="right" w:pos="9720"/>
              </w:tabs>
              <w:spacing w:before="60" w:after="60"/>
              <w:rPr>
                <w:rFonts w:ascii="Arial" w:eastAsia="Times New Roman" w:hAnsi="Arial" w:cs="Arial"/>
                <w:bCs/>
                <w:color w:val="000000"/>
              </w:rPr>
            </w:pPr>
          </w:p>
        </w:tc>
        <w:tc>
          <w:tcPr>
            <w:tcW w:w="2835" w:type="dxa"/>
            <w:gridSpan w:val="2"/>
            <w:tcBorders>
              <w:left w:val="single" w:sz="4" w:space="0" w:color="A6A6A6"/>
              <w:bottom w:val="single" w:sz="4" w:space="0" w:color="A6A6A6"/>
              <w:right w:val="single" w:sz="4" w:space="0" w:color="A6A6A6"/>
            </w:tcBorders>
            <w:shd w:val="clear" w:color="auto" w:fill="F2F2F2"/>
          </w:tcPr>
          <w:p w14:paraId="0CD4EEA4" w14:textId="77777777" w:rsidR="00E41830" w:rsidRPr="00D57170" w:rsidRDefault="00E41830">
            <w:pPr>
              <w:tabs>
                <w:tab w:val="left" w:pos="459"/>
                <w:tab w:val="right" w:pos="9720"/>
              </w:tabs>
              <w:spacing w:before="60" w:after="60"/>
              <w:rPr>
                <w:rFonts w:ascii="Arial" w:eastAsia="Times New Roman" w:hAnsi="Arial" w:cs="Arial"/>
                <w:bCs/>
                <w:color w:val="000000"/>
              </w:rPr>
            </w:pPr>
          </w:p>
        </w:tc>
        <w:tc>
          <w:tcPr>
            <w:tcW w:w="1696" w:type="dxa"/>
            <w:tcBorders>
              <w:left w:val="single" w:sz="4" w:space="0" w:color="A6A6A6"/>
              <w:bottom w:val="single" w:sz="4" w:space="0" w:color="A6A6A6"/>
            </w:tcBorders>
            <w:shd w:val="clear" w:color="auto" w:fill="F2F2F2"/>
          </w:tcPr>
          <w:p w14:paraId="5FD3C585" w14:textId="77777777" w:rsidR="00E41830" w:rsidRPr="00D57170" w:rsidRDefault="00E41830">
            <w:pPr>
              <w:tabs>
                <w:tab w:val="left" w:pos="459"/>
                <w:tab w:val="right" w:pos="9720"/>
              </w:tabs>
              <w:spacing w:before="60" w:after="60"/>
              <w:rPr>
                <w:rFonts w:ascii="Arial" w:eastAsia="Times New Roman" w:hAnsi="Arial" w:cs="Arial"/>
                <w:bCs/>
                <w:color w:val="000000"/>
              </w:rPr>
            </w:pPr>
          </w:p>
        </w:tc>
      </w:tr>
      <w:tr w:rsidR="00E41830" w:rsidRPr="00D57170" w14:paraId="458AB024" w14:textId="77777777">
        <w:tc>
          <w:tcPr>
            <w:tcW w:w="2552" w:type="dxa"/>
            <w:tcBorders>
              <w:top w:val="single" w:sz="8" w:space="0" w:color="auto"/>
              <w:bottom w:val="single" w:sz="8" w:space="0" w:color="auto"/>
              <w:right w:val="single" w:sz="8" w:space="0" w:color="auto"/>
            </w:tcBorders>
            <w:vAlign w:val="center"/>
          </w:tcPr>
          <w:p w14:paraId="662E1082" w14:textId="77777777" w:rsidR="00E41830" w:rsidRPr="00D57170" w:rsidRDefault="00E41830">
            <w:pPr>
              <w:spacing w:before="60" w:after="60"/>
              <w:rPr>
                <w:rFonts w:ascii="Arial" w:eastAsia="Times New Roman" w:hAnsi="Arial" w:cs="Arial"/>
                <w:color w:val="000000"/>
              </w:rPr>
            </w:pPr>
            <w:permStart w:id="2029876281" w:edGrp="everyone" w:colFirst="1" w:colLast="1"/>
            <w:permStart w:id="1320051159" w:edGrp="everyone" w:colFirst="2" w:colLast="2"/>
            <w:permStart w:id="65222419" w:edGrp="everyone" w:colFirst="3" w:colLast="3"/>
            <w:permEnd w:id="609506246"/>
            <w:permEnd w:id="1595892854"/>
            <w:permEnd w:id="1140654818"/>
            <w:r w:rsidRPr="00D57170">
              <w:rPr>
                <w:rFonts w:ascii="Arial" w:eastAsia="Times New Roman" w:hAnsi="Arial" w:cs="Arial"/>
                <w:color w:val="000000"/>
              </w:rPr>
              <w:t>Prepared for:</w:t>
            </w:r>
          </w:p>
        </w:tc>
        <w:tc>
          <w:tcPr>
            <w:tcW w:w="2977" w:type="dxa"/>
            <w:tcBorders>
              <w:top w:val="single" w:sz="4" w:space="0" w:color="A6A6A6"/>
              <w:left w:val="single" w:sz="8" w:space="0" w:color="auto"/>
              <w:bottom w:val="single" w:sz="8" w:space="0" w:color="auto"/>
              <w:right w:val="single" w:sz="4" w:space="0" w:color="A6A6A6"/>
            </w:tcBorders>
            <w:shd w:val="clear" w:color="auto" w:fill="F2F2F2"/>
          </w:tcPr>
          <w:p w14:paraId="103C43CA" w14:textId="77777777" w:rsidR="00E41830" w:rsidRPr="00D57170" w:rsidRDefault="00E41830">
            <w:pPr>
              <w:tabs>
                <w:tab w:val="left" w:pos="459"/>
                <w:tab w:val="right" w:pos="9720"/>
              </w:tabs>
              <w:spacing w:before="60" w:after="60"/>
              <w:rPr>
                <w:rFonts w:ascii="Arial" w:eastAsia="Times New Roman" w:hAnsi="Arial" w:cs="Arial"/>
                <w:bCs/>
                <w:color w:val="000000"/>
              </w:rPr>
            </w:pPr>
          </w:p>
        </w:tc>
        <w:tc>
          <w:tcPr>
            <w:tcW w:w="2835" w:type="dxa"/>
            <w:gridSpan w:val="2"/>
            <w:tcBorders>
              <w:top w:val="single" w:sz="4" w:space="0" w:color="A6A6A6"/>
              <w:left w:val="single" w:sz="4" w:space="0" w:color="A6A6A6"/>
              <w:bottom w:val="single" w:sz="8" w:space="0" w:color="auto"/>
              <w:right w:val="single" w:sz="4" w:space="0" w:color="A6A6A6"/>
            </w:tcBorders>
            <w:shd w:val="clear" w:color="auto" w:fill="F2F2F2"/>
          </w:tcPr>
          <w:p w14:paraId="730159D2" w14:textId="77777777" w:rsidR="00E41830" w:rsidRPr="00D57170" w:rsidRDefault="00E41830">
            <w:pPr>
              <w:tabs>
                <w:tab w:val="left" w:pos="459"/>
                <w:tab w:val="right" w:pos="9720"/>
              </w:tabs>
              <w:spacing w:before="60" w:after="60"/>
              <w:rPr>
                <w:rFonts w:ascii="Arial" w:eastAsia="Times New Roman" w:hAnsi="Arial" w:cs="Arial"/>
                <w:bCs/>
                <w:color w:val="000000"/>
              </w:rPr>
            </w:pPr>
          </w:p>
        </w:tc>
        <w:tc>
          <w:tcPr>
            <w:tcW w:w="1696" w:type="dxa"/>
            <w:tcBorders>
              <w:top w:val="single" w:sz="4" w:space="0" w:color="A6A6A6"/>
              <w:left w:val="single" w:sz="4" w:space="0" w:color="A6A6A6"/>
              <w:bottom w:val="single" w:sz="8" w:space="0" w:color="auto"/>
            </w:tcBorders>
            <w:shd w:val="clear" w:color="auto" w:fill="F2F2F2"/>
          </w:tcPr>
          <w:p w14:paraId="15DFCB65" w14:textId="77777777" w:rsidR="00E41830" w:rsidRPr="00D57170" w:rsidRDefault="00E41830">
            <w:pPr>
              <w:tabs>
                <w:tab w:val="left" w:pos="459"/>
                <w:tab w:val="right" w:pos="9720"/>
              </w:tabs>
              <w:spacing w:before="60" w:after="60"/>
              <w:rPr>
                <w:rFonts w:ascii="Arial" w:eastAsia="Times New Roman" w:hAnsi="Arial" w:cs="Arial"/>
                <w:bCs/>
                <w:color w:val="000000"/>
              </w:rPr>
            </w:pPr>
          </w:p>
        </w:tc>
      </w:tr>
      <w:permEnd w:id="2029876281"/>
      <w:permEnd w:id="1320051159"/>
      <w:permEnd w:id="65222419"/>
      <w:tr w:rsidR="00E41830" w:rsidRPr="00D57170" w14:paraId="74DE5345" w14:textId="77777777">
        <w:trPr>
          <w:trHeight w:val="300"/>
        </w:trPr>
        <w:tc>
          <w:tcPr>
            <w:tcW w:w="10060" w:type="dxa"/>
            <w:gridSpan w:val="5"/>
            <w:tcBorders>
              <w:top w:val="single" w:sz="4" w:space="0" w:color="auto"/>
              <w:left w:val="single" w:sz="4" w:space="0" w:color="auto"/>
              <w:bottom w:val="single" w:sz="4" w:space="0" w:color="auto"/>
            </w:tcBorders>
            <w:vAlign w:val="center"/>
          </w:tcPr>
          <w:p w14:paraId="749435BC" w14:textId="5D6D643C" w:rsidR="00E41830" w:rsidRPr="00D57170" w:rsidRDefault="00E41830">
            <w:pPr>
              <w:tabs>
                <w:tab w:val="left" w:pos="459"/>
                <w:tab w:val="right" w:pos="9720"/>
              </w:tabs>
              <w:spacing w:before="60" w:after="60"/>
              <w:jc w:val="both"/>
              <w:rPr>
                <w:rFonts w:ascii="Arial" w:eastAsia="Times New Roman" w:hAnsi="Arial" w:cs="Arial"/>
                <w:b/>
                <w:bCs/>
                <w:color w:val="000000"/>
              </w:rPr>
            </w:pPr>
            <w:r w:rsidRPr="00D57170">
              <w:rPr>
                <w:rFonts w:ascii="Arial" w:eastAsia="Times New Roman" w:hAnsi="Arial" w:cs="Arial"/>
                <w:b/>
                <w:bCs/>
                <w:color w:val="000000"/>
              </w:rPr>
              <w:t xml:space="preserve">2. </w:t>
            </w:r>
            <w:r w:rsidR="00DA0A6F">
              <w:rPr>
                <w:rFonts w:ascii="Arial" w:eastAsia="Times New Roman" w:hAnsi="Arial" w:cs="Arial"/>
                <w:b/>
                <w:bCs/>
                <w:color w:val="000000"/>
              </w:rPr>
              <w:t>Application Area</w:t>
            </w:r>
          </w:p>
        </w:tc>
      </w:tr>
      <w:tr w:rsidR="00E41830" w:rsidRPr="00D57170" w14:paraId="59A67B24" w14:textId="77777777">
        <w:trPr>
          <w:trHeight w:val="300"/>
        </w:trPr>
        <w:tc>
          <w:tcPr>
            <w:tcW w:w="5947" w:type="dxa"/>
            <w:gridSpan w:val="3"/>
            <w:tcBorders>
              <w:top w:val="single" w:sz="8" w:space="0" w:color="auto"/>
              <w:bottom w:val="single" w:sz="8" w:space="0" w:color="000000"/>
              <w:right w:val="single" w:sz="8" w:space="0" w:color="000000"/>
            </w:tcBorders>
            <w:vAlign w:val="center"/>
          </w:tcPr>
          <w:p w14:paraId="00BC64B3" w14:textId="77777777" w:rsidR="00DA0A6F" w:rsidRPr="00D57170" w:rsidRDefault="00DA0A6F" w:rsidP="00DA0A6F">
            <w:pPr>
              <w:tabs>
                <w:tab w:val="left" w:pos="459"/>
                <w:tab w:val="right" w:pos="9720"/>
              </w:tabs>
              <w:spacing w:before="60" w:after="60"/>
              <w:rPr>
                <w:rFonts w:ascii="Arial" w:eastAsia="Times New Roman" w:hAnsi="Arial" w:cs="Arial"/>
                <w:color w:val="000000"/>
              </w:rPr>
            </w:pPr>
            <w:permStart w:id="473774180" w:edGrp="everyone" w:colFirst="1" w:colLast="1"/>
            <w:r>
              <w:rPr>
                <w:rFonts w:ascii="Arial" w:eastAsia="Times New Roman" w:hAnsi="Arial" w:cs="Arial"/>
                <w:color w:val="000000"/>
              </w:rPr>
              <w:t>Application area of</w:t>
            </w:r>
            <w:r w:rsidRPr="00D57170">
              <w:rPr>
                <w:rFonts w:ascii="Arial" w:eastAsia="Times New Roman" w:hAnsi="Arial" w:cs="Arial"/>
                <w:color w:val="000000"/>
              </w:rPr>
              <w:t xml:space="preserve"> proposed </w:t>
            </w:r>
            <w:r>
              <w:rPr>
                <w:rFonts w:ascii="Arial" w:eastAsia="Times New Roman" w:hAnsi="Arial" w:cs="Arial"/>
                <w:color w:val="000000"/>
              </w:rPr>
              <w:t>harvest</w:t>
            </w:r>
            <w:r w:rsidRPr="00D57170">
              <w:rPr>
                <w:rFonts w:ascii="Arial" w:eastAsia="Times New Roman" w:hAnsi="Arial" w:cs="Arial"/>
                <w:color w:val="000000"/>
              </w:rPr>
              <w:t xml:space="preserve"> area from </w:t>
            </w:r>
            <w:r>
              <w:rPr>
                <w:rFonts w:ascii="Arial" w:eastAsia="Times New Roman" w:hAnsi="Arial" w:cs="Arial"/>
                <w:color w:val="000000"/>
              </w:rPr>
              <w:t>Form</w:t>
            </w:r>
            <w:r w:rsidRPr="00D57170">
              <w:rPr>
                <w:rFonts w:ascii="Arial" w:eastAsia="Times New Roman" w:hAnsi="Arial" w:cs="Arial"/>
                <w:color w:val="000000"/>
              </w:rPr>
              <w:t xml:space="preserve"> 1</w:t>
            </w:r>
          </w:p>
          <w:p w14:paraId="3D8E2096" w14:textId="59013C6D" w:rsidR="00E41830" w:rsidRPr="00D57170" w:rsidRDefault="00DA0A6F">
            <w:pPr>
              <w:tabs>
                <w:tab w:val="left" w:pos="459"/>
                <w:tab w:val="right" w:pos="9720"/>
              </w:tabs>
              <w:spacing w:before="60" w:after="60"/>
              <w:rPr>
                <w:rFonts w:ascii="Arial" w:eastAsia="Times New Roman" w:hAnsi="Arial" w:cs="Arial"/>
                <w:color w:val="000000"/>
              </w:rPr>
            </w:pPr>
            <w:r w:rsidRPr="00D57170">
              <w:rPr>
                <w:rFonts w:ascii="Arial" w:eastAsia="Times New Roman" w:hAnsi="Arial" w:cs="Arial"/>
                <w:i/>
                <w:iCs/>
                <w:color w:val="000000"/>
              </w:rPr>
              <w:t>(for example, ‘A’, ‘B’, ‘C’ et</w:t>
            </w:r>
            <w:r>
              <w:rPr>
                <w:rFonts w:ascii="Arial" w:eastAsia="Times New Roman" w:hAnsi="Arial" w:cs="Arial"/>
                <w:i/>
                <w:iCs/>
                <w:color w:val="000000"/>
              </w:rPr>
              <w:t>c</w:t>
            </w:r>
            <w:r w:rsidRPr="00D57170">
              <w:rPr>
                <w:rFonts w:ascii="Arial" w:eastAsia="Times New Roman" w:hAnsi="Arial" w:cs="Arial"/>
                <w:i/>
                <w:iCs/>
                <w:color w:val="000000"/>
              </w:rPr>
              <w:t>)</w:t>
            </w:r>
          </w:p>
        </w:tc>
        <w:tc>
          <w:tcPr>
            <w:tcW w:w="4113" w:type="dxa"/>
            <w:gridSpan w:val="2"/>
            <w:tcBorders>
              <w:top w:val="single" w:sz="8" w:space="0" w:color="auto"/>
              <w:left w:val="single" w:sz="8" w:space="0" w:color="000000"/>
              <w:bottom w:val="single" w:sz="4" w:space="0" w:color="A6A6A6"/>
            </w:tcBorders>
            <w:shd w:val="clear" w:color="auto" w:fill="F2F2F2"/>
          </w:tcPr>
          <w:p w14:paraId="108501E5" w14:textId="77777777" w:rsidR="00E41830" w:rsidRPr="00D57170" w:rsidRDefault="00E41830">
            <w:pPr>
              <w:tabs>
                <w:tab w:val="left" w:pos="459"/>
                <w:tab w:val="right" w:pos="9720"/>
              </w:tabs>
              <w:spacing w:before="60" w:after="60"/>
              <w:rPr>
                <w:rFonts w:ascii="Arial" w:eastAsia="Times New Roman" w:hAnsi="Arial" w:cs="Arial"/>
                <w:color w:val="000000"/>
              </w:rPr>
            </w:pPr>
          </w:p>
        </w:tc>
      </w:tr>
      <w:tr w:rsidR="00E41830" w:rsidRPr="00D57170" w14:paraId="780640E1" w14:textId="77777777">
        <w:trPr>
          <w:trHeight w:val="300"/>
        </w:trPr>
        <w:tc>
          <w:tcPr>
            <w:tcW w:w="5947" w:type="dxa"/>
            <w:gridSpan w:val="3"/>
            <w:tcBorders>
              <w:top w:val="single" w:sz="8" w:space="0" w:color="000000"/>
              <w:bottom w:val="single" w:sz="8" w:space="0" w:color="auto"/>
              <w:right w:val="single" w:sz="8" w:space="0" w:color="000000"/>
            </w:tcBorders>
            <w:vAlign w:val="center"/>
          </w:tcPr>
          <w:p w14:paraId="343016B2" w14:textId="77777777" w:rsidR="00DA0A6F" w:rsidRDefault="00DA0A6F" w:rsidP="00DA0A6F">
            <w:pPr>
              <w:tabs>
                <w:tab w:val="left" w:pos="459"/>
                <w:tab w:val="right" w:pos="9720"/>
              </w:tabs>
              <w:spacing w:before="60" w:after="60"/>
              <w:rPr>
                <w:rFonts w:ascii="Arial" w:eastAsia="Times New Roman" w:hAnsi="Arial" w:cs="Arial"/>
                <w:i/>
                <w:iCs/>
                <w:color w:val="000000"/>
              </w:rPr>
            </w:pPr>
            <w:permStart w:id="462491969" w:edGrp="everyone" w:colFirst="1" w:colLast="1"/>
            <w:r>
              <w:rPr>
                <w:rFonts w:ascii="Arial" w:eastAsia="Times New Roman" w:hAnsi="Arial" w:cs="Arial"/>
                <w:color w:val="000000"/>
              </w:rPr>
              <w:t>Application Area</w:t>
            </w:r>
          </w:p>
          <w:permEnd w:id="473774180"/>
          <w:p w14:paraId="62CF02D2" w14:textId="72B878B8" w:rsidR="00E41830" w:rsidRPr="00D57170" w:rsidRDefault="00E41830">
            <w:pPr>
              <w:tabs>
                <w:tab w:val="left" w:pos="459"/>
                <w:tab w:val="right" w:pos="9720"/>
              </w:tabs>
              <w:spacing w:before="60" w:after="60"/>
              <w:rPr>
                <w:rFonts w:ascii="Arial" w:eastAsia="Times New Roman" w:hAnsi="Arial" w:cs="Arial"/>
                <w:color w:val="000000"/>
              </w:rPr>
            </w:pPr>
            <w:r w:rsidRPr="00D57170">
              <w:rPr>
                <w:rFonts w:ascii="Arial" w:eastAsia="Times New Roman" w:hAnsi="Arial" w:cs="Arial"/>
                <w:i/>
                <w:iCs/>
                <w:color w:val="000000"/>
              </w:rPr>
              <w:t>To be stated as per land title details (for example, ‘Location 1234 on Plan 765, Land District’)</w:t>
            </w:r>
          </w:p>
        </w:tc>
        <w:tc>
          <w:tcPr>
            <w:tcW w:w="4113" w:type="dxa"/>
            <w:gridSpan w:val="2"/>
            <w:tcBorders>
              <w:top w:val="single" w:sz="4" w:space="0" w:color="A6A6A6"/>
              <w:left w:val="single" w:sz="8" w:space="0" w:color="000000"/>
              <w:bottom w:val="single" w:sz="8" w:space="0" w:color="A6A6A6"/>
            </w:tcBorders>
            <w:shd w:val="clear" w:color="auto" w:fill="F2F2F2"/>
          </w:tcPr>
          <w:p w14:paraId="3AAC1DF6" w14:textId="77777777" w:rsidR="00E41830" w:rsidRPr="00D57170" w:rsidRDefault="00E41830">
            <w:pPr>
              <w:tabs>
                <w:tab w:val="left" w:pos="459"/>
                <w:tab w:val="right" w:pos="9720"/>
              </w:tabs>
              <w:spacing w:before="60" w:after="60"/>
              <w:rPr>
                <w:rFonts w:ascii="Arial" w:eastAsia="Times New Roman" w:hAnsi="Arial" w:cs="Arial"/>
                <w:color w:val="000000"/>
              </w:rPr>
            </w:pPr>
          </w:p>
        </w:tc>
      </w:tr>
      <w:tr w:rsidR="00E41830" w:rsidRPr="00D57170" w14:paraId="15D69655" w14:textId="77777777">
        <w:trPr>
          <w:trHeight w:val="300"/>
        </w:trPr>
        <w:tc>
          <w:tcPr>
            <w:tcW w:w="5947" w:type="dxa"/>
            <w:gridSpan w:val="3"/>
            <w:tcBorders>
              <w:top w:val="single" w:sz="8" w:space="0" w:color="auto"/>
              <w:left w:val="single" w:sz="4" w:space="0" w:color="000000"/>
              <w:bottom w:val="single" w:sz="4" w:space="0" w:color="000000"/>
              <w:right w:val="single" w:sz="8" w:space="0" w:color="000000"/>
            </w:tcBorders>
            <w:vAlign w:val="center"/>
          </w:tcPr>
          <w:p w14:paraId="22F3E1C4" w14:textId="77777777" w:rsidR="00E41830" w:rsidRPr="00D57170" w:rsidRDefault="00E41830">
            <w:pPr>
              <w:tabs>
                <w:tab w:val="left" w:pos="459"/>
                <w:tab w:val="right" w:pos="9720"/>
              </w:tabs>
              <w:spacing w:before="60" w:after="60"/>
              <w:rPr>
                <w:rFonts w:ascii="Arial" w:eastAsia="Times New Roman" w:hAnsi="Arial" w:cs="Arial"/>
                <w:color w:val="000000"/>
              </w:rPr>
            </w:pPr>
            <w:permStart w:id="1528447692" w:edGrp="everyone" w:colFirst="1" w:colLast="1"/>
            <w:permEnd w:id="462491969"/>
            <w:r w:rsidRPr="00D57170">
              <w:rPr>
                <w:rFonts w:ascii="Arial" w:eastAsia="Times New Roman" w:hAnsi="Arial" w:cs="Arial"/>
                <w:color w:val="000000"/>
              </w:rPr>
              <w:t>Sandalwood region (refer to Figure 2)</w:t>
            </w:r>
          </w:p>
        </w:tc>
        <w:tc>
          <w:tcPr>
            <w:tcW w:w="4113" w:type="dxa"/>
            <w:gridSpan w:val="2"/>
            <w:tcBorders>
              <w:top w:val="single" w:sz="8" w:space="0" w:color="A6A6A6"/>
              <w:left w:val="single" w:sz="8" w:space="0" w:color="000000"/>
              <w:bottom w:val="single" w:sz="4" w:space="0" w:color="auto"/>
              <w:right w:val="single" w:sz="4" w:space="0" w:color="auto"/>
            </w:tcBorders>
            <w:shd w:val="clear" w:color="auto" w:fill="F2F2F2"/>
          </w:tcPr>
          <w:p w14:paraId="0128D095" w14:textId="77777777" w:rsidR="00E41830" w:rsidRPr="00D57170" w:rsidRDefault="00E41830">
            <w:pPr>
              <w:spacing w:before="60" w:after="60"/>
              <w:rPr>
                <w:rFonts w:ascii="Arial" w:eastAsia="Times New Roman" w:hAnsi="Arial" w:cs="Arial"/>
                <w:color w:val="000000"/>
              </w:rPr>
            </w:pPr>
          </w:p>
        </w:tc>
      </w:tr>
      <w:permEnd w:id="1528447692"/>
    </w:tbl>
    <w:p w14:paraId="6452092E" w14:textId="77777777" w:rsidR="00E41830" w:rsidRPr="00D57170" w:rsidRDefault="00E41830" w:rsidP="00E41830">
      <w:pPr>
        <w:spacing w:before="60" w:after="60" w:line="276" w:lineRule="auto"/>
        <w:jc w:val="both"/>
        <w:rPr>
          <w:rFonts w:ascii="Arial" w:eastAsia="Times New Roman" w:hAnsi="Arial" w:cs="Arial"/>
          <w:color w:val="000000"/>
          <w:kern w:val="0"/>
          <w:sz w:val="4"/>
          <w:szCs w:val="4"/>
          <w14:ligatures w14:val="none"/>
        </w:rPr>
      </w:pPr>
    </w:p>
    <w:p w14:paraId="0526E8FE" w14:textId="77777777" w:rsidR="00E41830" w:rsidRDefault="00E41830" w:rsidP="00E41830">
      <w:pPr>
        <w:spacing w:after="0" w:line="240" w:lineRule="auto"/>
        <w:rPr>
          <w:rFonts w:ascii="Arial" w:hAnsi="Arial" w:cs="Arial"/>
          <w:sz w:val="22"/>
          <w:szCs w:val="22"/>
          <w:lang w:val="en-US"/>
        </w:rPr>
        <w:sectPr w:rsidR="00E41830" w:rsidSect="00E41830">
          <w:footerReference w:type="default" r:id="rId34"/>
          <w:pgSz w:w="11906" w:h="16838"/>
          <w:pgMar w:top="1276" w:right="849" w:bottom="1440" w:left="993" w:header="708" w:footer="505" w:gutter="0"/>
          <w:cols w:space="708"/>
          <w:docGrid w:linePitch="360"/>
        </w:sectPr>
      </w:pPr>
    </w:p>
    <w:p w14:paraId="40C51770" w14:textId="77777777" w:rsidR="00E41830" w:rsidRPr="005354DF" w:rsidRDefault="00E41830" w:rsidP="00E41830">
      <w:pPr>
        <w:spacing w:after="0" w:line="240" w:lineRule="auto"/>
        <w:jc w:val="center"/>
        <w:rPr>
          <w:rFonts w:ascii="Arial" w:hAnsi="Arial" w:cs="Arial"/>
          <w:b/>
          <w:bCs/>
          <w:sz w:val="22"/>
          <w:szCs w:val="22"/>
          <w:lang w:val="en-US"/>
        </w:rPr>
      </w:pPr>
      <w:permStart w:id="521496076" w:edGrp="everyone" w:colFirst="0" w:colLast="0"/>
      <w:r w:rsidRPr="005354DF">
        <w:rPr>
          <w:rFonts w:ascii="Arial" w:hAnsi="Arial" w:cs="Arial"/>
          <w:b/>
          <w:bCs/>
          <w:sz w:val="22"/>
          <w:szCs w:val="22"/>
          <w:lang w:val="en-US"/>
        </w:rPr>
        <w:lastRenderedPageBreak/>
        <w:t>Insert o</w:t>
      </w:r>
      <w:r>
        <w:rPr>
          <w:rFonts w:ascii="Arial" w:hAnsi="Arial" w:cs="Arial"/>
          <w:b/>
          <w:bCs/>
          <w:sz w:val="22"/>
          <w:szCs w:val="22"/>
          <w:lang w:val="en-US"/>
        </w:rPr>
        <w:t>r</w:t>
      </w:r>
      <w:r w:rsidRPr="005354DF">
        <w:rPr>
          <w:rFonts w:ascii="Arial" w:hAnsi="Arial" w:cs="Arial"/>
          <w:b/>
          <w:bCs/>
          <w:sz w:val="22"/>
          <w:szCs w:val="22"/>
          <w:lang w:val="en-US"/>
        </w:rPr>
        <w:t xml:space="preserve"> attach maps</w:t>
      </w:r>
    </w:p>
    <w:p w14:paraId="6421023F" w14:textId="77777777" w:rsidR="00E41830" w:rsidRDefault="00E41830" w:rsidP="00E41830">
      <w:pPr>
        <w:spacing w:after="0" w:line="240" w:lineRule="auto"/>
        <w:rPr>
          <w:rFonts w:ascii="Arial" w:hAnsi="Arial" w:cs="Arial"/>
          <w:sz w:val="22"/>
          <w:szCs w:val="22"/>
          <w:lang w:val="en-US"/>
        </w:rPr>
      </w:pPr>
    </w:p>
    <w:p w14:paraId="61600D91" w14:textId="77777777" w:rsidR="00E41830" w:rsidRPr="005354DF" w:rsidRDefault="00E41830" w:rsidP="00E41830">
      <w:pPr>
        <w:spacing w:after="0" w:line="240" w:lineRule="auto"/>
        <w:rPr>
          <w:rFonts w:ascii="Arial" w:hAnsi="Arial" w:cs="Arial"/>
          <w:b/>
          <w:bCs/>
          <w:sz w:val="22"/>
          <w:szCs w:val="22"/>
          <w:lang w:val="en-US"/>
        </w:rPr>
      </w:pPr>
      <w:r w:rsidRPr="005354DF">
        <w:rPr>
          <w:rFonts w:ascii="Arial" w:hAnsi="Arial" w:cs="Arial"/>
          <w:b/>
          <w:bCs/>
          <w:sz w:val="22"/>
          <w:szCs w:val="22"/>
          <w:lang w:val="en-US"/>
        </w:rPr>
        <w:t>Site map</w:t>
      </w:r>
    </w:p>
    <w:p w14:paraId="3CF555FB" w14:textId="77777777" w:rsidR="00E41830" w:rsidRPr="005354DF" w:rsidRDefault="00E41830" w:rsidP="00E41830">
      <w:pPr>
        <w:spacing w:after="0" w:line="240" w:lineRule="auto"/>
        <w:rPr>
          <w:rFonts w:ascii="Arial" w:hAnsi="Arial" w:cs="Arial"/>
          <w:sz w:val="22"/>
          <w:szCs w:val="22"/>
          <w:lang w:val="en-US"/>
        </w:rPr>
      </w:pPr>
    </w:p>
    <w:p w14:paraId="2AF06403" w14:textId="77777777" w:rsidR="00E41830" w:rsidRDefault="00E41830" w:rsidP="00E41830">
      <w:pPr>
        <w:spacing w:after="0" w:line="240" w:lineRule="auto"/>
        <w:rPr>
          <w:rFonts w:ascii="Arial" w:hAnsi="Arial" w:cs="Arial"/>
          <w:sz w:val="22"/>
          <w:szCs w:val="22"/>
          <w:lang w:val="en-US"/>
        </w:rPr>
      </w:pPr>
      <w:r>
        <w:rPr>
          <w:rFonts w:ascii="Arial" w:hAnsi="Arial" w:cs="Arial"/>
          <w:sz w:val="22"/>
          <w:szCs w:val="22"/>
          <w:lang w:val="en-US"/>
        </w:rPr>
        <w:t>Provide a map that should include the following:</w:t>
      </w:r>
    </w:p>
    <w:p w14:paraId="63399B28" w14:textId="5C69AACB" w:rsidR="00E41830" w:rsidRDefault="00E41830" w:rsidP="00E41830">
      <w:pPr>
        <w:pStyle w:val="ListParagraph"/>
        <w:numPr>
          <w:ilvl w:val="0"/>
          <w:numId w:val="1"/>
        </w:numPr>
        <w:spacing w:after="0" w:line="240" w:lineRule="auto"/>
        <w:rPr>
          <w:rFonts w:ascii="Arial" w:hAnsi="Arial" w:cs="Arial"/>
          <w:sz w:val="22"/>
          <w:szCs w:val="22"/>
          <w:lang w:val="en-US"/>
        </w:rPr>
      </w:pPr>
      <w:r>
        <w:rPr>
          <w:rFonts w:ascii="Arial" w:hAnsi="Arial" w:cs="Arial"/>
          <w:sz w:val="22"/>
          <w:szCs w:val="22"/>
          <w:lang w:val="en-US"/>
        </w:rPr>
        <w:t xml:space="preserve">The location of the </w:t>
      </w:r>
      <w:r w:rsidR="006410DB">
        <w:rPr>
          <w:rFonts w:ascii="Arial" w:hAnsi="Arial" w:cs="Arial"/>
          <w:sz w:val="22"/>
          <w:szCs w:val="22"/>
          <w:lang w:val="en-US"/>
        </w:rPr>
        <w:t>a</w:t>
      </w:r>
      <w:r w:rsidR="00980A0A">
        <w:rPr>
          <w:rFonts w:ascii="Arial" w:hAnsi="Arial" w:cs="Arial"/>
          <w:sz w:val="22"/>
          <w:szCs w:val="22"/>
          <w:lang w:val="en-US"/>
        </w:rPr>
        <w:t xml:space="preserve">pplication </w:t>
      </w:r>
      <w:r w:rsidR="006410DB">
        <w:rPr>
          <w:rFonts w:ascii="Arial" w:hAnsi="Arial" w:cs="Arial"/>
          <w:sz w:val="22"/>
          <w:szCs w:val="22"/>
          <w:lang w:val="en-US"/>
        </w:rPr>
        <w:t>a</w:t>
      </w:r>
      <w:r w:rsidR="00980A0A">
        <w:rPr>
          <w:rFonts w:ascii="Arial" w:hAnsi="Arial" w:cs="Arial"/>
          <w:sz w:val="22"/>
          <w:szCs w:val="22"/>
          <w:lang w:val="en-US"/>
        </w:rPr>
        <w:t xml:space="preserve">rea </w:t>
      </w:r>
      <w:r>
        <w:rPr>
          <w:rFonts w:ascii="Arial" w:hAnsi="Arial" w:cs="Arial"/>
          <w:sz w:val="22"/>
          <w:szCs w:val="22"/>
          <w:lang w:val="en-US"/>
        </w:rPr>
        <w:t>in relation to public roads and relevant access tracks.</w:t>
      </w:r>
    </w:p>
    <w:p w14:paraId="34024618" w14:textId="77777777" w:rsidR="00E41830" w:rsidRDefault="00E41830" w:rsidP="00E41830">
      <w:pPr>
        <w:pStyle w:val="ListParagraph"/>
        <w:numPr>
          <w:ilvl w:val="0"/>
          <w:numId w:val="1"/>
        </w:numPr>
        <w:spacing w:after="0" w:line="240" w:lineRule="auto"/>
        <w:rPr>
          <w:rFonts w:ascii="Arial" w:hAnsi="Arial" w:cs="Arial"/>
          <w:sz w:val="22"/>
          <w:szCs w:val="22"/>
          <w:lang w:val="en-US"/>
        </w:rPr>
      </w:pPr>
      <w:r>
        <w:rPr>
          <w:rFonts w:ascii="Arial" w:hAnsi="Arial" w:cs="Arial"/>
          <w:sz w:val="22"/>
          <w:szCs w:val="22"/>
          <w:lang w:val="en-US"/>
        </w:rPr>
        <w:t>The areas where sandalwood habitat occurs on the property.</w:t>
      </w:r>
    </w:p>
    <w:p w14:paraId="5647C429" w14:textId="77777777" w:rsidR="00E41830" w:rsidRDefault="00E41830" w:rsidP="00E41830">
      <w:pPr>
        <w:spacing w:after="0" w:line="240" w:lineRule="auto"/>
        <w:rPr>
          <w:rFonts w:ascii="Arial" w:hAnsi="Arial" w:cs="Arial"/>
          <w:sz w:val="22"/>
          <w:szCs w:val="22"/>
          <w:lang w:val="en-US"/>
        </w:rPr>
      </w:pPr>
    </w:p>
    <w:p w14:paraId="1A3D30A3" w14:textId="77777777" w:rsidR="00E41830" w:rsidRPr="005354DF" w:rsidRDefault="00E41830" w:rsidP="00E41830">
      <w:pPr>
        <w:spacing w:after="0" w:line="240" w:lineRule="auto"/>
        <w:rPr>
          <w:rFonts w:ascii="Arial" w:hAnsi="Arial" w:cs="Arial"/>
          <w:b/>
          <w:bCs/>
          <w:sz w:val="22"/>
          <w:szCs w:val="22"/>
          <w:lang w:val="en-US"/>
        </w:rPr>
      </w:pPr>
      <w:r w:rsidRPr="005354DF">
        <w:rPr>
          <w:rFonts w:ascii="Arial" w:hAnsi="Arial" w:cs="Arial"/>
          <w:b/>
          <w:bCs/>
          <w:sz w:val="22"/>
          <w:szCs w:val="22"/>
          <w:lang w:val="en-US"/>
        </w:rPr>
        <w:t xml:space="preserve">Operational </w:t>
      </w:r>
      <w:proofErr w:type="gramStart"/>
      <w:r w:rsidRPr="005354DF">
        <w:rPr>
          <w:rFonts w:ascii="Arial" w:hAnsi="Arial" w:cs="Arial"/>
          <w:b/>
          <w:bCs/>
          <w:sz w:val="22"/>
          <w:szCs w:val="22"/>
          <w:lang w:val="en-US"/>
        </w:rPr>
        <w:t>map</w:t>
      </w:r>
      <w:proofErr w:type="gramEnd"/>
      <w:r w:rsidRPr="005354DF">
        <w:rPr>
          <w:rFonts w:ascii="Arial" w:hAnsi="Arial" w:cs="Arial"/>
          <w:b/>
          <w:bCs/>
          <w:sz w:val="22"/>
          <w:szCs w:val="22"/>
          <w:lang w:val="en-US"/>
        </w:rPr>
        <w:t>/s</w:t>
      </w:r>
    </w:p>
    <w:p w14:paraId="387FAB97" w14:textId="77777777" w:rsidR="00E41830" w:rsidRDefault="00E41830" w:rsidP="00E41830">
      <w:pPr>
        <w:spacing w:after="0" w:line="240" w:lineRule="auto"/>
        <w:rPr>
          <w:rFonts w:ascii="Arial" w:hAnsi="Arial" w:cs="Arial"/>
          <w:sz w:val="22"/>
          <w:szCs w:val="22"/>
          <w:lang w:val="en-US"/>
        </w:rPr>
      </w:pPr>
    </w:p>
    <w:p w14:paraId="14E6998C" w14:textId="77777777" w:rsidR="00E41830" w:rsidRDefault="00E41830" w:rsidP="00E41830">
      <w:pPr>
        <w:spacing w:after="0" w:line="240" w:lineRule="auto"/>
        <w:rPr>
          <w:rFonts w:ascii="Arial" w:hAnsi="Arial" w:cs="Arial"/>
          <w:sz w:val="22"/>
          <w:szCs w:val="22"/>
          <w:lang w:val="en-US"/>
        </w:rPr>
      </w:pPr>
      <w:r>
        <w:rPr>
          <w:rFonts w:ascii="Arial" w:hAnsi="Arial" w:cs="Arial"/>
          <w:sz w:val="22"/>
          <w:szCs w:val="22"/>
          <w:lang w:val="en-US"/>
        </w:rPr>
        <w:t>Provide a map/s with the following locations and information:</w:t>
      </w:r>
    </w:p>
    <w:p w14:paraId="6D9D5398" w14:textId="77777777" w:rsidR="00E41830" w:rsidRDefault="00E41830" w:rsidP="00E41830">
      <w:pPr>
        <w:spacing w:after="0" w:line="240" w:lineRule="auto"/>
        <w:rPr>
          <w:rFonts w:ascii="Arial" w:hAnsi="Arial" w:cs="Arial"/>
          <w:sz w:val="22"/>
          <w:szCs w:val="22"/>
          <w:lang w:val="en-US"/>
        </w:rPr>
      </w:pPr>
    </w:p>
    <w:p w14:paraId="479CCFDA"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areas where harvesting is proposed (GPS way points not required for dead wood only harvesting)</w:t>
      </w:r>
    </w:p>
    <w:p w14:paraId="65DEABBE"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areas where sandalwood has previously been established</w:t>
      </w:r>
    </w:p>
    <w:p w14:paraId="2A6F9827"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areas of past harvesting</w:t>
      </w:r>
    </w:p>
    <w:p w14:paraId="162CDAE0"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proposed seeding locations</w:t>
      </w:r>
    </w:p>
    <w:p w14:paraId="51D57A85"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existing fencing</w:t>
      </w:r>
    </w:p>
    <w:p w14:paraId="05CA3489"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fencing to be constructed (optional for dead wood only harvesting)</w:t>
      </w:r>
    </w:p>
    <w:p w14:paraId="394E14AE"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stock exclusion areas</w:t>
      </w:r>
    </w:p>
    <w:p w14:paraId="037C37CC"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areas where control of invasive animals is proposed (if applicable and optional for dead wood only harvesting)</w:t>
      </w:r>
    </w:p>
    <w:p w14:paraId="4F7545C1" w14:textId="77777777" w:rsidR="00E41830"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sandalwood protected (permanent no harvest) areas</w:t>
      </w:r>
    </w:p>
    <w:p w14:paraId="6101E33D" w14:textId="6583C8B8" w:rsidR="00E41830" w:rsidRPr="005354DF" w:rsidRDefault="00E41830" w:rsidP="00E41830">
      <w:pPr>
        <w:pStyle w:val="ListParagraph"/>
        <w:numPr>
          <w:ilvl w:val="0"/>
          <w:numId w:val="2"/>
        </w:numPr>
        <w:spacing w:after="0" w:line="240" w:lineRule="auto"/>
        <w:rPr>
          <w:rFonts w:ascii="Arial" w:hAnsi="Arial" w:cs="Arial"/>
          <w:sz w:val="22"/>
          <w:szCs w:val="22"/>
          <w:lang w:val="en-US"/>
        </w:rPr>
      </w:pPr>
      <w:r>
        <w:rPr>
          <w:rFonts w:ascii="Arial" w:hAnsi="Arial" w:cs="Arial"/>
          <w:sz w:val="22"/>
          <w:szCs w:val="22"/>
          <w:lang w:val="en-US"/>
        </w:rPr>
        <w:t>sensitive areas (where culturally appropriate)</w:t>
      </w:r>
      <w:r w:rsidR="007D2420">
        <w:rPr>
          <w:rFonts w:ascii="Arial" w:hAnsi="Arial" w:cs="Arial"/>
          <w:sz w:val="22"/>
          <w:szCs w:val="22"/>
          <w:lang w:val="en-US"/>
        </w:rPr>
        <w:t>.</w:t>
      </w:r>
    </w:p>
    <w:permEnd w:id="521496076"/>
    <w:p w14:paraId="20778B1B" w14:textId="77777777" w:rsidR="00E41830" w:rsidRDefault="00E41830" w:rsidP="00E41830">
      <w:pPr>
        <w:spacing w:after="0" w:line="240" w:lineRule="auto"/>
        <w:rPr>
          <w:rFonts w:ascii="Arial" w:hAnsi="Arial" w:cs="Arial"/>
          <w:sz w:val="22"/>
          <w:szCs w:val="22"/>
          <w:lang w:val="en-US"/>
        </w:rPr>
      </w:pPr>
    </w:p>
    <w:p w14:paraId="25204C86" w14:textId="77777777" w:rsidR="00E41830" w:rsidRPr="005354DF"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4. </w:t>
      </w:r>
      <w:r w:rsidRPr="005354DF">
        <w:rPr>
          <w:rFonts w:ascii="Arial" w:hAnsi="Arial" w:cs="Arial"/>
          <w:b/>
          <w:bCs/>
          <w:sz w:val="22"/>
          <w:szCs w:val="22"/>
          <w:lang w:val="en-US"/>
        </w:rPr>
        <w:t>PLANNING</w:t>
      </w:r>
      <w:r>
        <w:rPr>
          <w:rFonts w:ascii="Arial" w:hAnsi="Arial" w:cs="Arial"/>
          <w:b/>
          <w:bCs/>
          <w:sz w:val="22"/>
          <w:szCs w:val="22"/>
          <w:lang w:val="en-US"/>
        </w:rPr>
        <w:t xml:space="preserve"> AND FIELD SURVEY</w:t>
      </w:r>
    </w:p>
    <w:p w14:paraId="63246F9E" w14:textId="77777777" w:rsidR="00E41830" w:rsidRDefault="00E41830" w:rsidP="00E41830">
      <w:pPr>
        <w:spacing w:after="0" w:line="240" w:lineRule="auto"/>
        <w:rPr>
          <w:rFonts w:ascii="Arial" w:hAnsi="Arial" w:cs="Arial"/>
          <w:sz w:val="22"/>
          <w:szCs w:val="22"/>
          <w:lang w:val="en-US"/>
        </w:rPr>
      </w:pPr>
    </w:p>
    <w:p w14:paraId="07DAF06C" w14:textId="77777777" w:rsidR="00E41830" w:rsidRPr="005354DF"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4.1 </w:t>
      </w:r>
      <w:r w:rsidRPr="005354DF">
        <w:rPr>
          <w:rFonts w:ascii="Arial" w:hAnsi="Arial" w:cs="Arial"/>
          <w:b/>
          <w:bCs/>
          <w:sz w:val="22"/>
          <w:szCs w:val="22"/>
          <w:lang w:val="en-US"/>
        </w:rPr>
        <w:t>Mapping of sandalwood habitat</w:t>
      </w:r>
    </w:p>
    <w:p w14:paraId="7546018C" w14:textId="77777777" w:rsidR="00E41830" w:rsidRDefault="00E41830" w:rsidP="00E41830">
      <w:pPr>
        <w:spacing w:after="0" w:line="240" w:lineRule="auto"/>
        <w:rPr>
          <w:rFonts w:ascii="Arial" w:hAnsi="Arial" w:cs="Arial"/>
          <w:sz w:val="22"/>
          <w:szCs w:val="22"/>
          <w:lang w:val="en-US"/>
        </w:rPr>
      </w:pPr>
    </w:p>
    <w:p w14:paraId="19B65F68" w14:textId="70DC4C83" w:rsidR="00E41830" w:rsidRDefault="00E41830" w:rsidP="002646FA">
      <w:pPr>
        <w:spacing w:after="0" w:line="240" w:lineRule="auto"/>
        <w:jc w:val="both"/>
        <w:rPr>
          <w:rFonts w:ascii="Arial" w:hAnsi="Arial" w:cs="Arial"/>
          <w:sz w:val="22"/>
          <w:szCs w:val="22"/>
          <w:lang w:val="en-US"/>
        </w:rPr>
      </w:pPr>
      <w:permStart w:id="1524778831" w:edGrp="everyone" w:colFirst="0" w:colLast="0"/>
      <w:r>
        <w:rPr>
          <w:rFonts w:ascii="Arial" w:hAnsi="Arial" w:cs="Arial"/>
          <w:sz w:val="22"/>
          <w:szCs w:val="22"/>
          <w:lang w:val="en-US"/>
        </w:rPr>
        <w:t xml:space="preserve">Please provide a map showing where the sandalwood occurs on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and complete Table 1. For more information on mapping of sandalwood habitat please refer to </w:t>
      </w:r>
      <w:r w:rsidR="00CE4F6C">
        <w:rPr>
          <w:rFonts w:ascii="Arial" w:hAnsi="Arial" w:cs="Arial"/>
          <w:sz w:val="22"/>
          <w:szCs w:val="22"/>
          <w:lang w:val="en-US"/>
        </w:rPr>
        <w:t xml:space="preserve">Form </w:t>
      </w:r>
      <w:r w:rsidR="00C47583">
        <w:rPr>
          <w:rFonts w:ascii="Arial" w:hAnsi="Arial" w:cs="Arial"/>
          <w:sz w:val="22"/>
          <w:szCs w:val="22"/>
          <w:lang w:val="en-US"/>
        </w:rPr>
        <w:t>2B</w:t>
      </w:r>
      <w:r w:rsidR="007B245A">
        <w:rPr>
          <w:rFonts w:ascii="Arial" w:hAnsi="Arial" w:cs="Arial"/>
          <w:sz w:val="22"/>
          <w:szCs w:val="22"/>
          <w:lang w:val="en-US"/>
        </w:rPr>
        <w:t xml:space="preserve"> – Living (green) and dead sandalwood sustainability and establishment plan</w:t>
      </w:r>
      <w:r w:rsidR="00AE2846">
        <w:rPr>
          <w:rFonts w:ascii="Arial" w:hAnsi="Arial" w:cs="Arial"/>
          <w:sz w:val="22"/>
          <w:szCs w:val="22"/>
          <w:lang w:val="en-US"/>
        </w:rPr>
        <w:t>.</w:t>
      </w:r>
    </w:p>
    <w:permEnd w:id="1524778831"/>
    <w:p w14:paraId="0476E2E4" w14:textId="431F844B" w:rsidR="00E41830" w:rsidRDefault="00E41830" w:rsidP="00E41830">
      <w:pPr>
        <w:rPr>
          <w:rFonts w:ascii="Arial" w:hAnsi="Arial" w:cs="Arial"/>
          <w:sz w:val="22"/>
          <w:szCs w:val="22"/>
          <w:lang w:val="en-US"/>
        </w:rPr>
      </w:pPr>
    </w:p>
    <w:p w14:paraId="5FEAEA97" w14:textId="0925AC8C" w:rsidR="00E41830" w:rsidRPr="0037772C" w:rsidRDefault="00E41830" w:rsidP="00E41830">
      <w:pPr>
        <w:spacing w:after="0" w:line="240" w:lineRule="auto"/>
        <w:rPr>
          <w:rFonts w:ascii="Arial" w:hAnsi="Arial" w:cs="Arial"/>
          <w:b/>
          <w:bCs/>
          <w:sz w:val="22"/>
          <w:szCs w:val="22"/>
          <w:lang w:val="en-US"/>
        </w:rPr>
      </w:pPr>
      <w:r w:rsidRPr="0037772C">
        <w:rPr>
          <w:rFonts w:ascii="Arial" w:hAnsi="Arial" w:cs="Arial"/>
          <w:b/>
          <w:bCs/>
          <w:sz w:val="22"/>
          <w:szCs w:val="22"/>
          <w:lang w:val="en-US"/>
        </w:rPr>
        <w:t xml:space="preserve">Table </w:t>
      </w:r>
      <w:r>
        <w:rPr>
          <w:rFonts w:ascii="Arial" w:hAnsi="Arial" w:cs="Arial"/>
          <w:b/>
          <w:bCs/>
          <w:sz w:val="22"/>
          <w:szCs w:val="22"/>
          <w:lang w:val="en-US"/>
        </w:rPr>
        <w:t>1</w:t>
      </w:r>
      <w:r w:rsidRPr="0037772C">
        <w:rPr>
          <w:rFonts w:ascii="Arial" w:hAnsi="Arial" w:cs="Arial"/>
          <w:b/>
          <w:bCs/>
          <w:sz w:val="22"/>
          <w:szCs w:val="22"/>
          <w:lang w:val="en-US"/>
        </w:rPr>
        <w:t xml:space="preserve">. </w:t>
      </w:r>
      <w:r>
        <w:rPr>
          <w:rFonts w:ascii="Arial" w:hAnsi="Arial" w:cs="Arial"/>
          <w:b/>
          <w:bCs/>
          <w:sz w:val="22"/>
          <w:szCs w:val="22"/>
          <w:lang w:val="en-US"/>
        </w:rPr>
        <w:t>Results of desktop study identifying potential sandalwood habitat</w:t>
      </w:r>
      <w:r w:rsidR="007D2420">
        <w:rPr>
          <w:rFonts w:ascii="Arial" w:hAnsi="Arial" w:cs="Arial"/>
          <w:b/>
          <w:bCs/>
          <w:sz w:val="22"/>
          <w:szCs w:val="22"/>
          <w:lang w:val="en-US"/>
        </w:rPr>
        <w:t>.</w:t>
      </w:r>
    </w:p>
    <w:tbl>
      <w:tblPr>
        <w:tblStyle w:val="TableGrid"/>
        <w:tblW w:w="9067" w:type="dxa"/>
        <w:tblLook w:val="04A0" w:firstRow="1" w:lastRow="0" w:firstColumn="1" w:lastColumn="0" w:noHBand="0" w:noVBand="1"/>
      </w:tblPr>
      <w:tblGrid>
        <w:gridCol w:w="4957"/>
        <w:gridCol w:w="4110"/>
      </w:tblGrid>
      <w:tr w:rsidR="00E41830" w14:paraId="3C7DB005" w14:textId="77777777">
        <w:tc>
          <w:tcPr>
            <w:tcW w:w="9067" w:type="dxa"/>
            <w:gridSpan w:val="2"/>
          </w:tcPr>
          <w:p w14:paraId="523691AC" w14:textId="77777777" w:rsidR="00E41830" w:rsidRPr="0037772C" w:rsidRDefault="00E41830">
            <w:pPr>
              <w:rPr>
                <w:rFonts w:ascii="Arial" w:hAnsi="Arial" w:cs="Arial"/>
                <w:b/>
                <w:bCs/>
                <w:sz w:val="22"/>
                <w:szCs w:val="22"/>
                <w:lang w:val="en-US"/>
              </w:rPr>
            </w:pPr>
            <w:proofErr w:type="spellStart"/>
            <w:r w:rsidRPr="0037772C">
              <w:rPr>
                <w:rFonts w:ascii="Arial" w:hAnsi="Arial" w:cs="Arial"/>
                <w:b/>
                <w:bCs/>
                <w:sz w:val="22"/>
                <w:szCs w:val="22"/>
                <w:lang w:val="en-US"/>
              </w:rPr>
              <w:t>Licence</w:t>
            </w:r>
            <w:proofErr w:type="spellEnd"/>
            <w:r w:rsidRPr="0037772C">
              <w:rPr>
                <w:rFonts w:ascii="Arial" w:hAnsi="Arial" w:cs="Arial"/>
                <w:b/>
                <w:bCs/>
                <w:sz w:val="22"/>
                <w:szCs w:val="22"/>
                <w:lang w:val="en-US"/>
              </w:rPr>
              <w:t xml:space="preserve"> application area/s</w:t>
            </w:r>
          </w:p>
          <w:p w14:paraId="127F6621" w14:textId="3F095AC4" w:rsidR="00E41830" w:rsidRDefault="00E41830">
            <w:pPr>
              <w:rPr>
                <w:rFonts w:ascii="Arial" w:hAnsi="Arial" w:cs="Arial"/>
                <w:sz w:val="22"/>
                <w:szCs w:val="22"/>
                <w:lang w:val="en-US"/>
              </w:rPr>
            </w:pPr>
            <w:r>
              <w:rPr>
                <w:rFonts w:ascii="Arial" w:hAnsi="Arial" w:cs="Arial"/>
                <w:sz w:val="22"/>
                <w:szCs w:val="22"/>
                <w:lang w:val="en-US"/>
              </w:rPr>
              <w:t>Note this information is to match the information under ‘</w:t>
            </w:r>
            <w:r w:rsidR="00AE2846">
              <w:rPr>
                <w:rFonts w:ascii="Arial" w:hAnsi="Arial" w:cs="Arial"/>
                <w:sz w:val="22"/>
                <w:szCs w:val="22"/>
                <w:lang w:val="en-US"/>
              </w:rPr>
              <w:t>Application Area/s</w:t>
            </w:r>
            <w:r>
              <w:rPr>
                <w:rFonts w:ascii="Arial" w:hAnsi="Arial" w:cs="Arial"/>
                <w:sz w:val="22"/>
                <w:szCs w:val="22"/>
                <w:lang w:val="en-US"/>
              </w:rPr>
              <w:t xml:space="preserve">’ in </w:t>
            </w:r>
            <w:r w:rsidR="00AE2846">
              <w:rPr>
                <w:rFonts w:ascii="Arial" w:hAnsi="Arial" w:cs="Arial"/>
                <w:sz w:val="22"/>
                <w:szCs w:val="22"/>
                <w:lang w:val="en-US"/>
              </w:rPr>
              <w:t>Form</w:t>
            </w:r>
            <w:r>
              <w:rPr>
                <w:rFonts w:ascii="Arial" w:hAnsi="Arial" w:cs="Arial"/>
                <w:sz w:val="22"/>
                <w:szCs w:val="22"/>
                <w:lang w:val="en-US"/>
              </w:rPr>
              <w:t xml:space="preserve"> 1</w:t>
            </w:r>
          </w:p>
        </w:tc>
      </w:tr>
      <w:tr w:rsidR="00E41830" w14:paraId="20354B99" w14:textId="77777777">
        <w:tc>
          <w:tcPr>
            <w:tcW w:w="4957" w:type="dxa"/>
          </w:tcPr>
          <w:p w14:paraId="3CD673DA" w14:textId="77777777" w:rsidR="00E41830" w:rsidRDefault="00E41830">
            <w:pPr>
              <w:rPr>
                <w:rFonts w:ascii="Arial" w:hAnsi="Arial" w:cs="Arial"/>
                <w:sz w:val="22"/>
                <w:szCs w:val="22"/>
                <w:lang w:val="en-US"/>
              </w:rPr>
            </w:pPr>
            <w:permStart w:id="1451785156" w:edGrp="everyone" w:colFirst="0" w:colLast="0"/>
            <w:permStart w:id="459232592" w:edGrp="everyone" w:colFirst="1" w:colLast="1"/>
            <w:r>
              <w:rPr>
                <w:rFonts w:ascii="Arial" w:hAnsi="Arial" w:cs="Arial"/>
                <w:sz w:val="22"/>
                <w:szCs w:val="22"/>
                <w:lang w:val="en-US"/>
              </w:rPr>
              <w:t xml:space="preserve">Total area of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application</w:t>
            </w:r>
            <w:r w:rsidRPr="00D25F5A">
              <w:rPr>
                <w:rFonts w:ascii="Arial" w:hAnsi="Arial" w:cs="Arial"/>
                <w:sz w:val="22"/>
                <w:szCs w:val="22"/>
                <w:vertAlign w:val="superscript"/>
                <w:lang w:val="en-US"/>
              </w:rPr>
              <w:t>1</w:t>
            </w:r>
            <w:r>
              <w:rPr>
                <w:rFonts w:ascii="Arial" w:hAnsi="Arial" w:cs="Arial"/>
                <w:sz w:val="22"/>
                <w:szCs w:val="22"/>
                <w:lang w:val="en-US"/>
              </w:rPr>
              <w:t xml:space="preserve"> (hectares)</w:t>
            </w:r>
          </w:p>
        </w:tc>
        <w:tc>
          <w:tcPr>
            <w:tcW w:w="4110" w:type="dxa"/>
          </w:tcPr>
          <w:p w14:paraId="0A274957" w14:textId="77777777" w:rsidR="00E41830" w:rsidRDefault="00E41830">
            <w:pPr>
              <w:rPr>
                <w:rFonts w:ascii="Arial" w:hAnsi="Arial" w:cs="Arial"/>
                <w:sz w:val="22"/>
                <w:szCs w:val="22"/>
                <w:lang w:val="en-US"/>
              </w:rPr>
            </w:pPr>
          </w:p>
        </w:tc>
      </w:tr>
      <w:permEnd w:id="1451785156"/>
      <w:permEnd w:id="459232592"/>
      <w:tr w:rsidR="00E41830" w14:paraId="5D08787A" w14:textId="77777777">
        <w:tc>
          <w:tcPr>
            <w:tcW w:w="9067" w:type="dxa"/>
            <w:gridSpan w:val="2"/>
          </w:tcPr>
          <w:p w14:paraId="37A200E1" w14:textId="77777777" w:rsidR="00E41830" w:rsidRDefault="00E41830">
            <w:pPr>
              <w:rPr>
                <w:rFonts w:ascii="Arial" w:hAnsi="Arial" w:cs="Arial"/>
                <w:sz w:val="22"/>
                <w:szCs w:val="22"/>
                <w:lang w:val="en-US"/>
              </w:rPr>
            </w:pPr>
            <w:r>
              <w:rPr>
                <w:rFonts w:ascii="Arial" w:hAnsi="Arial" w:cs="Arial"/>
                <w:sz w:val="22"/>
                <w:szCs w:val="22"/>
                <w:lang w:val="en-US"/>
              </w:rPr>
              <w:t>Area of potential sandalwood habitat (hectares) per area/zone (A):</w:t>
            </w:r>
          </w:p>
        </w:tc>
      </w:tr>
      <w:tr w:rsidR="00E41830" w14:paraId="7532BF90" w14:textId="77777777">
        <w:tc>
          <w:tcPr>
            <w:tcW w:w="4957" w:type="dxa"/>
          </w:tcPr>
          <w:p w14:paraId="2902B7C3" w14:textId="77777777" w:rsidR="00E41830" w:rsidRPr="000A31B8" w:rsidRDefault="00E41830">
            <w:pPr>
              <w:pStyle w:val="ListParagraph"/>
              <w:numPr>
                <w:ilvl w:val="0"/>
                <w:numId w:val="5"/>
              </w:numPr>
              <w:rPr>
                <w:rFonts w:ascii="Arial" w:hAnsi="Arial" w:cs="Arial"/>
                <w:sz w:val="22"/>
                <w:szCs w:val="22"/>
                <w:lang w:val="en-US"/>
              </w:rPr>
            </w:pPr>
            <w:permStart w:id="1370317952" w:edGrp="everyone" w:colFirst="0" w:colLast="0"/>
            <w:permStart w:id="916724308" w:edGrp="everyone" w:colFirst="1" w:colLast="1"/>
            <w:r>
              <w:rPr>
                <w:rFonts w:ascii="Arial" w:hAnsi="Arial" w:cs="Arial"/>
                <w:sz w:val="22"/>
                <w:szCs w:val="22"/>
                <w:lang w:val="en-US"/>
              </w:rPr>
              <w:t>Area/Zone 1 (or name)</w:t>
            </w:r>
          </w:p>
        </w:tc>
        <w:tc>
          <w:tcPr>
            <w:tcW w:w="4110" w:type="dxa"/>
          </w:tcPr>
          <w:p w14:paraId="68508CB4" w14:textId="77777777" w:rsidR="00E41830" w:rsidRDefault="00E41830">
            <w:pPr>
              <w:rPr>
                <w:rFonts w:ascii="Arial" w:hAnsi="Arial" w:cs="Arial"/>
                <w:sz w:val="22"/>
                <w:szCs w:val="22"/>
                <w:lang w:val="en-US"/>
              </w:rPr>
            </w:pPr>
          </w:p>
        </w:tc>
      </w:tr>
      <w:tr w:rsidR="00E41830" w14:paraId="39AE0BF5" w14:textId="77777777">
        <w:tc>
          <w:tcPr>
            <w:tcW w:w="4957" w:type="dxa"/>
          </w:tcPr>
          <w:p w14:paraId="36EBDFEA" w14:textId="77777777" w:rsidR="00E41830" w:rsidRPr="000A31B8" w:rsidRDefault="00E41830">
            <w:pPr>
              <w:pStyle w:val="ListParagraph"/>
              <w:numPr>
                <w:ilvl w:val="0"/>
                <w:numId w:val="5"/>
              </w:numPr>
              <w:rPr>
                <w:rFonts w:ascii="Arial" w:hAnsi="Arial" w:cs="Arial"/>
                <w:sz w:val="22"/>
                <w:szCs w:val="22"/>
                <w:lang w:val="en-US"/>
              </w:rPr>
            </w:pPr>
            <w:permStart w:id="745502835" w:edGrp="everyone" w:colFirst="0" w:colLast="0"/>
            <w:permStart w:id="718301528" w:edGrp="everyone" w:colFirst="1" w:colLast="1"/>
            <w:permEnd w:id="1370317952"/>
            <w:permEnd w:id="916724308"/>
            <w:r>
              <w:rPr>
                <w:rFonts w:ascii="Arial" w:hAnsi="Arial" w:cs="Arial"/>
                <w:sz w:val="22"/>
                <w:szCs w:val="22"/>
                <w:lang w:val="en-US"/>
              </w:rPr>
              <w:t>Area/Zone 2 (or name)</w:t>
            </w:r>
          </w:p>
        </w:tc>
        <w:tc>
          <w:tcPr>
            <w:tcW w:w="4110" w:type="dxa"/>
          </w:tcPr>
          <w:p w14:paraId="11F9DD5E" w14:textId="77777777" w:rsidR="00E41830" w:rsidRDefault="00E41830">
            <w:pPr>
              <w:rPr>
                <w:rFonts w:ascii="Arial" w:hAnsi="Arial" w:cs="Arial"/>
                <w:sz w:val="22"/>
                <w:szCs w:val="22"/>
                <w:lang w:val="en-US"/>
              </w:rPr>
            </w:pPr>
          </w:p>
        </w:tc>
      </w:tr>
      <w:tr w:rsidR="00E41830" w14:paraId="2978B6AE" w14:textId="77777777">
        <w:tc>
          <w:tcPr>
            <w:tcW w:w="4957" w:type="dxa"/>
          </w:tcPr>
          <w:p w14:paraId="650D814E" w14:textId="77777777" w:rsidR="00E41830" w:rsidRPr="000A31B8" w:rsidRDefault="00E41830">
            <w:pPr>
              <w:pStyle w:val="ListParagraph"/>
              <w:numPr>
                <w:ilvl w:val="0"/>
                <w:numId w:val="5"/>
              </w:numPr>
              <w:rPr>
                <w:rFonts w:ascii="Arial" w:hAnsi="Arial" w:cs="Arial"/>
                <w:sz w:val="22"/>
                <w:szCs w:val="22"/>
                <w:lang w:val="en-US"/>
              </w:rPr>
            </w:pPr>
            <w:permStart w:id="257175241" w:edGrp="everyone" w:colFirst="0" w:colLast="0"/>
            <w:permStart w:id="796476030" w:edGrp="everyone" w:colFirst="1" w:colLast="1"/>
            <w:permEnd w:id="745502835"/>
            <w:permEnd w:id="718301528"/>
            <w:r>
              <w:rPr>
                <w:rFonts w:ascii="Arial" w:hAnsi="Arial" w:cs="Arial"/>
                <w:sz w:val="22"/>
                <w:szCs w:val="22"/>
                <w:lang w:val="en-US"/>
              </w:rPr>
              <w:t>Area/Zone 3 (or name)</w:t>
            </w:r>
          </w:p>
        </w:tc>
        <w:tc>
          <w:tcPr>
            <w:tcW w:w="4110" w:type="dxa"/>
          </w:tcPr>
          <w:p w14:paraId="52267C3B" w14:textId="77777777" w:rsidR="00E41830" w:rsidRDefault="00E41830">
            <w:pPr>
              <w:rPr>
                <w:rFonts w:ascii="Arial" w:hAnsi="Arial" w:cs="Arial"/>
                <w:sz w:val="22"/>
                <w:szCs w:val="22"/>
                <w:lang w:val="en-US"/>
              </w:rPr>
            </w:pPr>
          </w:p>
        </w:tc>
      </w:tr>
      <w:tr w:rsidR="00E41830" w14:paraId="1FDE0C20" w14:textId="77777777">
        <w:tc>
          <w:tcPr>
            <w:tcW w:w="4957" w:type="dxa"/>
          </w:tcPr>
          <w:p w14:paraId="1705037C" w14:textId="77777777" w:rsidR="00E41830" w:rsidRPr="000A31B8" w:rsidRDefault="00E41830">
            <w:pPr>
              <w:pStyle w:val="ListParagraph"/>
              <w:numPr>
                <w:ilvl w:val="0"/>
                <w:numId w:val="5"/>
              </w:numPr>
              <w:rPr>
                <w:rFonts w:ascii="Arial" w:hAnsi="Arial" w:cs="Arial"/>
                <w:sz w:val="22"/>
                <w:szCs w:val="22"/>
                <w:lang w:val="en-US"/>
              </w:rPr>
            </w:pPr>
            <w:permStart w:id="648574204" w:edGrp="everyone" w:colFirst="0" w:colLast="0"/>
            <w:permStart w:id="1605977301" w:edGrp="everyone" w:colFirst="1" w:colLast="1"/>
            <w:permEnd w:id="257175241"/>
            <w:permEnd w:id="796476030"/>
            <w:r>
              <w:rPr>
                <w:rFonts w:ascii="Arial" w:hAnsi="Arial" w:cs="Arial"/>
                <w:sz w:val="22"/>
                <w:szCs w:val="22"/>
                <w:lang w:val="en-US"/>
              </w:rPr>
              <w:t>Insert additional areas/zones as required</w:t>
            </w:r>
          </w:p>
        </w:tc>
        <w:tc>
          <w:tcPr>
            <w:tcW w:w="4110" w:type="dxa"/>
          </w:tcPr>
          <w:p w14:paraId="36637075" w14:textId="77777777" w:rsidR="00E41830" w:rsidRDefault="00E41830">
            <w:pPr>
              <w:rPr>
                <w:rFonts w:ascii="Arial" w:hAnsi="Arial" w:cs="Arial"/>
                <w:sz w:val="22"/>
                <w:szCs w:val="22"/>
                <w:lang w:val="en-US"/>
              </w:rPr>
            </w:pPr>
          </w:p>
        </w:tc>
      </w:tr>
      <w:tr w:rsidR="00E41830" w14:paraId="20A2567E" w14:textId="77777777">
        <w:tc>
          <w:tcPr>
            <w:tcW w:w="4957" w:type="dxa"/>
          </w:tcPr>
          <w:p w14:paraId="2483F660" w14:textId="77777777" w:rsidR="00E41830" w:rsidRDefault="00E41830">
            <w:pPr>
              <w:pStyle w:val="ListParagraph"/>
              <w:numPr>
                <w:ilvl w:val="0"/>
                <w:numId w:val="5"/>
              </w:numPr>
              <w:rPr>
                <w:rFonts w:ascii="Arial" w:hAnsi="Arial" w:cs="Arial"/>
                <w:sz w:val="22"/>
                <w:szCs w:val="22"/>
                <w:lang w:val="en-US"/>
              </w:rPr>
            </w:pPr>
            <w:permStart w:id="1660028460" w:edGrp="everyone" w:colFirst="0" w:colLast="0"/>
            <w:permStart w:id="1808540192" w:edGrp="everyone" w:colFirst="1" w:colLast="1"/>
            <w:permEnd w:id="648574204"/>
            <w:permEnd w:id="1605977301"/>
            <w:r>
              <w:rPr>
                <w:rFonts w:ascii="Arial" w:hAnsi="Arial" w:cs="Arial"/>
                <w:sz w:val="22"/>
                <w:szCs w:val="22"/>
                <w:lang w:val="en-US"/>
              </w:rPr>
              <w:t>Identify intensively dead areas (e.g. bushfire), to be separately assessed</w:t>
            </w:r>
          </w:p>
        </w:tc>
        <w:tc>
          <w:tcPr>
            <w:tcW w:w="4110" w:type="dxa"/>
          </w:tcPr>
          <w:p w14:paraId="758F970A" w14:textId="77777777" w:rsidR="00E41830" w:rsidRDefault="00E41830">
            <w:pPr>
              <w:rPr>
                <w:rFonts w:ascii="Arial" w:hAnsi="Arial" w:cs="Arial"/>
                <w:sz w:val="22"/>
                <w:szCs w:val="22"/>
                <w:lang w:val="en-US"/>
              </w:rPr>
            </w:pPr>
          </w:p>
        </w:tc>
      </w:tr>
      <w:tr w:rsidR="00E41830" w14:paraId="65AE6FE8" w14:textId="77777777">
        <w:tc>
          <w:tcPr>
            <w:tcW w:w="4957" w:type="dxa"/>
          </w:tcPr>
          <w:p w14:paraId="0EDCDCFE" w14:textId="77777777" w:rsidR="00E41830" w:rsidRPr="000A31B8" w:rsidRDefault="00E41830">
            <w:pPr>
              <w:rPr>
                <w:rFonts w:ascii="Arial" w:hAnsi="Arial" w:cs="Arial"/>
                <w:b/>
                <w:bCs/>
                <w:sz w:val="22"/>
                <w:szCs w:val="22"/>
                <w:lang w:val="en-US"/>
              </w:rPr>
            </w:pPr>
            <w:permStart w:id="484065364" w:edGrp="everyone" w:colFirst="1" w:colLast="1"/>
            <w:permEnd w:id="1660028460"/>
            <w:permEnd w:id="1808540192"/>
            <w:r w:rsidRPr="000A31B8">
              <w:rPr>
                <w:rFonts w:ascii="Arial" w:hAnsi="Arial" w:cs="Arial"/>
                <w:b/>
                <w:bCs/>
                <w:sz w:val="22"/>
                <w:szCs w:val="22"/>
                <w:lang w:val="en-US"/>
              </w:rPr>
              <w:t xml:space="preserve">Total area of </w:t>
            </w:r>
            <w:r>
              <w:rPr>
                <w:rFonts w:ascii="Arial" w:hAnsi="Arial" w:cs="Arial"/>
                <w:b/>
                <w:bCs/>
                <w:sz w:val="22"/>
                <w:szCs w:val="22"/>
                <w:lang w:val="en-US"/>
              </w:rPr>
              <w:t>potential</w:t>
            </w:r>
            <w:r w:rsidRPr="000A31B8">
              <w:rPr>
                <w:rFonts w:ascii="Arial" w:hAnsi="Arial" w:cs="Arial"/>
                <w:b/>
                <w:bCs/>
                <w:sz w:val="22"/>
                <w:szCs w:val="22"/>
                <w:lang w:val="en-US"/>
              </w:rPr>
              <w:t xml:space="preserve"> habitat (hectares)</w:t>
            </w:r>
          </w:p>
        </w:tc>
        <w:tc>
          <w:tcPr>
            <w:tcW w:w="4110" w:type="dxa"/>
          </w:tcPr>
          <w:p w14:paraId="4A16BF1C" w14:textId="77777777" w:rsidR="00E41830" w:rsidRDefault="00E41830">
            <w:pPr>
              <w:rPr>
                <w:rFonts w:ascii="Arial" w:hAnsi="Arial" w:cs="Arial"/>
                <w:sz w:val="22"/>
                <w:szCs w:val="22"/>
                <w:lang w:val="en-US"/>
              </w:rPr>
            </w:pPr>
          </w:p>
        </w:tc>
      </w:tr>
    </w:tbl>
    <w:permEnd w:id="484065364"/>
    <w:p w14:paraId="70081635" w14:textId="77777777" w:rsidR="00E41830" w:rsidRDefault="00E41830" w:rsidP="00E41830">
      <w:pPr>
        <w:spacing w:after="0" w:line="240" w:lineRule="auto"/>
        <w:rPr>
          <w:rFonts w:ascii="Arial" w:hAnsi="Arial" w:cs="Arial"/>
          <w:sz w:val="22"/>
          <w:szCs w:val="22"/>
          <w:lang w:val="en-US"/>
        </w:rPr>
      </w:pPr>
      <w:r w:rsidRPr="00E41B5C">
        <w:rPr>
          <w:rFonts w:ascii="Arial" w:hAnsi="Arial" w:cs="Arial"/>
          <w:sz w:val="22"/>
          <w:szCs w:val="22"/>
          <w:vertAlign w:val="superscript"/>
          <w:lang w:val="en-US"/>
        </w:rPr>
        <w:t>1</w:t>
      </w:r>
      <w:r w:rsidRPr="008A5B5E">
        <w:rPr>
          <w:rFonts w:ascii="Arial" w:hAnsi="Arial" w:cs="Arial"/>
          <w:sz w:val="18"/>
          <w:szCs w:val="18"/>
          <w:lang w:val="en-US"/>
        </w:rPr>
        <w:t>For example, private property, Aboriginal Lands Trust reserve, Native Title Determination Area.</w:t>
      </w:r>
    </w:p>
    <w:p w14:paraId="0148E3EC" w14:textId="77777777" w:rsidR="00E41830" w:rsidRDefault="00E41830" w:rsidP="00E41830">
      <w:pPr>
        <w:spacing w:after="0" w:line="240" w:lineRule="auto"/>
        <w:rPr>
          <w:rFonts w:ascii="Arial" w:hAnsi="Arial" w:cs="Arial"/>
          <w:sz w:val="22"/>
          <w:szCs w:val="22"/>
          <w:lang w:val="en-US"/>
        </w:rPr>
      </w:pPr>
    </w:p>
    <w:p w14:paraId="6E6E1FCF" w14:textId="77777777" w:rsidR="002646FA" w:rsidRDefault="002646FA" w:rsidP="00E41830">
      <w:pPr>
        <w:spacing w:after="0" w:line="240" w:lineRule="auto"/>
        <w:rPr>
          <w:rFonts w:ascii="Arial" w:hAnsi="Arial" w:cs="Arial"/>
          <w:b/>
          <w:bCs/>
          <w:sz w:val="22"/>
          <w:szCs w:val="22"/>
          <w:lang w:val="en-US"/>
        </w:rPr>
      </w:pPr>
    </w:p>
    <w:p w14:paraId="20DEBB08" w14:textId="77777777" w:rsidR="002646FA" w:rsidRDefault="002646FA" w:rsidP="00E41830">
      <w:pPr>
        <w:spacing w:after="0" w:line="240" w:lineRule="auto"/>
        <w:rPr>
          <w:rFonts w:ascii="Arial" w:hAnsi="Arial" w:cs="Arial"/>
          <w:b/>
          <w:bCs/>
          <w:sz w:val="22"/>
          <w:szCs w:val="22"/>
          <w:lang w:val="en-US"/>
        </w:rPr>
      </w:pPr>
    </w:p>
    <w:p w14:paraId="474F5354" w14:textId="77777777" w:rsidR="002646FA" w:rsidRDefault="002646FA" w:rsidP="00E41830">
      <w:pPr>
        <w:spacing w:after="0" w:line="240" w:lineRule="auto"/>
        <w:rPr>
          <w:rFonts w:ascii="Arial" w:hAnsi="Arial" w:cs="Arial"/>
          <w:b/>
          <w:bCs/>
          <w:sz w:val="22"/>
          <w:szCs w:val="22"/>
          <w:lang w:val="en-US"/>
        </w:rPr>
      </w:pPr>
    </w:p>
    <w:p w14:paraId="645C812A" w14:textId="1BB9F095" w:rsidR="00E41830" w:rsidRPr="0037772C"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lastRenderedPageBreak/>
        <w:t xml:space="preserve">4.2 </w:t>
      </w:r>
      <w:r w:rsidRPr="0037772C">
        <w:rPr>
          <w:rFonts w:ascii="Arial" w:hAnsi="Arial" w:cs="Arial"/>
          <w:b/>
          <w:bCs/>
          <w:sz w:val="22"/>
          <w:szCs w:val="22"/>
          <w:lang w:val="en-US"/>
        </w:rPr>
        <w:t xml:space="preserve">Field </w:t>
      </w:r>
      <w:r>
        <w:rPr>
          <w:rFonts w:ascii="Arial" w:hAnsi="Arial" w:cs="Arial"/>
          <w:b/>
          <w:bCs/>
          <w:sz w:val="22"/>
          <w:szCs w:val="22"/>
          <w:lang w:val="en-US"/>
        </w:rPr>
        <w:t>reconnaissance</w:t>
      </w:r>
    </w:p>
    <w:p w14:paraId="4BD41D72" w14:textId="77777777" w:rsidR="00E41830" w:rsidRDefault="00E41830" w:rsidP="00E41830">
      <w:pPr>
        <w:spacing w:after="0" w:line="240" w:lineRule="auto"/>
        <w:rPr>
          <w:rFonts w:ascii="Arial" w:hAnsi="Arial" w:cs="Arial"/>
          <w:sz w:val="22"/>
          <w:szCs w:val="22"/>
          <w:lang w:val="en-US"/>
        </w:rPr>
      </w:pPr>
    </w:p>
    <w:p w14:paraId="237A8704" w14:textId="2599D5EE" w:rsidR="00E41830" w:rsidRDefault="00E41830" w:rsidP="002646FA">
      <w:pPr>
        <w:spacing w:after="0" w:line="240" w:lineRule="auto"/>
        <w:jc w:val="both"/>
        <w:rPr>
          <w:rFonts w:ascii="Arial" w:hAnsi="Arial" w:cs="Arial"/>
          <w:sz w:val="22"/>
          <w:szCs w:val="22"/>
          <w:lang w:val="en-US"/>
        </w:rPr>
      </w:pPr>
      <w:permStart w:id="296753286" w:edGrp="everyone" w:colFirst="1" w:colLast="1"/>
      <w:permStart w:id="519513057" w:edGrp="everyone"/>
      <w:r>
        <w:rPr>
          <w:rFonts w:ascii="Arial" w:hAnsi="Arial" w:cs="Arial"/>
          <w:sz w:val="22"/>
          <w:szCs w:val="22"/>
          <w:lang w:val="en-US"/>
        </w:rPr>
        <w:t>As a minimum, vehicle-based reconnaissance is essential to ground truth the approximate area of dead sandalwood based on the stratification/mapping.</w:t>
      </w:r>
    </w:p>
    <w:p w14:paraId="2E9A6DCF" w14:textId="77777777" w:rsidR="00E41830" w:rsidRDefault="00E41830" w:rsidP="002646FA">
      <w:pPr>
        <w:spacing w:after="0" w:line="240" w:lineRule="auto"/>
        <w:jc w:val="both"/>
        <w:rPr>
          <w:rFonts w:ascii="Arial" w:hAnsi="Arial" w:cs="Arial"/>
          <w:sz w:val="22"/>
          <w:szCs w:val="22"/>
          <w:lang w:val="en-US"/>
        </w:rPr>
      </w:pPr>
    </w:p>
    <w:p w14:paraId="7573715E" w14:textId="5E2B63FA"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Additional field survey can be undertaken as a means of better estimating the sandalwood dead wood resource.</w:t>
      </w:r>
      <w:r w:rsidRPr="006E216E">
        <w:rPr>
          <w:rFonts w:ascii="Arial" w:hAnsi="Arial" w:cs="Arial"/>
          <w:sz w:val="22"/>
          <w:szCs w:val="22"/>
          <w:lang w:val="en-US"/>
        </w:rPr>
        <w:t xml:space="preserve"> </w:t>
      </w:r>
      <w:r>
        <w:rPr>
          <w:rFonts w:ascii="Arial" w:hAnsi="Arial" w:cs="Arial"/>
          <w:sz w:val="22"/>
          <w:szCs w:val="22"/>
          <w:lang w:val="en-US"/>
        </w:rPr>
        <w:t xml:space="preserve">If any field surveys (track-based or plots) for dead sandalwood are undertaken (optional), please follow inventory guidance within </w:t>
      </w:r>
      <w:r w:rsidR="00C47583">
        <w:rPr>
          <w:rFonts w:ascii="Arial" w:hAnsi="Arial" w:cs="Arial"/>
          <w:sz w:val="22"/>
          <w:szCs w:val="22"/>
          <w:lang w:val="en-US"/>
        </w:rPr>
        <w:t>Form 2B</w:t>
      </w:r>
      <w:r>
        <w:rPr>
          <w:rFonts w:ascii="Arial" w:hAnsi="Arial" w:cs="Arial"/>
          <w:sz w:val="22"/>
          <w:szCs w:val="22"/>
          <w:lang w:val="en-US"/>
        </w:rPr>
        <w:t>. This kit also provides images of different categories of dead sandalwood.</w:t>
      </w:r>
    </w:p>
    <w:p w14:paraId="68D114D0" w14:textId="77777777" w:rsidR="00E41830" w:rsidRDefault="00E41830" w:rsidP="002646FA">
      <w:pPr>
        <w:spacing w:after="0" w:line="240" w:lineRule="auto"/>
        <w:jc w:val="both"/>
        <w:rPr>
          <w:rFonts w:ascii="Arial" w:hAnsi="Arial" w:cs="Arial"/>
          <w:sz w:val="22"/>
          <w:szCs w:val="22"/>
          <w:lang w:val="en-US"/>
        </w:rPr>
      </w:pPr>
    </w:p>
    <w:p w14:paraId="38185E88" w14:textId="77777777"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Although not compulsory for a dead wood application, surveys are recommended, especially if considering take of living (green) sandalwood in future years. In addition, this baseline information is useful for regeneration monitoring.</w:t>
      </w:r>
    </w:p>
    <w:p w14:paraId="19EF619F" w14:textId="77777777" w:rsidR="00E41830" w:rsidRDefault="00E41830" w:rsidP="00E41830">
      <w:pPr>
        <w:spacing w:after="0" w:line="240" w:lineRule="auto"/>
        <w:rPr>
          <w:rFonts w:ascii="Arial" w:hAnsi="Arial" w:cs="Arial"/>
          <w:sz w:val="22"/>
          <w:szCs w:val="22"/>
          <w:lang w:val="en-US"/>
        </w:rPr>
      </w:pPr>
    </w:p>
    <w:permEnd w:id="296753286"/>
    <w:permEnd w:id="519513057"/>
    <w:p w14:paraId="5DF47BCA" w14:textId="77777777" w:rsidR="00E41830" w:rsidRPr="00370195"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5. </w:t>
      </w:r>
      <w:r w:rsidRPr="00370195">
        <w:rPr>
          <w:rFonts w:ascii="Arial" w:hAnsi="Arial" w:cs="Arial"/>
          <w:b/>
          <w:bCs/>
          <w:sz w:val="22"/>
          <w:szCs w:val="22"/>
          <w:lang w:val="en-US"/>
        </w:rPr>
        <w:t>PROPOSED TAKE</w:t>
      </w:r>
    </w:p>
    <w:p w14:paraId="073DEAD9" w14:textId="77777777" w:rsidR="00E41830" w:rsidRDefault="00E41830" w:rsidP="00E41830">
      <w:pPr>
        <w:spacing w:after="0" w:line="240" w:lineRule="auto"/>
        <w:rPr>
          <w:rFonts w:ascii="Arial" w:hAnsi="Arial" w:cs="Arial"/>
          <w:sz w:val="22"/>
          <w:szCs w:val="22"/>
          <w:lang w:val="en-US"/>
        </w:rPr>
      </w:pPr>
      <w:permStart w:id="917838110" w:edGrp="everyone"/>
    </w:p>
    <w:p w14:paraId="6D6740F9" w14:textId="3F3C5986" w:rsidR="00E41830" w:rsidRDefault="00E41830" w:rsidP="002646FA">
      <w:pPr>
        <w:spacing w:after="0" w:line="240" w:lineRule="auto"/>
        <w:jc w:val="both"/>
        <w:rPr>
          <w:rFonts w:ascii="Arial" w:hAnsi="Arial" w:cs="Arial"/>
          <w:sz w:val="22"/>
          <w:szCs w:val="22"/>
          <w:lang w:val="en-US"/>
        </w:rPr>
      </w:pPr>
      <w:permStart w:id="1783384418" w:edGrp="everyone" w:colFirst="1" w:colLast="1"/>
      <w:r>
        <w:rPr>
          <w:rFonts w:ascii="Arial" w:hAnsi="Arial" w:cs="Arial"/>
          <w:sz w:val="22"/>
          <w:szCs w:val="22"/>
          <w:lang w:val="en-US"/>
        </w:rPr>
        <w:t xml:space="preserve">Quantities applied for can be determined based on the habitat stratification and field reconnaissance. If the applicant wishes or needs to better estimate the quantity of take that is proposed, please refer to the ‘Proposed Take’ section in </w:t>
      </w:r>
      <w:r w:rsidR="002C6580">
        <w:rPr>
          <w:rFonts w:ascii="Arial" w:hAnsi="Arial" w:cs="Arial"/>
          <w:sz w:val="22"/>
          <w:szCs w:val="22"/>
          <w:lang w:val="en-US"/>
        </w:rPr>
        <w:t>Form 2B</w:t>
      </w:r>
      <w:r>
        <w:rPr>
          <w:rFonts w:ascii="Arial" w:hAnsi="Arial" w:cs="Arial"/>
          <w:sz w:val="22"/>
          <w:szCs w:val="22"/>
          <w:lang w:val="en-US"/>
        </w:rPr>
        <w:t>.</w:t>
      </w:r>
    </w:p>
    <w:p w14:paraId="2D348EDD" w14:textId="77777777" w:rsidR="00E41830" w:rsidRDefault="00E41830" w:rsidP="00E41830">
      <w:pPr>
        <w:spacing w:after="0" w:line="240" w:lineRule="auto"/>
        <w:rPr>
          <w:rFonts w:ascii="Arial" w:hAnsi="Arial" w:cs="Arial"/>
          <w:sz w:val="22"/>
          <w:szCs w:val="22"/>
          <w:lang w:val="en-US"/>
        </w:rPr>
      </w:pPr>
    </w:p>
    <w:permEnd w:id="917838110"/>
    <w:permEnd w:id="1783384418"/>
    <w:p w14:paraId="5459783F" w14:textId="77777777" w:rsidR="00E41830" w:rsidRPr="007930E4"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 </w:t>
      </w:r>
      <w:r w:rsidRPr="007930E4">
        <w:rPr>
          <w:rFonts w:ascii="Arial" w:hAnsi="Arial" w:cs="Arial"/>
          <w:b/>
          <w:bCs/>
          <w:sz w:val="22"/>
          <w:szCs w:val="22"/>
          <w:lang w:val="en-US"/>
        </w:rPr>
        <w:t>IMPLEMENTATION</w:t>
      </w:r>
    </w:p>
    <w:p w14:paraId="0766D910" w14:textId="77777777" w:rsidR="00E41830" w:rsidRDefault="00E41830" w:rsidP="00E41830">
      <w:pPr>
        <w:spacing w:after="0" w:line="240" w:lineRule="auto"/>
        <w:rPr>
          <w:rFonts w:ascii="Arial" w:hAnsi="Arial" w:cs="Arial"/>
          <w:sz w:val="22"/>
          <w:szCs w:val="22"/>
          <w:lang w:val="en-US"/>
        </w:rPr>
      </w:pPr>
    </w:p>
    <w:p w14:paraId="0FA1FBEE" w14:textId="77777777" w:rsidR="00E41830" w:rsidRDefault="00E41830" w:rsidP="002646FA">
      <w:pPr>
        <w:spacing w:after="0" w:line="240" w:lineRule="auto"/>
        <w:jc w:val="both"/>
        <w:rPr>
          <w:rFonts w:ascii="Arial" w:hAnsi="Arial" w:cs="Arial"/>
          <w:sz w:val="22"/>
          <w:szCs w:val="22"/>
          <w:lang w:val="en-US"/>
        </w:rPr>
      </w:pPr>
      <w:permStart w:id="141109046" w:edGrp="everyone" w:colFirst="1" w:colLast="1"/>
      <w:permStart w:id="1315864185" w:edGrp="everyone"/>
      <w:r>
        <w:rPr>
          <w:rFonts w:ascii="Arial" w:hAnsi="Arial" w:cs="Arial"/>
          <w:sz w:val="22"/>
          <w:szCs w:val="22"/>
          <w:lang w:val="en-US"/>
        </w:rPr>
        <w:t xml:space="preserve">In this section, the applicant should provide information on proposed sandalwood conservation measures, including seeding and other silviculture, that will support this application. The information can be provided </w:t>
      </w:r>
      <w:proofErr w:type="gramStart"/>
      <w:r>
        <w:rPr>
          <w:rFonts w:ascii="Arial" w:hAnsi="Arial" w:cs="Arial"/>
          <w:sz w:val="22"/>
          <w:szCs w:val="22"/>
          <w:lang w:val="en-US"/>
        </w:rPr>
        <w:t>in</w:t>
      </w:r>
      <w:proofErr w:type="gramEnd"/>
      <w:r>
        <w:rPr>
          <w:rFonts w:ascii="Arial" w:hAnsi="Arial" w:cs="Arial"/>
          <w:sz w:val="22"/>
          <w:szCs w:val="22"/>
          <w:lang w:val="en-US"/>
        </w:rPr>
        <w:t xml:space="preserve"> the tables below.</w:t>
      </w:r>
    </w:p>
    <w:p w14:paraId="544A8704" w14:textId="77777777" w:rsidR="00E41830" w:rsidRDefault="00E41830" w:rsidP="00E41830">
      <w:pPr>
        <w:spacing w:after="0" w:line="240" w:lineRule="auto"/>
        <w:rPr>
          <w:rFonts w:ascii="Arial" w:hAnsi="Arial" w:cs="Arial"/>
          <w:sz w:val="22"/>
          <w:szCs w:val="22"/>
          <w:lang w:val="en-US"/>
        </w:rPr>
      </w:pPr>
    </w:p>
    <w:permEnd w:id="141109046"/>
    <w:permEnd w:id="1315864185"/>
    <w:p w14:paraId="4A2A8F13" w14:textId="77777777" w:rsidR="00E41830" w:rsidRPr="008A1DB9"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 </w:t>
      </w:r>
      <w:r w:rsidRPr="008A1DB9">
        <w:rPr>
          <w:rFonts w:ascii="Arial" w:hAnsi="Arial" w:cs="Arial"/>
          <w:b/>
          <w:bCs/>
          <w:sz w:val="22"/>
          <w:szCs w:val="22"/>
          <w:lang w:val="en-US"/>
        </w:rPr>
        <w:t>Seeding</w:t>
      </w:r>
    </w:p>
    <w:p w14:paraId="5DBFB7F3" w14:textId="77777777" w:rsidR="00E41830" w:rsidRDefault="00E41830" w:rsidP="00E41830">
      <w:pPr>
        <w:spacing w:after="0" w:line="240" w:lineRule="auto"/>
        <w:rPr>
          <w:rFonts w:ascii="Arial" w:hAnsi="Arial" w:cs="Arial"/>
          <w:sz w:val="22"/>
          <w:szCs w:val="22"/>
          <w:lang w:val="en-US"/>
        </w:rPr>
      </w:pPr>
    </w:p>
    <w:p w14:paraId="1F00BC45" w14:textId="77777777" w:rsidR="00E41830" w:rsidRPr="008A1DB9"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6.1.1 </w:t>
      </w:r>
      <w:r w:rsidRPr="008A1DB9">
        <w:rPr>
          <w:rFonts w:ascii="Arial" w:hAnsi="Arial" w:cs="Arial"/>
          <w:b/>
          <w:bCs/>
          <w:sz w:val="22"/>
          <w:szCs w:val="22"/>
          <w:lang w:val="en-US"/>
        </w:rPr>
        <w:t>Past seeding operations</w:t>
      </w:r>
      <w:r>
        <w:rPr>
          <w:rFonts w:ascii="Arial" w:hAnsi="Arial" w:cs="Arial"/>
          <w:b/>
          <w:bCs/>
          <w:sz w:val="22"/>
          <w:szCs w:val="22"/>
          <w:lang w:val="en-US"/>
        </w:rPr>
        <w:t xml:space="preserve"> (if applicable)</w:t>
      </w:r>
    </w:p>
    <w:p w14:paraId="7A43787B" w14:textId="77777777" w:rsidR="00E41830" w:rsidRDefault="00E41830" w:rsidP="00E41830">
      <w:pPr>
        <w:spacing w:after="0" w:line="240" w:lineRule="auto"/>
        <w:rPr>
          <w:rFonts w:ascii="Arial" w:hAnsi="Arial" w:cs="Arial"/>
          <w:sz w:val="22"/>
          <w:szCs w:val="22"/>
          <w:lang w:val="en-US"/>
        </w:rPr>
      </w:pPr>
    </w:p>
    <w:tbl>
      <w:tblPr>
        <w:tblStyle w:val="TableGrid"/>
        <w:tblW w:w="9108" w:type="dxa"/>
        <w:tblLook w:val="04A0" w:firstRow="1" w:lastRow="0" w:firstColumn="1" w:lastColumn="0" w:noHBand="0" w:noVBand="1"/>
      </w:tblPr>
      <w:tblGrid>
        <w:gridCol w:w="1456"/>
        <w:gridCol w:w="1628"/>
        <w:gridCol w:w="1311"/>
        <w:gridCol w:w="663"/>
        <w:gridCol w:w="883"/>
        <w:gridCol w:w="299"/>
        <w:gridCol w:w="701"/>
        <w:gridCol w:w="532"/>
        <w:gridCol w:w="81"/>
        <w:gridCol w:w="626"/>
        <w:gridCol w:w="928"/>
      </w:tblGrid>
      <w:tr w:rsidR="00E41830" w14:paraId="33758B27" w14:textId="77777777">
        <w:tc>
          <w:tcPr>
            <w:tcW w:w="4395" w:type="dxa"/>
            <w:gridSpan w:val="3"/>
          </w:tcPr>
          <w:p w14:paraId="09720996" w14:textId="77777777" w:rsidR="00E41830" w:rsidRDefault="00E41830">
            <w:pPr>
              <w:rPr>
                <w:rFonts w:ascii="Arial" w:hAnsi="Arial" w:cs="Arial"/>
                <w:sz w:val="22"/>
                <w:szCs w:val="22"/>
                <w:lang w:val="en-US"/>
              </w:rPr>
            </w:pPr>
            <w:permStart w:id="882268850" w:edGrp="everyone" w:colFirst="1" w:colLast="1"/>
            <w:permStart w:id="451743711" w:edGrp="everyone" w:colFirst="3" w:colLast="3"/>
            <w:permStart w:id="975856167" w:edGrp="everyone" w:colFirst="5" w:colLast="5"/>
            <w:r w:rsidRPr="00A84A8A">
              <w:rPr>
                <w:rFonts w:ascii="Arial" w:hAnsi="Arial" w:cs="Arial"/>
                <w:sz w:val="22"/>
                <w:szCs w:val="22"/>
              </w:rPr>
              <w:t>Has sandalwood been intentionally established (planted) on this location in the past, for regeneration purposes under a condition of a licence or authority (where it cannot be taken for supply)? If yes, it is recommended that GPS data for these areas is provided.</w:t>
            </w:r>
          </w:p>
        </w:tc>
        <w:sdt>
          <w:sdtPr>
            <w:rPr>
              <w:rFonts w:ascii="Arial" w:hAnsi="Arial" w:cs="Arial"/>
              <w:sz w:val="22"/>
              <w:szCs w:val="22"/>
              <w:lang w:val="en-US"/>
            </w:rPr>
            <w:id w:val="824631896"/>
            <w14:checkbox>
              <w14:checked w14:val="0"/>
              <w14:checkedState w14:val="2612" w14:font="MS Gothic"/>
              <w14:uncheckedState w14:val="2610" w14:font="MS Gothic"/>
            </w14:checkbox>
          </w:sdtPr>
          <w:sdtEndPr/>
          <w:sdtContent>
            <w:tc>
              <w:tcPr>
                <w:tcW w:w="663" w:type="dxa"/>
              </w:tcPr>
              <w:p w14:paraId="76E67F8E" w14:textId="77777777" w:rsidR="00E41830" w:rsidRDefault="00E41830">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1182" w:type="dxa"/>
            <w:gridSpan w:val="2"/>
          </w:tcPr>
          <w:p w14:paraId="03B8500B" w14:textId="77777777" w:rsidR="00E41830" w:rsidRDefault="00E41830">
            <w:pPr>
              <w:rPr>
                <w:rFonts w:ascii="Arial" w:hAnsi="Arial" w:cs="Arial"/>
                <w:sz w:val="22"/>
                <w:szCs w:val="22"/>
                <w:lang w:val="en-US"/>
              </w:rPr>
            </w:pPr>
            <w:r>
              <w:rPr>
                <w:rFonts w:ascii="Arial" w:hAnsi="Arial" w:cs="Arial"/>
                <w:sz w:val="22"/>
                <w:szCs w:val="22"/>
                <w:lang w:val="en-US"/>
              </w:rPr>
              <w:t>Yes (complete below)</w:t>
            </w:r>
          </w:p>
        </w:tc>
        <w:sdt>
          <w:sdtPr>
            <w:rPr>
              <w:rFonts w:ascii="Arial" w:hAnsi="Arial" w:cs="Arial"/>
              <w:sz w:val="22"/>
              <w:szCs w:val="22"/>
              <w:lang w:val="en-US"/>
            </w:rPr>
            <w:id w:val="197672287"/>
            <w14:checkbox>
              <w14:checked w14:val="0"/>
              <w14:checkedState w14:val="2612" w14:font="MS Gothic"/>
              <w14:uncheckedState w14:val="2610" w14:font="MS Gothic"/>
            </w14:checkbox>
          </w:sdtPr>
          <w:sdtEndPr/>
          <w:sdtContent>
            <w:tc>
              <w:tcPr>
                <w:tcW w:w="701" w:type="dxa"/>
              </w:tcPr>
              <w:p w14:paraId="50E36760" w14:textId="77777777" w:rsidR="00E41830" w:rsidRDefault="00E41830">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613" w:type="dxa"/>
            <w:gridSpan w:val="2"/>
          </w:tcPr>
          <w:p w14:paraId="3F019C40" w14:textId="77777777" w:rsidR="00E41830" w:rsidRDefault="00E41830">
            <w:pPr>
              <w:rPr>
                <w:rFonts w:ascii="Arial" w:hAnsi="Arial" w:cs="Arial"/>
                <w:sz w:val="22"/>
                <w:szCs w:val="22"/>
                <w:lang w:val="en-US"/>
              </w:rPr>
            </w:pPr>
            <w:r>
              <w:rPr>
                <w:rFonts w:ascii="Arial" w:hAnsi="Arial" w:cs="Arial"/>
                <w:sz w:val="22"/>
                <w:szCs w:val="22"/>
                <w:lang w:val="en-US"/>
              </w:rPr>
              <w:t>No</w:t>
            </w:r>
          </w:p>
        </w:tc>
        <w:sdt>
          <w:sdtPr>
            <w:rPr>
              <w:rFonts w:ascii="Arial" w:hAnsi="Arial" w:cs="Arial"/>
              <w:sz w:val="22"/>
              <w:szCs w:val="22"/>
              <w:lang w:val="en-US"/>
            </w:rPr>
            <w:id w:val="-1202782380"/>
            <w14:checkbox>
              <w14:checked w14:val="0"/>
              <w14:checkedState w14:val="2612" w14:font="MS Gothic"/>
              <w14:uncheckedState w14:val="2610" w14:font="MS Gothic"/>
            </w14:checkbox>
          </w:sdtPr>
          <w:sdtEndPr/>
          <w:sdtContent>
            <w:tc>
              <w:tcPr>
                <w:tcW w:w="626" w:type="dxa"/>
              </w:tcPr>
              <w:p w14:paraId="3BD41CF1" w14:textId="77777777" w:rsidR="00E41830" w:rsidRDefault="00E41830">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927" w:type="dxa"/>
          </w:tcPr>
          <w:p w14:paraId="53670D49" w14:textId="77777777" w:rsidR="00E41830" w:rsidRDefault="00E41830">
            <w:pPr>
              <w:rPr>
                <w:rFonts w:ascii="Arial" w:hAnsi="Arial" w:cs="Arial"/>
                <w:sz w:val="22"/>
                <w:szCs w:val="22"/>
                <w:lang w:val="en-US"/>
              </w:rPr>
            </w:pPr>
            <w:r>
              <w:rPr>
                <w:rFonts w:ascii="Arial" w:hAnsi="Arial" w:cs="Arial"/>
                <w:sz w:val="22"/>
                <w:szCs w:val="22"/>
                <w:lang w:val="en-US"/>
              </w:rPr>
              <w:t>Unsure</w:t>
            </w:r>
          </w:p>
        </w:tc>
      </w:tr>
      <w:permEnd w:id="882268850"/>
      <w:permEnd w:id="451743711"/>
      <w:permEnd w:id="975856167"/>
      <w:tr w:rsidR="00E41830" w14:paraId="3C41AC4B" w14:textId="77777777">
        <w:tc>
          <w:tcPr>
            <w:tcW w:w="1456" w:type="dxa"/>
            <w:vMerge w:val="restart"/>
          </w:tcPr>
          <w:p w14:paraId="3F6824A5" w14:textId="77777777" w:rsidR="00E41830" w:rsidRDefault="00E41830">
            <w:pPr>
              <w:rPr>
                <w:rFonts w:ascii="Arial" w:hAnsi="Arial" w:cs="Arial"/>
                <w:sz w:val="22"/>
                <w:szCs w:val="22"/>
                <w:lang w:val="en-US"/>
              </w:rPr>
            </w:pPr>
            <w:r>
              <w:rPr>
                <w:rFonts w:ascii="Arial" w:hAnsi="Arial" w:cs="Arial"/>
                <w:sz w:val="22"/>
                <w:szCs w:val="22"/>
                <w:lang w:val="en-US"/>
              </w:rPr>
              <w:t>Year</w:t>
            </w:r>
          </w:p>
        </w:tc>
        <w:tc>
          <w:tcPr>
            <w:tcW w:w="1628" w:type="dxa"/>
            <w:vMerge w:val="restart"/>
          </w:tcPr>
          <w:p w14:paraId="1952A0BD" w14:textId="77777777" w:rsidR="00E41830" w:rsidRDefault="00E41830">
            <w:pPr>
              <w:rPr>
                <w:rFonts w:ascii="Arial" w:hAnsi="Arial" w:cs="Arial"/>
                <w:sz w:val="22"/>
                <w:szCs w:val="22"/>
                <w:lang w:val="en-US"/>
              </w:rPr>
            </w:pPr>
            <w:r>
              <w:rPr>
                <w:rFonts w:ascii="Arial" w:hAnsi="Arial" w:cs="Arial"/>
                <w:sz w:val="22"/>
                <w:szCs w:val="22"/>
                <w:lang w:val="en-US"/>
              </w:rPr>
              <w:t>Location</w:t>
            </w:r>
          </w:p>
        </w:tc>
        <w:tc>
          <w:tcPr>
            <w:tcW w:w="1311" w:type="dxa"/>
            <w:vMerge w:val="restart"/>
          </w:tcPr>
          <w:p w14:paraId="11ED417D" w14:textId="77777777" w:rsidR="00E41830" w:rsidRDefault="00E41830">
            <w:pPr>
              <w:rPr>
                <w:rFonts w:ascii="Arial" w:hAnsi="Arial" w:cs="Arial"/>
                <w:sz w:val="22"/>
                <w:szCs w:val="22"/>
                <w:lang w:val="en-US"/>
              </w:rPr>
            </w:pPr>
            <w:r>
              <w:rPr>
                <w:rFonts w:ascii="Arial" w:hAnsi="Arial" w:cs="Arial"/>
                <w:sz w:val="22"/>
                <w:szCs w:val="22"/>
                <w:lang w:val="en-US"/>
              </w:rPr>
              <w:t xml:space="preserve">Quantity of </w:t>
            </w:r>
            <w:proofErr w:type="gramStart"/>
            <w:r>
              <w:rPr>
                <w:rFonts w:ascii="Arial" w:hAnsi="Arial" w:cs="Arial"/>
                <w:sz w:val="22"/>
                <w:szCs w:val="22"/>
                <w:lang w:val="en-US"/>
              </w:rPr>
              <w:t>seed</w:t>
            </w:r>
            <w:proofErr w:type="gramEnd"/>
            <w:r>
              <w:rPr>
                <w:rFonts w:ascii="Arial" w:hAnsi="Arial" w:cs="Arial"/>
                <w:sz w:val="22"/>
                <w:szCs w:val="22"/>
                <w:lang w:val="en-US"/>
              </w:rPr>
              <w:t xml:space="preserve"> sown</w:t>
            </w:r>
          </w:p>
        </w:tc>
        <w:tc>
          <w:tcPr>
            <w:tcW w:w="1546" w:type="dxa"/>
            <w:gridSpan w:val="2"/>
            <w:vMerge w:val="restart"/>
          </w:tcPr>
          <w:p w14:paraId="55F60F2F" w14:textId="77777777" w:rsidR="00E41830" w:rsidRDefault="00E41830">
            <w:pPr>
              <w:rPr>
                <w:rFonts w:ascii="Arial" w:hAnsi="Arial" w:cs="Arial"/>
                <w:sz w:val="22"/>
                <w:szCs w:val="22"/>
                <w:lang w:val="en-US"/>
              </w:rPr>
            </w:pPr>
            <w:r>
              <w:rPr>
                <w:rFonts w:ascii="Arial" w:hAnsi="Arial" w:cs="Arial"/>
                <w:sz w:val="22"/>
                <w:szCs w:val="22"/>
                <w:lang w:val="en-US"/>
              </w:rPr>
              <w:t>Area covered (hectares)</w:t>
            </w:r>
          </w:p>
        </w:tc>
        <w:tc>
          <w:tcPr>
            <w:tcW w:w="3167" w:type="dxa"/>
            <w:gridSpan w:val="6"/>
          </w:tcPr>
          <w:p w14:paraId="5BB14F72" w14:textId="77777777" w:rsidR="00E41830" w:rsidRDefault="00E41830">
            <w:pPr>
              <w:rPr>
                <w:rFonts w:ascii="Arial" w:hAnsi="Arial" w:cs="Arial"/>
                <w:sz w:val="22"/>
                <w:szCs w:val="22"/>
                <w:lang w:val="en-US"/>
              </w:rPr>
            </w:pPr>
            <w:r>
              <w:rPr>
                <w:rFonts w:ascii="Arial" w:hAnsi="Arial" w:cs="Arial"/>
                <w:sz w:val="22"/>
                <w:szCs w:val="22"/>
                <w:lang w:val="en-US"/>
              </w:rPr>
              <w:t>Recruitment success (where this information is available)</w:t>
            </w:r>
          </w:p>
        </w:tc>
      </w:tr>
      <w:tr w:rsidR="00E41830" w14:paraId="60190F6F" w14:textId="77777777">
        <w:tc>
          <w:tcPr>
            <w:tcW w:w="1456" w:type="dxa"/>
            <w:vMerge/>
          </w:tcPr>
          <w:p w14:paraId="3E7B97F5" w14:textId="77777777" w:rsidR="00E41830" w:rsidRDefault="00E41830">
            <w:pPr>
              <w:rPr>
                <w:rFonts w:ascii="Arial" w:hAnsi="Arial" w:cs="Arial"/>
                <w:sz w:val="22"/>
                <w:szCs w:val="22"/>
                <w:lang w:val="en-US"/>
              </w:rPr>
            </w:pPr>
          </w:p>
        </w:tc>
        <w:tc>
          <w:tcPr>
            <w:tcW w:w="1628" w:type="dxa"/>
            <w:vMerge/>
          </w:tcPr>
          <w:p w14:paraId="26815C42" w14:textId="77777777" w:rsidR="00E41830" w:rsidRDefault="00E41830">
            <w:pPr>
              <w:rPr>
                <w:rFonts w:ascii="Arial" w:hAnsi="Arial" w:cs="Arial"/>
                <w:sz w:val="22"/>
                <w:szCs w:val="22"/>
                <w:lang w:val="en-US"/>
              </w:rPr>
            </w:pPr>
          </w:p>
        </w:tc>
        <w:tc>
          <w:tcPr>
            <w:tcW w:w="1311" w:type="dxa"/>
            <w:vMerge/>
          </w:tcPr>
          <w:p w14:paraId="4BBD2A0A" w14:textId="77777777" w:rsidR="00E41830" w:rsidRDefault="00E41830">
            <w:pPr>
              <w:rPr>
                <w:rFonts w:ascii="Arial" w:hAnsi="Arial" w:cs="Arial"/>
                <w:sz w:val="22"/>
                <w:szCs w:val="22"/>
                <w:lang w:val="en-US"/>
              </w:rPr>
            </w:pPr>
          </w:p>
        </w:tc>
        <w:tc>
          <w:tcPr>
            <w:tcW w:w="1546" w:type="dxa"/>
            <w:gridSpan w:val="2"/>
            <w:vMerge/>
          </w:tcPr>
          <w:p w14:paraId="3302A836" w14:textId="77777777" w:rsidR="00E41830" w:rsidRDefault="00E41830">
            <w:pPr>
              <w:rPr>
                <w:rFonts w:ascii="Arial" w:hAnsi="Arial" w:cs="Arial"/>
                <w:sz w:val="22"/>
                <w:szCs w:val="22"/>
                <w:lang w:val="en-US"/>
              </w:rPr>
            </w:pPr>
          </w:p>
        </w:tc>
        <w:tc>
          <w:tcPr>
            <w:tcW w:w="1532" w:type="dxa"/>
            <w:gridSpan w:val="3"/>
          </w:tcPr>
          <w:p w14:paraId="07FBECA6" w14:textId="77777777" w:rsidR="00E41830" w:rsidRDefault="00E41830">
            <w:pPr>
              <w:rPr>
                <w:rFonts w:ascii="Arial" w:hAnsi="Arial" w:cs="Arial"/>
                <w:sz w:val="22"/>
                <w:szCs w:val="22"/>
                <w:lang w:val="en-US"/>
              </w:rPr>
            </w:pPr>
            <w:r>
              <w:rPr>
                <w:rFonts w:ascii="Arial" w:hAnsi="Arial" w:cs="Arial"/>
                <w:sz w:val="22"/>
                <w:szCs w:val="22"/>
                <w:lang w:val="en-US"/>
              </w:rPr>
              <w:t>% success</w:t>
            </w:r>
          </w:p>
        </w:tc>
        <w:tc>
          <w:tcPr>
            <w:tcW w:w="1635" w:type="dxa"/>
            <w:gridSpan w:val="3"/>
          </w:tcPr>
          <w:p w14:paraId="66B2454A" w14:textId="77777777" w:rsidR="00E41830" w:rsidRDefault="00E41830">
            <w:pPr>
              <w:rPr>
                <w:rFonts w:ascii="Arial" w:hAnsi="Arial" w:cs="Arial"/>
                <w:sz w:val="22"/>
                <w:szCs w:val="22"/>
                <w:lang w:val="en-US"/>
              </w:rPr>
            </w:pPr>
            <w:r>
              <w:rPr>
                <w:rFonts w:ascii="Arial" w:hAnsi="Arial" w:cs="Arial"/>
                <w:sz w:val="22"/>
                <w:szCs w:val="22"/>
                <w:lang w:val="en-US"/>
              </w:rPr>
              <w:t>Stems/hectare</w:t>
            </w:r>
          </w:p>
        </w:tc>
      </w:tr>
      <w:tr w:rsidR="00E41830" w14:paraId="1C8655B7" w14:textId="77777777">
        <w:tc>
          <w:tcPr>
            <w:tcW w:w="1456" w:type="dxa"/>
          </w:tcPr>
          <w:p w14:paraId="3C71F036" w14:textId="77777777" w:rsidR="00E41830" w:rsidRDefault="00E41830">
            <w:pPr>
              <w:rPr>
                <w:rFonts w:ascii="Arial" w:hAnsi="Arial" w:cs="Arial"/>
                <w:sz w:val="22"/>
                <w:szCs w:val="22"/>
                <w:lang w:val="en-US"/>
              </w:rPr>
            </w:pPr>
            <w:permStart w:id="311836032" w:edGrp="everyone" w:colFirst="0" w:colLast="0"/>
            <w:permStart w:id="720914791" w:edGrp="everyone" w:colFirst="1" w:colLast="1"/>
            <w:permStart w:id="262807176" w:edGrp="everyone" w:colFirst="2" w:colLast="2"/>
            <w:permStart w:id="214836813" w:edGrp="everyone" w:colFirst="3" w:colLast="3"/>
            <w:permStart w:id="161510874" w:edGrp="everyone" w:colFirst="4" w:colLast="4"/>
            <w:permStart w:id="343671477" w:edGrp="everyone" w:colFirst="5" w:colLast="5"/>
          </w:p>
        </w:tc>
        <w:tc>
          <w:tcPr>
            <w:tcW w:w="1628" w:type="dxa"/>
          </w:tcPr>
          <w:p w14:paraId="7A192E1E" w14:textId="77777777" w:rsidR="00E41830" w:rsidRDefault="00E41830">
            <w:pPr>
              <w:rPr>
                <w:rFonts w:ascii="Arial" w:hAnsi="Arial" w:cs="Arial"/>
                <w:sz w:val="22"/>
                <w:szCs w:val="22"/>
                <w:lang w:val="en-US"/>
              </w:rPr>
            </w:pPr>
          </w:p>
        </w:tc>
        <w:tc>
          <w:tcPr>
            <w:tcW w:w="1311" w:type="dxa"/>
          </w:tcPr>
          <w:p w14:paraId="330B2152" w14:textId="77777777" w:rsidR="00E41830" w:rsidRDefault="00E41830">
            <w:pPr>
              <w:rPr>
                <w:rFonts w:ascii="Arial" w:hAnsi="Arial" w:cs="Arial"/>
                <w:sz w:val="22"/>
                <w:szCs w:val="22"/>
                <w:lang w:val="en-US"/>
              </w:rPr>
            </w:pPr>
          </w:p>
        </w:tc>
        <w:tc>
          <w:tcPr>
            <w:tcW w:w="1546" w:type="dxa"/>
            <w:gridSpan w:val="2"/>
          </w:tcPr>
          <w:p w14:paraId="4D0A1A55" w14:textId="77777777" w:rsidR="00E41830" w:rsidRDefault="00E41830">
            <w:pPr>
              <w:rPr>
                <w:rFonts w:ascii="Arial" w:hAnsi="Arial" w:cs="Arial"/>
                <w:sz w:val="22"/>
                <w:szCs w:val="22"/>
                <w:lang w:val="en-US"/>
              </w:rPr>
            </w:pPr>
          </w:p>
        </w:tc>
        <w:tc>
          <w:tcPr>
            <w:tcW w:w="1532" w:type="dxa"/>
            <w:gridSpan w:val="3"/>
          </w:tcPr>
          <w:p w14:paraId="17A11D07" w14:textId="77777777" w:rsidR="00E41830" w:rsidRDefault="00E41830">
            <w:pPr>
              <w:rPr>
                <w:rFonts w:ascii="Arial" w:hAnsi="Arial" w:cs="Arial"/>
                <w:sz w:val="22"/>
                <w:szCs w:val="22"/>
                <w:lang w:val="en-US"/>
              </w:rPr>
            </w:pPr>
          </w:p>
        </w:tc>
        <w:tc>
          <w:tcPr>
            <w:tcW w:w="1635" w:type="dxa"/>
            <w:gridSpan w:val="3"/>
          </w:tcPr>
          <w:p w14:paraId="1AE34979" w14:textId="77777777" w:rsidR="00E41830" w:rsidRDefault="00E41830">
            <w:pPr>
              <w:rPr>
                <w:rFonts w:ascii="Arial" w:hAnsi="Arial" w:cs="Arial"/>
                <w:sz w:val="22"/>
                <w:szCs w:val="22"/>
                <w:lang w:val="en-US"/>
              </w:rPr>
            </w:pPr>
          </w:p>
        </w:tc>
      </w:tr>
      <w:tr w:rsidR="00E41830" w14:paraId="2FCE9B8F" w14:textId="77777777">
        <w:tc>
          <w:tcPr>
            <w:tcW w:w="1456" w:type="dxa"/>
          </w:tcPr>
          <w:p w14:paraId="68930E24" w14:textId="77777777" w:rsidR="00E41830" w:rsidRDefault="00E41830">
            <w:pPr>
              <w:rPr>
                <w:rFonts w:ascii="Arial" w:hAnsi="Arial" w:cs="Arial"/>
                <w:sz w:val="22"/>
                <w:szCs w:val="22"/>
                <w:lang w:val="en-US"/>
              </w:rPr>
            </w:pPr>
            <w:permStart w:id="1594523154" w:edGrp="everyone" w:colFirst="0" w:colLast="0"/>
            <w:permStart w:id="1130191552" w:edGrp="everyone" w:colFirst="1" w:colLast="1"/>
            <w:permStart w:id="565188913" w:edGrp="everyone" w:colFirst="2" w:colLast="2"/>
            <w:permStart w:id="1623003085" w:edGrp="everyone" w:colFirst="3" w:colLast="3"/>
            <w:permStart w:id="161311510" w:edGrp="everyone" w:colFirst="4" w:colLast="4"/>
            <w:permStart w:id="134547259" w:edGrp="everyone" w:colFirst="5" w:colLast="5"/>
            <w:permEnd w:id="311836032"/>
            <w:permEnd w:id="720914791"/>
            <w:permEnd w:id="262807176"/>
            <w:permEnd w:id="214836813"/>
            <w:permEnd w:id="161510874"/>
            <w:permEnd w:id="343671477"/>
          </w:p>
        </w:tc>
        <w:tc>
          <w:tcPr>
            <w:tcW w:w="1628" w:type="dxa"/>
          </w:tcPr>
          <w:p w14:paraId="6C9271E9" w14:textId="77777777" w:rsidR="00E41830" w:rsidRDefault="00E41830">
            <w:pPr>
              <w:rPr>
                <w:rFonts w:ascii="Arial" w:hAnsi="Arial" w:cs="Arial"/>
                <w:sz w:val="22"/>
                <w:szCs w:val="22"/>
                <w:lang w:val="en-US"/>
              </w:rPr>
            </w:pPr>
          </w:p>
        </w:tc>
        <w:tc>
          <w:tcPr>
            <w:tcW w:w="1311" w:type="dxa"/>
          </w:tcPr>
          <w:p w14:paraId="4928FAFE" w14:textId="77777777" w:rsidR="00E41830" w:rsidRDefault="00E41830">
            <w:pPr>
              <w:rPr>
                <w:rFonts w:ascii="Arial" w:hAnsi="Arial" w:cs="Arial"/>
                <w:sz w:val="22"/>
                <w:szCs w:val="22"/>
                <w:lang w:val="en-US"/>
              </w:rPr>
            </w:pPr>
          </w:p>
        </w:tc>
        <w:tc>
          <w:tcPr>
            <w:tcW w:w="1546" w:type="dxa"/>
            <w:gridSpan w:val="2"/>
          </w:tcPr>
          <w:p w14:paraId="4431CC26" w14:textId="77777777" w:rsidR="00E41830" w:rsidRDefault="00E41830">
            <w:pPr>
              <w:rPr>
                <w:rFonts w:ascii="Arial" w:hAnsi="Arial" w:cs="Arial"/>
                <w:sz w:val="22"/>
                <w:szCs w:val="22"/>
                <w:lang w:val="en-US"/>
              </w:rPr>
            </w:pPr>
          </w:p>
        </w:tc>
        <w:tc>
          <w:tcPr>
            <w:tcW w:w="1532" w:type="dxa"/>
            <w:gridSpan w:val="3"/>
          </w:tcPr>
          <w:p w14:paraId="45719A88" w14:textId="77777777" w:rsidR="00E41830" w:rsidRDefault="00E41830">
            <w:pPr>
              <w:rPr>
                <w:rFonts w:ascii="Arial" w:hAnsi="Arial" w:cs="Arial"/>
                <w:sz w:val="22"/>
                <w:szCs w:val="22"/>
                <w:lang w:val="en-US"/>
              </w:rPr>
            </w:pPr>
          </w:p>
        </w:tc>
        <w:tc>
          <w:tcPr>
            <w:tcW w:w="1635" w:type="dxa"/>
            <w:gridSpan w:val="3"/>
          </w:tcPr>
          <w:p w14:paraId="32422D3F" w14:textId="77777777" w:rsidR="00E41830" w:rsidRDefault="00E41830">
            <w:pPr>
              <w:rPr>
                <w:rFonts w:ascii="Arial" w:hAnsi="Arial" w:cs="Arial"/>
                <w:sz w:val="22"/>
                <w:szCs w:val="22"/>
                <w:lang w:val="en-US"/>
              </w:rPr>
            </w:pPr>
          </w:p>
        </w:tc>
      </w:tr>
      <w:tr w:rsidR="00E41830" w14:paraId="184A34D4" w14:textId="77777777">
        <w:tc>
          <w:tcPr>
            <w:tcW w:w="1456" w:type="dxa"/>
          </w:tcPr>
          <w:p w14:paraId="24329657" w14:textId="77777777" w:rsidR="00E41830" w:rsidRDefault="00E41830">
            <w:pPr>
              <w:rPr>
                <w:rFonts w:ascii="Arial" w:hAnsi="Arial" w:cs="Arial"/>
                <w:sz w:val="22"/>
                <w:szCs w:val="22"/>
                <w:lang w:val="en-US"/>
              </w:rPr>
            </w:pPr>
            <w:permStart w:id="1948406555" w:edGrp="everyone" w:colFirst="0" w:colLast="0"/>
            <w:permStart w:id="685048986" w:edGrp="everyone" w:colFirst="1" w:colLast="1"/>
            <w:permStart w:id="1783770974" w:edGrp="everyone" w:colFirst="2" w:colLast="2"/>
            <w:permStart w:id="111812019" w:edGrp="everyone" w:colFirst="3" w:colLast="3"/>
            <w:permStart w:id="1596220838" w:edGrp="everyone" w:colFirst="4" w:colLast="4"/>
            <w:permStart w:id="44179928" w:edGrp="everyone" w:colFirst="5" w:colLast="5"/>
            <w:permEnd w:id="1594523154"/>
            <w:permEnd w:id="1130191552"/>
            <w:permEnd w:id="565188913"/>
            <w:permEnd w:id="1623003085"/>
            <w:permEnd w:id="161311510"/>
            <w:permEnd w:id="134547259"/>
          </w:p>
        </w:tc>
        <w:tc>
          <w:tcPr>
            <w:tcW w:w="1628" w:type="dxa"/>
          </w:tcPr>
          <w:p w14:paraId="43BE55D5" w14:textId="77777777" w:rsidR="00E41830" w:rsidRDefault="00E41830">
            <w:pPr>
              <w:rPr>
                <w:rFonts w:ascii="Arial" w:hAnsi="Arial" w:cs="Arial"/>
                <w:sz w:val="22"/>
                <w:szCs w:val="22"/>
                <w:lang w:val="en-US"/>
              </w:rPr>
            </w:pPr>
          </w:p>
        </w:tc>
        <w:tc>
          <w:tcPr>
            <w:tcW w:w="1311" w:type="dxa"/>
          </w:tcPr>
          <w:p w14:paraId="77EF9821" w14:textId="77777777" w:rsidR="00E41830" w:rsidRDefault="00E41830">
            <w:pPr>
              <w:rPr>
                <w:rFonts w:ascii="Arial" w:hAnsi="Arial" w:cs="Arial"/>
                <w:sz w:val="22"/>
                <w:szCs w:val="22"/>
                <w:lang w:val="en-US"/>
              </w:rPr>
            </w:pPr>
          </w:p>
        </w:tc>
        <w:tc>
          <w:tcPr>
            <w:tcW w:w="1546" w:type="dxa"/>
            <w:gridSpan w:val="2"/>
          </w:tcPr>
          <w:p w14:paraId="3DAC1C54" w14:textId="77777777" w:rsidR="00E41830" w:rsidRDefault="00E41830">
            <w:pPr>
              <w:rPr>
                <w:rFonts w:ascii="Arial" w:hAnsi="Arial" w:cs="Arial"/>
                <w:sz w:val="22"/>
                <w:szCs w:val="22"/>
                <w:lang w:val="en-US"/>
              </w:rPr>
            </w:pPr>
          </w:p>
        </w:tc>
        <w:tc>
          <w:tcPr>
            <w:tcW w:w="1532" w:type="dxa"/>
            <w:gridSpan w:val="3"/>
          </w:tcPr>
          <w:p w14:paraId="0EC7A38D" w14:textId="77777777" w:rsidR="00E41830" w:rsidRDefault="00E41830">
            <w:pPr>
              <w:rPr>
                <w:rFonts w:ascii="Arial" w:hAnsi="Arial" w:cs="Arial"/>
                <w:sz w:val="22"/>
                <w:szCs w:val="22"/>
                <w:lang w:val="en-US"/>
              </w:rPr>
            </w:pPr>
          </w:p>
        </w:tc>
        <w:tc>
          <w:tcPr>
            <w:tcW w:w="1635" w:type="dxa"/>
            <w:gridSpan w:val="3"/>
          </w:tcPr>
          <w:p w14:paraId="1BDA1451" w14:textId="77777777" w:rsidR="00E41830" w:rsidRDefault="00E41830">
            <w:pPr>
              <w:rPr>
                <w:rFonts w:ascii="Arial" w:hAnsi="Arial" w:cs="Arial"/>
                <w:sz w:val="22"/>
                <w:szCs w:val="22"/>
                <w:lang w:val="en-US"/>
              </w:rPr>
            </w:pPr>
          </w:p>
        </w:tc>
      </w:tr>
      <w:permEnd w:id="1948406555"/>
      <w:permEnd w:id="685048986"/>
      <w:permEnd w:id="1783770974"/>
      <w:permEnd w:id="111812019"/>
      <w:permEnd w:id="1596220838"/>
      <w:permEnd w:id="44179928"/>
    </w:tbl>
    <w:p w14:paraId="71D974D7" w14:textId="77777777" w:rsidR="00E41830" w:rsidRDefault="00E41830" w:rsidP="00E41830">
      <w:pPr>
        <w:spacing w:after="0" w:line="240" w:lineRule="auto"/>
        <w:rPr>
          <w:rFonts w:ascii="Arial" w:hAnsi="Arial" w:cs="Arial"/>
          <w:sz w:val="22"/>
          <w:szCs w:val="22"/>
          <w:lang w:val="en-US"/>
        </w:rPr>
      </w:pPr>
    </w:p>
    <w:p w14:paraId="3E64556A" w14:textId="77777777" w:rsidR="00E41830" w:rsidRPr="00506CCB"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6.1.2 </w:t>
      </w:r>
      <w:r w:rsidRPr="00506CCB">
        <w:rPr>
          <w:rFonts w:ascii="Arial" w:hAnsi="Arial" w:cs="Arial"/>
          <w:b/>
          <w:bCs/>
          <w:sz w:val="22"/>
          <w:szCs w:val="22"/>
          <w:lang w:val="en-US"/>
        </w:rPr>
        <w:t>Propose</w:t>
      </w:r>
      <w:r>
        <w:rPr>
          <w:rFonts w:ascii="Arial" w:hAnsi="Arial" w:cs="Arial"/>
          <w:b/>
          <w:bCs/>
          <w:sz w:val="22"/>
          <w:szCs w:val="22"/>
          <w:lang w:val="en-US"/>
        </w:rPr>
        <w:t>d</w:t>
      </w:r>
      <w:r w:rsidRPr="00506CCB">
        <w:rPr>
          <w:rFonts w:ascii="Arial" w:hAnsi="Arial" w:cs="Arial"/>
          <w:b/>
          <w:bCs/>
          <w:sz w:val="22"/>
          <w:szCs w:val="22"/>
          <w:lang w:val="en-US"/>
        </w:rPr>
        <w:t xml:space="preserve"> seeding strategy</w:t>
      </w:r>
    </w:p>
    <w:p w14:paraId="2A2DA058" w14:textId="77777777" w:rsidR="00E41830" w:rsidRDefault="00E41830" w:rsidP="00E41830">
      <w:pPr>
        <w:spacing w:after="0" w:line="240" w:lineRule="auto"/>
        <w:rPr>
          <w:rFonts w:ascii="Arial" w:hAnsi="Arial" w:cs="Arial"/>
          <w:sz w:val="22"/>
          <w:szCs w:val="22"/>
          <w:lang w:val="en-US"/>
        </w:rPr>
      </w:pPr>
    </w:p>
    <w:p w14:paraId="336D2BD5" w14:textId="77777777" w:rsidR="00E41830" w:rsidRDefault="00E41830" w:rsidP="002646FA">
      <w:pPr>
        <w:spacing w:after="0" w:line="240" w:lineRule="auto"/>
        <w:jc w:val="both"/>
        <w:rPr>
          <w:rFonts w:ascii="Arial" w:hAnsi="Arial" w:cs="Arial"/>
          <w:sz w:val="22"/>
          <w:szCs w:val="22"/>
          <w:lang w:val="en-US"/>
        </w:rPr>
      </w:pPr>
      <w:permStart w:id="1210985769" w:edGrp="everyone" w:colFirst="1" w:colLast="1"/>
      <w:permStart w:id="1592334259" w:edGrp="everyone"/>
      <w:r>
        <w:rPr>
          <w:rFonts w:ascii="Arial" w:hAnsi="Arial" w:cs="Arial"/>
          <w:sz w:val="22"/>
          <w:szCs w:val="22"/>
          <w:lang w:val="en-US"/>
        </w:rPr>
        <w:t>Discuss the target locations for the seeding that will help to ensure regeneration success e.g. evidence of regeneration occurring at the site, sufficient host species, areas are not subject to substantial threatening processes (e.g. grazing animals), and water gaining areas (applicable to Arid regions).</w:t>
      </w:r>
    </w:p>
    <w:p w14:paraId="7E375860" w14:textId="77777777" w:rsidR="00E41830" w:rsidRDefault="00E41830" w:rsidP="002646FA">
      <w:pPr>
        <w:spacing w:after="0" w:line="240" w:lineRule="auto"/>
        <w:jc w:val="both"/>
        <w:rPr>
          <w:rFonts w:ascii="Arial" w:hAnsi="Arial" w:cs="Arial"/>
          <w:sz w:val="22"/>
          <w:szCs w:val="22"/>
          <w:lang w:val="en-US"/>
        </w:rPr>
      </w:pPr>
    </w:p>
    <w:p w14:paraId="2C465E73" w14:textId="77777777"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 xml:space="preserve">As mentioned earlier under the Regional Protocols for the take of sandalwood, either two (2) (Wheatbelt only) or five (5) kilograms (all other regions) of sandalwood seed is to be planted for each </w:t>
      </w:r>
      <w:proofErr w:type="spellStart"/>
      <w:proofErr w:type="gramStart"/>
      <w:r>
        <w:rPr>
          <w:rFonts w:ascii="Arial" w:hAnsi="Arial" w:cs="Arial"/>
          <w:sz w:val="22"/>
          <w:szCs w:val="22"/>
          <w:lang w:val="en-US"/>
        </w:rPr>
        <w:t>tonne</w:t>
      </w:r>
      <w:proofErr w:type="spellEnd"/>
      <w:proofErr w:type="gramEnd"/>
      <w:r>
        <w:rPr>
          <w:rFonts w:ascii="Arial" w:hAnsi="Arial" w:cs="Arial"/>
          <w:sz w:val="22"/>
          <w:szCs w:val="22"/>
          <w:lang w:val="en-US"/>
        </w:rPr>
        <w:t xml:space="preserve"> taken.</w:t>
      </w:r>
    </w:p>
    <w:permEnd w:id="1210985769"/>
    <w:permEnd w:id="1592334259"/>
    <w:p w14:paraId="22A23A1F" w14:textId="77777777" w:rsidR="00E41830" w:rsidRDefault="00E41830" w:rsidP="00E41830">
      <w:pPr>
        <w:spacing w:after="0" w:line="240" w:lineRule="auto"/>
        <w:rPr>
          <w:rFonts w:ascii="Arial" w:hAnsi="Arial" w:cs="Arial"/>
          <w:sz w:val="22"/>
          <w:szCs w:val="22"/>
          <w:lang w:val="en-US"/>
        </w:rPr>
      </w:pPr>
    </w:p>
    <w:tbl>
      <w:tblPr>
        <w:tblStyle w:val="TableGrid"/>
        <w:tblW w:w="0" w:type="auto"/>
        <w:tblLook w:val="04A0" w:firstRow="1" w:lastRow="0" w:firstColumn="1" w:lastColumn="0" w:noHBand="0" w:noVBand="1"/>
      </w:tblPr>
      <w:tblGrid>
        <w:gridCol w:w="4815"/>
        <w:gridCol w:w="4201"/>
      </w:tblGrid>
      <w:tr w:rsidR="00E41830" w14:paraId="0B2F91A2" w14:textId="77777777" w:rsidTr="0001021A">
        <w:tc>
          <w:tcPr>
            <w:tcW w:w="4815" w:type="dxa"/>
          </w:tcPr>
          <w:p w14:paraId="449C70A8" w14:textId="77777777" w:rsidR="00E41830" w:rsidRDefault="00E41830">
            <w:pPr>
              <w:rPr>
                <w:rFonts w:ascii="Arial" w:hAnsi="Arial" w:cs="Arial"/>
                <w:sz w:val="22"/>
                <w:szCs w:val="22"/>
                <w:lang w:val="en-US"/>
              </w:rPr>
            </w:pPr>
            <w:permStart w:id="747259142" w:edGrp="everyone" w:colFirst="1" w:colLast="1"/>
            <w:r>
              <w:rPr>
                <w:rFonts w:ascii="Arial" w:hAnsi="Arial" w:cs="Arial"/>
                <w:sz w:val="22"/>
                <w:szCs w:val="22"/>
                <w:lang w:val="en-US"/>
              </w:rPr>
              <w:t xml:space="preserve">Where will the seed be collected/sourced from? Seed should preferably be of the same genetic provenance as the sandalwood in the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If the seed </w:t>
            </w:r>
            <w:proofErr w:type="gramStart"/>
            <w:r>
              <w:rPr>
                <w:rFonts w:ascii="Arial" w:hAnsi="Arial" w:cs="Arial"/>
                <w:sz w:val="22"/>
                <w:szCs w:val="22"/>
                <w:lang w:val="en-US"/>
              </w:rPr>
              <w:t>will be</w:t>
            </w:r>
            <w:proofErr w:type="gramEnd"/>
            <w:r>
              <w:rPr>
                <w:rFonts w:ascii="Arial" w:hAnsi="Arial" w:cs="Arial"/>
                <w:sz w:val="22"/>
                <w:szCs w:val="22"/>
                <w:lang w:val="en-US"/>
              </w:rPr>
              <w:t xml:space="preserve"> sourced from plantations, please provide evidence that the appropriate provenance will be provided, from either the northern (arid) region or southern (semi-arid) region (refer to regional protocols Figure 2).</w:t>
            </w:r>
          </w:p>
        </w:tc>
        <w:tc>
          <w:tcPr>
            <w:tcW w:w="4201" w:type="dxa"/>
          </w:tcPr>
          <w:p w14:paraId="3581C5C0" w14:textId="77777777" w:rsidR="00E41830" w:rsidRDefault="00E41830">
            <w:pPr>
              <w:rPr>
                <w:rFonts w:ascii="Arial" w:hAnsi="Arial" w:cs="Arial"/>
                <w:sz w:val="22"/>
                <w:szCs w:val="22"/>
                <w:lang w:val="en-US"/>
              </w:rPr>
            </w:pPr>
          </w:p>
          <w:p w14:paraId="409ABC1E" w14:textId="77777777" w:rsidR="00263A9F" w:rsidRDefault="00263A9F">
            <w:pPr>
              <w:rPr>
                <w:rFonts w:ascii="Arial" w:hAnsi="Arial" w:cs="Arial"/>
                <w:sz w:val="22"/>
                <w:szCs w:val="22"/>
                <w:lang w:val="en-US"/>
              </w:rPr>
            </w:pPr>
          </w:p>
        </w:tc>
      </w:tr>
      <w:tr w:rsidR="00E41830" w14:paraId="21923797" w14:textId="77777777" w:rsidTr="0001021A">
        <w:tc>
          <w:tcPr>
            <w:tcW w:w="4815" w:type="dxa"/>
          </w:tcPr>
          <w:p w14:paraId="3AF2B950" w14:textId="77777777" w:rsidR="00E41830" w:rsidRDefault="00E41830">
            <w:pPr>
              <w:rPr>
                <w:rFonts w:ascii="Arial" w:hAnsi="Arial" w:cs="Arial"/>
                <w:sz w:val="22"/>
                <w:szCs w:val="22"/>
                <w:lang w:val="en-US"/>
              </w:rPr>
            </w:pPr>
            <w:permStart w:id="517305615" w:edGrp="everyone" w:colFirst="1" w:colLast="1"/>
            <w:permEnd w:id="747259142"/>
            <w:r>
              <w:rPr>
                <w:rFonts w:ascii="Arial" w:hAnsi="Arial" w:cs="Arial"/>
                <w:sz w:val="22"/>
                <w:szCs w:val="22"/>
                <w:lang w:val="en-US"/>
              </w:rPr>
              <w:t xml:space="preserve">How many kilograms of sandalwood seed (per </w:t>
            </w:r>
            <w:proofErr w:type="spellStart"/>
            <w:r>
              <w:rPr>
                <w:rFonts w:ascii="Arial" w:hAnsi="Arial" w:cs="Arial"/>
                <w:sz w:val="22"/>
                <w:szCs w:val="22"/>
                <w:lang w:val="en-US"/>
              </w:rPr>
              <w:t>tonne</w:t>
            </w:r>
            <w:proofErr w:type="spellEnd"/>
            <w:r>
              <w:rPr>
                <w:rFonts w:ascii="Arial" w:hAnsi="Arial" w:cs="Arial"/>
                <w:sz w:val="22"/>
                <w:szCs w:val="22"/>
                <w:lang w:val="en-US"/>
              </w:rPr>
              <w:t xml:space="preserve"> dead wood harvested) will be sown each year? (refer to regional protocols)</w:t>
            </w:r>
          </w:p>
        </w:tc>
        <w:tc>
          <w:tcPr>
            <w:tcW w:w="4201" w:type="dxa"/>
          </w:tcPr>
          <w:p w14:paraId="766D578F" w14:textId="77777777" w:rsidR="00E41830" w:rsidRDefault="00E41830">
            <w:pPr>
              <w:rPr>
                <w:rFonts w:ascii="Arial" w:hAnsi="Arial" w:cs="Arial"/>
                <w:sz w:val="22"/>
                <w:szCs w:val="22"/>
                <w:lang w:val="en-US"/>
              </w:rPr>
            </w:pPr>
          </w:p>
          <w:p w14:paraId="0CBBF427" w14:textId="77777777" w:rsidR="00263A9F" w:rsidRDefault="00263A9F">
            <w:pPr>
              <w:rPr>
                <w:rFonts w:ascii="Arial" w:hAnsi="Arial" w:cs="Arial"/>
                <w:sz w:val="22"/>
                <w:szCs w:val="22"/>
                <w:lang w:val="en-US"/>
              </w:rPr>
            </w:pPr>
          </w:p>
        </w:tc>
      </w:tr>
      <w:tr w:rsidR="00E41830" w14:paraId="11D94752" w14:textId="77777777" w:rsidTr="0001021A">
        <w:tc>
          <w:tcPr>
            <w:tcW w:w="4815" w:type="dxa"/>
          </w:tcPr>
          <w:p w14:paraId="016B50E9" w14:textId="77777777" w:rsidR="00E41830" w:rsidRDefault="00E41830">
            <w:pPr>
              <w:rPr>
                <w:rFonts w:ascii="Arial" w:hAnsi="Arial" w:cs="Arial"/>
                <w:sz w:val="22"/>
                <w:szCs w:val="22"/>
                <w:lang w:val="en-US"/>
              </w:rPr>
            </w:pPr>
            <w:permStart w:id="1735461513" w:edGrp="everyone" w:colFirst="1" w:colLast="1"/>
            <w:permEnd w:id="517305615"/>
            <w:r>
              <w:rPr>
                <w:rFonts w:ascii="Arial" w:hAnsi="Arial" w:cs="Arial"/>
                <w:sz w:val="22"/>
                <w:szCs w:val="22"/>
                <w:lang w:val="en-US"/>
              </w:rPr>
              <w:t xml:space="preserve">Where will the seed be sown? If additional seeding is undertaken in areas outside of harvesting operations, please indicate where. Areas planned for seeding should be illustrated on a map. Note that applications that show a more </w:t>
            </w:r>
            <w:proofErr w:type="spellStart"/>
            <w:r>
              <w:rPr>
                <w:rFonts w:ascii="Arial" w:hAnsi="Arial" w:cs="Arial"/>
                <w:sz w:val="22"/>
                <w:szCs w:val="22"/>
                <w:lang w:val="en-US"/>
              </w:rPr>
              <w:t>favourable</w:t>
            </w:r>
            <w:proofErr w:type="spellEnd"/>
            <w:r>
              <w:rPr>
                <w:rFonts w:ascii="Arial" w:hAnsi="Arial" w:cs="Arial"/>
                <w:sz w:val="22"/>
                <w:szCs w:val="22"/>
                <w:lang w:val="en-US"/>
              </w:rPr>
              <w:t xml:space="preserve"> conservation outcome will be ranked higher preference </w:t>
            </w:r>
            <w:proofErr w:type="gramStart"/>
            <w:r>
              <w:rPr>
                <w:rFonts w:ascii="Arial" w:hAnsi="Arial" w:cs="Arial"/>
                <w:sz w:val="22"/>
                <w:szCs w:val="22"/>
                <w:lang w:val="en-US"/>
              </w:rPr>
              <w:t>in the event that</w:t>
            </w:r>
            <w:proofErr w:type="gramEnd"/>
            <w:r>
              <w:rPr>
                <w:rFonts w:ascii="Arial" w:hAnsi="Arial" w:cs="Arial"/>
                <w:sz w:val="22"/>
                <w:szCs w:val="22"/>
                <w:lang w:val="en-US"/>
              </w:rPr>
              <w:t xml:space="preserve"> there is insufficient quota available for the </w:t>
            </w:r>
            <w:proofErr w:type="gramStart"/>
            <w:r>
              <w:rPr>
                <w:rFonts w:ascii="Arial" w:hAnsi="Arial" w:cs="Arial"/>
                <w:sz w:val="22"/>
                <w:szCs w:val="22"/>
                <w:lang w:val="en-US"/>
              </w:rPr>
              <w:t>amount</w:t>
            </w:r>
            <w:proofErr w:type="gramEnd"/>
            <w:r>
              <w:rPr>
                <w:rFonts w:ascii="Arial" w:hAnsi="Arial" w:cs="Arial"/>
                <w:sz w:val="22"/>
                <w:szCs w:val="22"/>
                <w:lang w:val="en-US"/>
              </w:rPr>
              <w:t xml:space="preserve"> of applications.</w:t>
            </w:r>
          </w:p>
        </w:tc>
        <w:tc>
          <w:tcPr>
            <w:tcW w:w="4201" w:type="dxa"/>
          </w:tcPr>
          <w:p w14:paraId="64C09CEA" w14:textId="77777777" w:rsidR="00E41830" w:rsidRDefault="00E41830">
            <w:pPr>
              <w:rPr>
                <w:rFonts w:ascii="Arial" w:hAnsi="Arial" w:cs="Arial"/>
                <w:sz w:val="22"/>
                <w:szCs w:val="22"/>
                <w:lang w:val="en-US"/>
              </w:rPr>
            </w:pPr>
          </w:p>
          <w:p w14:paraId="0D0B9ED7" w14:textId="77777777" w:rsidR="00263A9F" w:rsidRDefault="00263A9F">
            <w:pPr>
              <w:rPr>
                <w:rFonts w:ascii="Arial" w:hAnsi="Arial" w:cs="Arial"/>
                <w:sz w:val="22"/>
                <w:szCs w:val="22"/>
                <w:lang w:val="en-US"/>
              </w:rPr>
            </w:pPr>
          </w:p>
        </w:tc>
      </w:tr>
      <w:permEnd w:id="1735461513"/>
    </w:tbl>
    <w:p w14:paraId="5791D005" w14:textId="77777777" w:rsidR="00E41830" w:rsidRDefault="00E41830" w:rsidP="00E41830">
      <w:pPr>
        <w:spacing w:after="0" w:line="240" w:lineRule="auto"/>
        <w:rPr>
          <w:rFonts w:ascii="Arial" w:hAnsi="Arial" w:cs="Arial"/>
          <w:sz w:val="22"/>
          <w:szCs w:val="22"/>
          <w:lang w:val="en-US"/>
        </w:rPr>
      </w:pPr>
    </w:p>
    <w:p w14:paraId="0FE62CFE" w14:textId="77777777" w:rsidR="00E41830" w:rsidRPr="00506CCB"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6.1.3 </w:t>
      </w:r>
      <w:r w:rsidRPr="00506CCB">
        <w:rPr>
          <w:rFonts w:ascii="Arial" w:hAnsi="Arial" w:cs="Arial"/>
          <w:b/>
          <w:bCs/>
          <w:sz w:val="22"/>
          <w:szCs w:val="22"/>
          <w:lang w:val="en-US"/>
        </w:rPr>
        <w:t>Seeding methods</w:t>
      </w:r>
    </w:p>
    <w:p w14:paraId="0C58CDEA" w14:textId="77777777" w:rsidR="00E41830" w:rsidRDefault="00E41830" w:rsidP="00E41830">
      <w:pPr>
        <w:spacing w:after="0" w:line="240" w:lineRule="auto"/>
        <w:rPr>
          <w:rFonts w:ascii="Arial" w:hAnsi="Arial" w:cs="Arial"/>
          <w:sz w:val="22"/>
          <w:szCs w:val="22"/>
          <w:lang w:val="en-US"/>
        </w:rPr>
      </w:pPr>
    </w:p>
    <w:p w14:paraId="45E041FB" w14:textId="77777777" w:rsidR="00E41830" w:rsidRDefault="00E41830" w:rsidP="002646FA">
      <w:pPr>
        <w:spacing w:after="0" w:line="240" w:lineRule="auto"/>
        <w:jc w:val="both"/>
        <w:rPr>
          <w:rFonts w:ascii="Arial" w:hAnsi="Arial" w:cs="Arial"/>
          <w:sz w:val="22"/>
          <w:szCs w:val="22"/>
          <w:lang w:val="en-US"/>
        </w:rPr>
      </w:pPr>
      <w:permStart w:id="1147097314" w:edGrp="everyone" w:colFirst="1" w:colLast="1"/>
      <w:permStart w:id="1356548809" w:edGrp="everyone"/>
      <w:r>
        <w:rPr>
          <w:rFonts w:ascii="Arial" w:hAnsi="Arial" w:cs="Arial"/>
          <w:sz w:val="22"/>
          <w:szCs w:val="22"/>
          <w:lang w:val="en-US"/>
        </w:rPr>
        <w:t>Discuss how the seed will be planted, including timing of planting, selection of suitable host species, depth of planting and equipment.</w:t>
      </w:r>
    </w:p>
    <w:p w14:paraId="475007F6" w14:textId="77777777" w:rsidR="00E41830" w:rsidRDefault="00E41830" w:rsidP="002646FA">
      <w:pPr>
        <w:spacing w:after="0" w:line="240" w:lineRule="auto"/>
        <w:jc w:val="both"/>
        <w:rPr>
          <w:rFonts w:ascii="Arial" w:hAnsi="Arial" w:cs="Arial"/>
          <w:sz w:val="22"/>
          <w:szCs w:val="22"/>
          <w:lang w:val="en-US"/>
        </w:rPr>
      </w:pPr>
    </w:p>
    <w:p w14:paraId="644E30AC" w14:textId="146C5927"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 xml:space="preserve">Sandalwood </w:t>
      </w:r>
      <w:proofErr w:type="gramStart"/>
      <w:r>
        <w:rPr>
          <w:rFonts w:ascii="Arial" w:hAnsi="Arial" w:cs="Arial"/>
          <w:sz w:val="22"/>
          <w:szCs w:val="22"/>
          <w:lang w:val="en-US"/>
        </w:rPr>
        <w:t>seeding</w:t>
      </w:r>
      <w:proofErr w:type="gramEnd"/>
      <w:r>
        <w:rPr>
          <w:rFonts w:ascii="Arial" w:hAnsi="Arial" w:cs="Arial"/>
          <w:sz w:val="22"/>
          <w:szCs w:val="22"/>
          <w:lang w:val="en-US"/>
        </w:rPr>
        <w:t xml:space="preserve"> can be completed by either hand planting or mechanical means. It is recommended that sowing occur around January</w:t>
      </w:r>
      <w:r w:rsidR="00FF7396">
        <w:rPr>
          <w:rFonts w:ascii="Arial" w:hAnsi="Arial" w:cs="Arial"/>
          <w:sz w:val="22"/>
          <w:szCs w:val="22"/>
          <w:lang w:val="en-US"/>
        </w:rPr>
        <w:t>–</w:t>
      </w:r>
      <w:r>
        <w:rPr>
          <w:rFonts w:ascii="Arial" w:hAnsi="Arial" w:cs="Arial"/>
          <w:sz w:val="22"/>
          <w:szCs w:val="22"/>
          <w:lang w:val="en-US"/>
        </w:rPr>
        <w:t>May. This is the best time to target for increased likelihood of successful regeneration, due to the winter rainfall, which is essential for germination. Sowing is to occur by way of loosening the soil and bury</w:t>
      </w:r>
      <w:r w:rsidR="00BB60B6">
        <w:rPr>
          <w:rFonts w:ascii="Arial" w:hAnsi="Arial" w:cs="Arial"/>
          <w:sz w:val="22"/>
          <w:szCs w:val="22"/>
          <w:lang w:val="en-US"/>
        </w:rPr>
        <w:t>ing</w:t>
      </w:r>
      <w:r>
        <w:rPr>
          <w:rFonts w:ascii="Arial" w:hAnsi="Arial" w:cs="Arial"/>
          <w:sz w:val="22"/>
          <w:szCs w:val="22"/>
          <w:lang w:val="en-US"/>
        </w:rPr>
        <w:t xml:space="preserve"> the seeds to a depth of 10–50 mm. Sandalwood seedlings normally emerge in July</w:t>
      </w:r>
      <w:r w:rsidR="00FF7396">
        <w:rPr>
          <w:rFonts w:ascii="Arial" w:hAnsi="Arial" w:cs="Arial"/>
          <w:sz w:val="22"/>
          <w:szCs w:val="22"/>
          <w:lang w:val="en-US"/>
        </w:rPr>
        <w:t>–</w:t>
      </w:r>
      <w:r>
        <w:rPr>
          <w:rFonts w:ascii="Arial" w:hAnsi="Arial" w:cs="Arial"/>
          <w:sz w:val="22"/>
          <w:szCs w:val="22"/>
          <w:lang w:val="en-US"/>
        </w:rPr>
        <w:t>September.</w:t>
      </w:r>
    </w:p>
    <w:p w14:paraId="26AE1B31" w14:textId="77777777" w:rsidR="00E41830" w:rsidRDefault="00E41830" w:rsidP="002646FA">
      <w:pPr>
        <w:spacing w:after="0" w:line="240" w:lineRule="auto"/>
        <w:jc w:val="both"/>
        <w:rPr>
          <w:rFonts w:ascii="Arial" w:hAnsi="Arial" w:cs="Arial"/>
          <w:sz w:val="22"/>
          <w:szCs w:val="22"/>
          <w:lang w:val="en-US"/>
        </w:rPr>
      </w:pPr>
    </w:p>
    <w:p w14:paraId="0055DF13" w14:textId="44C09CD1" w:rsidR="00E41830" w:rsidRDefault="00E41830" w:rsidP="002646FA">
      <w:pPr>
        <w:spacing w:after="0" w:line="240" w:lineRule="auto"/>
        <w:jc w:val="both"/>
        <w:rPr>
          <w:rFonts w:ascii="Arial" w:hAnsi="Arial" w:cs="Arial"/>
          <w:sz w:val="22"/>
          <w:szCs w:val="22"/>
          <w:lang w:val="en-US"/>
        </w:rPr>
      </w:pPr>
      <w:r>
        <w:rPr>
          <w:rFonts w:ascii="Arial" w:hAnsi="Arial" w:cs="Arial"/>
          <w:sz w:val="22"/>
          <w:szCs w:val="22"/>
          <w:lang w:val="en-US"/>
        </w:rPr>
        <w:t xml:space="preserve">Fresh seed from the previous season is preferred. Plant a maximum of four (4) seeds per host at about one (1) </w:t>
      </w:r>
      <w:proofErr w:type="spellStart"/>
      <w:r>
        <w:rPr>
          <w:rFonts w:ascii="Arial" w:hAnsi="Arial" w:cs="Arial"/>
          <w:sz w:val="22"/>
          <w:szCs w:val="22"/>
          <w:lang w:val="en-US"/>
        </w:rPr>
        <w:t>metre</w:t>
      </w:r>
      <w:proofErr w:type="spellEnd"/>
      <w:r>
        <w:rPr>
          <w:rFonts w:ascii="Arial" w:hAnsi="Arial" w:cs="Arial"/>
          <w:sz w:val="22"/>
          <w:szCs w:val="22"/>
          <w:lang w:val="en-US"/>
        </w:rPr>
        <w:t xml:space="preserve"> from the host and within the dripline of hosts, preferably on the south or south-east side of hosts.</w:t>
      </w:r>
    </w:p>
    <w:p w14:paraId="795B9F2F" w14:textId="77777777" w:rsidR="00E41830" w:rsidRDefault="00E41830" w:rsidP="002646FA">
      <w:pPr>
        <w:spacing w:after="0" w:line="240" w:lineRule="auto"/>
        <w:jc w:val="both"/>
        <w:rPr>
          <w:rFonts w:ascii="Arial" w:hAnsi="Arial" w:cs="Arial"/>
          <w:sz w:val="22"/>
          <w:szCs w:val="22"/>
          <w:lang w:val="en-US"/>
        </w:rPr>
      </w:pPr>
    </w:p>
    <w:p w14:paraId="4AF6D2A0" w14:textId="42FC765A" w:rsidR="00E41830" w:rsidRDefault="00E41830" w:rsidP="002646FA">
      <w:pPr>
        <w:spacing w:after="0" w:line="240" w:lineRule="auto"/>
        <w:jc w:val="both"/>
        <w:rPr>
          <w:rFonts w:ascii="Arial" w:hAnsi="Arial" w:cs="Arial"/>
          <w:sz w:val="22"/>
          <w:szCs w:val="22"/>
          <w:lang w:val="en-US"/>
        </w:rPr>
      </w:pPr>
      <w:r w:rsidRPr="00464D37">
        <w:rPr>
          <w:rFonts w:ascii="Arial" w:hAnsi="Arial" w:cs="Arial"/>
          <w:sz w:val="22"/>
          <w:szCs w:val="22"/>
          <w:lang w:val="en-US"/>
        </w:rPr>
        <w:t>Preferred host species include Acacia (wattle) species, primarily jam (</w:t>
      </w:r>
      <w:r w:rsidRPr="00464D37">
        <w:rPr>
          <w:rFonts w:ascii="Arial" w:hAnsi="Arial" w:cs="Arial"/>
          <w:i/>
          <w:iCs/>
          <w:sz w:val="22"/>
          <w:szCs w:val="22"/>
        </w:rPr>
        <w:t>Acacia acuminata</w:t>
      </w:r>
      <w:r w:rsidRPr="00464D37">
        <w:rPr>
          <w:rFonts w:ascii="Arial" w:hAnsi="Arial" w:cs="Arial"/>
          <w:sz w:val="22"/>
          <w:szCs w:val="22"/>
        </w:rPr>
        <w:t>) but also mulga (</w:t>
      </w:r>
      <w:r w:rsidRPr="00464D37">
        <w:rPr>
          <w:rFonts w:ascii="Arial" w:hAnsi="Arial" w:cs="Arial"/>
          <w:i/>
          <w:iCs/>
          <w:sz w:val="22"/>
          <w:szCs w:val="22"/>
        </w:rPr>
        <w:t xml:space="preserve">A. </w:t>
      </w:r>
      <w:proofErr w:type="spellStart"/>
      <w:r w:rsidRPr="00464D37">
        <w:rPr>
          <w:rFonts w:ascii="Arial" w:hAnsi="Arial" w:cs="Arial"/>
          <w:i/>
          <w:iCs/>
          <w:sz w:val="22"/>
          <w:szCs w:val="22"/>
        </w:rPr>
        <w:t>ane</w:t>
      </w:r>
      <w:r>
        <w:rPr>
          <w:rFonts w:ascii="Arial" w:hAnsi="Arial" w:cs="Arial"/>
          <w:i/>
          <w:iCs/>
          <w:sz w:val="22"/>
          <w:szCs w:val="22"/>
        </w:rPr>
        <w:t>u</w:t>
      </w:r>
      <w:r w:rsidRPr="00464D37">
        <w:rPr>
          <w:rFonts w:ascii="Arial" w:hAnsi="Arial" w:cs="Arial"/>
          <w:i/>
          <w:iCs/>
          <w:sz w:val="22"/>
          <w:szCs w:val="22"/>
        </w:rPr>
        <w:t>ra</w:t>
      </w:r>
      <w:proofErr w:type="spellEnd"/>
      <w:r w:rsidRPr="00464D37">
        <w:rPr>
          <w:rFonts w:ascii="Arial" w:hAnsi="Arial" w:cs="Arial"/>
          <w:sz w:val="22"/>
          <w:szCs w:val="22"/>
        </w:rPr>
        <w:t xml:space="preserve">), </w:t>
      </w:r>
      <w:proofErr w:type="spellStart"/>
      <w:r w:rsidRPr="00464D37">
        <w:rPr>
          <w:rFonts w:ascii="Arial" w:hAnsi="Arial" w:cs="Arial"/>
          <w:sz w:val="22"/>
          <w:szCs w:val="22"/>
        </w:rPr>
        <w:t>wodjil</w:t>
      </w:r>
      <w:proofErr w:type="spellEnd"/>
      <w:r w:rsidRPr="00464D37">
        <w:rPr>
          <w:rFonts w:ascii="Arial" w:hAnsi="Arial" w:cs="Arial"/>
          <w:sz w:val="22"/>
          <w:szCs w:val="22"/>
        </w:rPr>
        <w:t xml:space="preserve"> (</w:t>
      </w:r>
      <w:r w:rsidRPr="00464D37">
        <w:rPr>
          <w:rFonts w:ascii="Arial" w:hAnsi="Arial" w:cs="Arial"/>
          <w:i/>
          <w:iCs/>
          <w:sz w:val="22"/>
          <w:szCs w:val="22"/>
        </w:rPr>
        <w:t xml:space="preserve">A. </w:t>
      </w:r>
      <w:proofErr w:type="spellStart"/>
      <w:r w:rsidRPr="00464D37">
        <w:rPr>
          <w:rFonts w:ascii="Arial" w:hAnsi="Arial" w:cs="Arial"/>
          <w:i/>
          <w:iCs/>
          <w:sz w:val="22"/>
          <w:szCs w:val="22"/>
        </w:rPr>
        <w:t>resinimarginea</w:t>
      </w:r>
      <w:proofErr w:type="spellEnd"/>
      <w:r w:rsidRPr="00464D37">
        <w:rPr>
          <w:rFonts w:ascii="Arial" w:hAnsi="Arial" w:cs="Arial"/>
          <w:sz w:val="22"/>
          <w:szCs w:val="22"/>
        </w:rPr>
        <w:t xml:space="preserve">) and </w:t>
      </w:r>
      <w:proofErr w:type="spellStart"/>
      <w:r w:rsidRPr="00464D37">
        <w:rPr>
          <w:rFonts w:ascii="Arial" w:hAnsi="Arial" w:cs="Arial"/>
          <w:sz w:val="22"/>
          <w:szCs w:val="22"/>
        </w:rPr>
        <w:t>curara</w:t>
      </w:r>
      <w:proofErr w:type="spellEnd"/>
      <w:r w:rsidRPr="00464D37">
        <w:rPr>
          <w:rFonts w:ascii="Arial" w:hAnsi="Arial" w:cs="Arial"/>
          <w:sz w:val="22"/>
          <w:szCs w:val="22"/>
        </w:rPr>
        <w:t xml:space="preserve"> (</w:t>
      </w:r>
      <w:r w:rsidRPr="00464D37">
        <w:rPr>
          <w:rFonts w:ascii="Arial" w:hAnsi="Arial" w:cs="Arial"/>
          <w:i/>
          <w:iCs/>
          <w:sz w:val="22"/>
          <w:szCs w:val="22"/>
        </w:rPr>
        <w:t xml:space="preserve">A. </w:t>
      </w:r>
      <w:proofErr w:type="spellStart"/>
      <w:r w:rsidRPr="00464D37">
        <w:rPr>
          <w:rFonts w:ascii="Arial" w:hAnsi="Arial" w:cs="Arial"/>
          <w:i/>
          <w:iCs/>
          <w:sz w:val="22"/>
          <w:szCs w:val="22"/>
        </w:rPr>
        <w:t>tetragonop</w:t>
      </w:r>
      <w:r w:rsidR="007358C3">
        <w:rPr>
          <w:rFonts w:ascii="Arial" w:hAnsi="Arial" w:cs="Arial"/>
          <w:i/>
          <w:iCs/>
          <w:sz w:val="22"/>
          <w:szCs w:val="22"/>
        </w:rPr>
        <w:t>h</w:t>
      </w:r>
      <w:r w:rsidRPr="00464D37">
        <w:rPr>
          <w:rFonts w:ascii="Arial" w:hAnsi="Arial" w:cs="Arial"/>
          <w:i/>
          <w:iCs/>
          <w:sz w:val="22"/>
          <w:szCs w:val="22"/>
        </w:rPr>
        <w:t>ylla</w:t>
      </w:r>
      <w:proofErr w:type="spellEnd"/>
      <w:r w:rsidRPr="00464D37">
        <w:rPr>
          <w:rFonts w:ascii="Arial" w:hAnsi="Arial" w:cs="Arial"/>
          <w:sz w:val="22"/>
          <w:szCs w:val="22"/>
        </w:rPr>
        <w:t xml:space="preserve">). Other preferred host species include </w:t>
      </w:r>
      <w:r w:rsidRPr="00464D37">
        <w:rPr>
          <w:rFonts w:ascii="Arial" w:hAnsi="Arial" w:cs="Arial"/>
          <w:sz w:val="22"/>
          <w:szCs w:val="22"/>
          <w:lang w:val="en-US"/>
        </w:rPr>
        <w:t>Eremophila species (broom bush, emu bush, poverty bush), Cassia species (Senna) and Casuarina species (</w:t>
      </w:r>
      <w:proofErr w:type="spellStart"/>
      <w:r w:rsidRPr="00464D37">
        <w:rPr>
          <w:rFonts w:ascii="Arial" w:hAnsi="Arial" w:cs="Arial"/>
          <w:sz w:val="22"/>
          <w:szCs w:val="22"/>
          <w:lang w:val="en-US"/>
        </w:rPr>
        <w:t>sheoak</w:t>
      </w:r>
      <w:proofErr w:type="spellEnd"/>
      <w:r w:rsidRPr="00464D37">
        <w:rPr>
          <w:rFonts w:ascii="Arial" w:hAnsi="Arial" w:cs="Arial"/>
          <w:sz w:val="22"/>
          <w:szCs w:val="22"/>
          <w:lang w:val="en-US"/>
        </w:rPr>
        <w:t>, black oak) (</w:t>
      </w:r>
      <w:proofErr w:type="spellStart"/>
      <w:r w:rsidRPr="00464D37">
        <w:rPr>
          <w:rFonts w:ascii="Arial" w:hAnsi="Arial" w:cs="Arial"/>
          <w:sz w:val="22"/>
          <w:szCs w:val="22"/>
          <w:lang w:val="en-US"/>
        </w:rPr>
        <w:t>Loneragan</w:t>
      </w:r>
      <w:proofErr w:type="spellEnd"/>
      <w:r w:rsidRPr="00464D37">
        <w:rPr>
          <w:rFonts w:ascii="Arial" w:hAnsi="Arial" w:cs="Arial"/>
          <w:sz w:val="22"/>
          <w:szCs w:val="22"/>
          <w:lang w:val="en-US"/>
        </w:rPr>
        <w:t>, 1990</w:t>
      </w:r>
      <w:r>
        <w:rPr>
          <w:rStyle w:val="FootnoteReference"/>
          <w:rFonts w:ascii="Arial" w:hAnsi="Arial" w:cs="Arial"/>
          <w:sz w:val="22"/>
          <w:szCs w:val="22"/>
          <w:lang w:val="en-US"/>
        </w:rPr>
        <w:footnoteReference w:id="2"/>
      </w:r>
      <w:r w:rsidRPr="00464D37">
        <w:rPr>
          <w:rFonts w:ascii="Arial" w:hAnsi="Arial" w:cs="Arial"/>
          <w:sz w:val="22"/>
          <w:szCs w:val="22"/>
          <w:lang w:val="en-US"/>
        </w:rPr>
        <w:t>).</w:t>
      </w:r>
    </w:p>
    <w:permEnd w:id="1147097314"/>
    <w:p w14:paraId="79FB126C" w14:textId="77777777" w:rsidR="00E41830" w:rsidRDefault="00E41830" w:rsidP="00E41830">
      <w:pPr>
        <w:spacing w:after="0" w:line="240" w:lineRule="auto"/>
        <w:rPr>
          <w:rFonts w:ascii="Arial" w:hAnsi="Arial" w:cs="Arial"/>
          <w:sz w:val="22"/>
          <w:szCs w:val="22"/>
          <w:lang w:val="en-US"/>
        </w:rPr>
      </w:pPr>
    </w:p>
    <w:permEnd w:id="1356548809"/>
    <w:p w14:paraId="2FFEB252" w14:textId="21421EEA" w:rsidR="00E41830" w:rsidRPr="0094054C" w:rsidRDefault="00E41830" w:rsidP="00E41830">
      <w:pPr>
        <w:spacing w:after="0" w:line="240" w:lineRule="auto"/>
        <w:rPr>
          <w:rFonts w:ascii="Arial" w:hAnsi="Arial" w:cs="Arial"/>
          <w:b/>
          <w:bCs/>
          <w:sz w:val="22"/>
          <w:szCs w:val="22"/>
          <w:lang w:val="en-US"/>
        </w:rPr>
      </w:pPr>
      <w:r>
        <w:rPr>
          <w:rFonts w:ascii="Arial" w:hAnsi="Arial" w:cs="Arial"/>
          <w:b/>
          <w:bCs/>
          <w:sz w:val="22"/>
          <w:szCs w:val="22"/>
          <w:lang w:val="en-US"/>
        </w:rPr>
        <w:t xml:space="preserve">6.1.4 </w:t>
      </w:r>
      <w:r w:rsidRPr="0094054C">
        <w:rPr>
          <w:rFonts w:ascii="Arial" w:hAnsi="Arial" w:cs="Arial"/>
          <w:b/>
          <w:bCs/>
          <w:sz w:val="22"/>
          <w:szCs w:val="22"/>
          <w:lang w:val="en-US"/>
        </w:rPr>
        <w:t>Monitoring of seeding success</w:t>
      </w:r>
    </w:p>
    <w:p w14:paraId="590BBBA5" w14:textId="77777777" w:rsidR="00E41830" w:rsidRDefault="00E41830" w:rsidP="00E41830">
      <w:pPr>
        <w:spacing w:after="0" w:line="240" w:lineRule="auto"/>
        <w:rPr>
          <w:rFonts w:ascii="Arial" w:hAnsi="Arial" w:cs="Arial"/>
          <w:sz w:val="22"/>
          <w:szCs w:val="22"/>
          <w:lang w:val="en-US"/>
        </w:rPr>
      </w:pPr>
    </w:p>
    <w:p w14:paraId="19B31D5D" w14:textId="02CE6430" w:rsidR="00BB75BE" w:rsidRDefault="00E41830" w:rsidP="002646FA">
      <w:pPr>
        <w:spacing w:after="0" w:line="240" w:lineRule="auto"/>
        <w:jc w:val="both"/>
        <w:rPr>
          <w:rFonts w:ascii="Arial" w:hAnsi="Arial" w:cs="Arial"/>
          <w:sz w:val="22"/>
          <w:szCs w:val="22"/>
          <w:lang w:val="en-US"/>
        </w:rPr>
      </w:pPr>
      <w:permStart w:id="1112879622" w:edGrp="everyone" w:colFirst="1" w:colLast="1"/>
      <w:permStart w:id="2131976054" w:edGrp="everyone"/>
      <w:r>
        <w:rPr>
          <w:rFonts w:ascii="Arial" w:hAnsi="Arial" w:cs="Arial"/>
          <w:sz w:val="22"/>
          <w:szCs w:val="22"/>
          <w:lang w:val="en-US"/>
        </w:rPr>
        <w:t xml:space="preserve">Discuss what monitoring will be undertaken and what actions will be taken if germination has not been successful. DBCA intends to in future provide a guideline template for </w:t>
      </w:r>
      <w:proofErr w:type="gramStart"/>
      <w:r>
        <w:rPr>
          <w:rFonts w:ascii="Arial" w:hAnsi="Arial" w:cs="Arial"/>
          <w:sz w:val="22"/>
          <w:szCs w:val="22"/>
          <w:lang w:val="en-US"/>
        </w:rPr>
        <w:t>monitoring of</w:t>
      </w:r>
      <w:proofErr w:type="gramEnd"/>
      <w:r>
        <w:rPr>
          <w:rFonts w:ascii="Arial" w:hAnsi="Arial" w:cs="Arial"/>
          <w:sz w:val="22"/>
          <w:szCs w:val="22"/>
          <w:lang w:val="en-US"/>
        </w:rPr>
        <w:t xml:space="preserve"> seeding success.</w:t>
      </w:r>
    </w:p>
    <w:permEnd w:id="1112879622"/>
    <w:permEnd w:id="2131976054"/>
    <w:p w14:paraId="4EBD7D1C" w14:textId="77777777" w:rsidR="00BB75BE" w:rsidRDefault="00BB75BE" w:rsidP="002646FA">
      <w:pPr>
        <w:spacing w:after="0" w:line="240" w:lineRule="auto"/>
        <w:jc w:val="both"/>
        <w:rPr>
          <w:rFonts w:ascii="Arial" w:hAnsi="Arial" w:cs="Arial"/>
          <w:sz w:val="22"/>
          <w:szCs w:val="22"/>
          <w:lang w:val="en-US"/>
        </w:rPr>
      </w:pPr>
    </w:p>
    <w:p w14:paraId="77B2D6AE" w14:textId="142BFD7D" w:rsidR="009E2DE1" w:rsidRDefault="009E2DE1">
      <w:pPr>
        <w:rPr>
          <w:rFonts w:ascii="Arial" w:hAnsi="Arial" w:cs="Arial"/>
          <w:sz w:val="22"/>
          <w:szCs w:val="22"/>
          <w:lang w:val="en-US"/>
        </w:rPr>
        <w:sectPr w:rsidR="009E2DE1" w:rsidSect="00AC51A8">
          <w:headerReference w:type="even" r:id="rId35"/>
          <w:headerReference w:type="default" r:id="rId36"/>
          <w:headerReference w:type="first" r:id="rId37"/>
          <w:pgSz w:w="11906" w:h="16838"/>
          <w:pgMar w:top="1440" w:right="1440" w:bottom="1440" w:left="1440" w:header="708" w:footer="451" w:gutter="0"/>
          <w:cols w:space="708"/>
          <w:docGrid w:linePitch="360"/>
        </w:sectPr>
      </w:pPr>
    </w:p>
    <w:p w14:paraId="41CBA2C9" w14:textId="0166D24C" w:rsidR="00604FC5" w:rsidRDefault="002A2DBB" w:rsidP="00816ABC">
      <w:pPr>
        <w:spacing w:after="0" w:line="276" w:lineRule="auto"/>
        <w:jc w:val="center"/>
        <w:rPr>
          <w:rFonts w:ascii="Arial Bold" w:eastAsia="Times New Roman" w:hAnsi="Arial Bold" w:cs="Arial"/>
          <w:b/>
          <w:bCs/>
          <w:caps/>
          <w:color w:val="000000"/>
          <w:kern w:val="0"/>
          <w:sz w:val="26"/>
          <w:szCs w:val="26"/>
          <w14:ligatures w14:val="none"/>
        </w:rPr>
      </w:pPr>
      <w:r>
        <w:rPr>
          <w:rFonts w:ascii="Arial Bold" w:eastAsia="Times New Roman" w:hAnsi="Arial Bold" w:cs="Arial"/>
          <w:b/>
          <w:bCs/>
          <w:caps/>
          <w:color w:val="000000"/>
          <w:kern w:val="0"/>
          <w:sz w:val="26"/>
          <w:szCs w:val="26"/>
          <w14:ligatures w14:val="none"/>
        </w:rPr>
        <w:lastRenderedPageBreak/>
        <w:t>FORM 2B</w:t>
      </w:r>
    </w:p>
    <w:p w14:paraId="241D5ADF" w14:textId="77777777" w:rsidR="002A2DBB" w:rsidRPr="00604FC5" w:rsidRDefault="002A2DBB" w:rsidP="00604FC5">
      <w:pPr>
        <w:spacing w:after="0" w:line="276" w:lineRule="auto"/>
        <w:jc w:val="center"/>
        <w:rPr>
          <w:rFonts w:ascii="Arial Bold" w:eastAsia="Times New Roman" w:hAnsi="Arial Bold" w:cs="Arial"/>
          <w:b/>
          <w:bCs/>
          <w:caps/>
          <w:color w:val="000000"/>
          <w:kern w:val="0"/>
          <w:sz w:val="26"/>
          <w:szCs w:val="26"/>
          <w14:ligatures w14:val="none"/>
        </w:rPr>
      </w:pPr>
      <w:permStart w:id="1190398814" w:edGrp="everyone" w:colFirst="1" w:colLast="1"/>
    </w:p>
    <w:permEnd w:id="1190398814"/>
    <w:p w14:paraId="0F7994CA" w14:textId="77777777" w:rsidR="00474762" w:rsidRDefault="00604FC5" w:rsidP="00604FC5">
      <w:pPr>
        <w:spacing w:after="0" w:line="276" w:lineRule="auto"/>
        <w:jc w:val="center"/>
        <w:rPr>
          <w:rFonts w:ascii="Arial Bold" w:eastAsia="Times New Roman" w:hAnsi="Arial Bold" w:cs="Arial"/>
          <w:b/>
          <w:bCs/>
          <w:caps/>
          <w:color w:val="000000"/>
          <w:kern w:val="0"/>
          <w:sz w:val="26"/>
          <w:szCs w:val="26"/>
          <w14:ligatures w14:val="none"/>
        </w:rPr>
      </w:pPr>
      <w:r w:rsidRPr="00604FC5">
        <w:rPr>
          <w:rFonts w:ascii="Arial Bold" w:eastAsia="Times New Roman" w:hAnsi="Arial Bold" w:cs="Arial"/>
          <w:b/>
          <w:bCs/>
          <w:caps/>
          <w:color w:val="000000"/>
          <w:kern w:val="0"/>
          <w:sz w:val="26"/>
          <w:szCs w:val="26"/>
          <w14:ligatures w14:val="none"/>
        </w:rPr>
        <w:t>Sandalwood sustainability AND ESTABLISHMENT plan</w:t>
      </w:r>
      <w:r w:rsidR="005D35D0">
        <w:rPr>
          <w:rFonts w:ascii="Arial Bold" w:eastAsia="Times New Roman" w:hAnsi="Arial Bold" w:cs="Arial"/>
          <w:b/>
          <w:bCs/>
          <w:caps/>
          <w:color w:val="000000"/>
          <w:kern w:val="0"/>
          <w:sz w:val="26"/>
          <w:szCs w:val="26"/>
          <w14:ligatures w14:val="none"/>
        </w:rPr>
        <w:t xml:space="preserve"> </w:t>
      </w:r>
    </w:p>
    <w:p w14:paraId="3C30D28F" w14:textId="0F38C210" w:rsidR="00604FC5" w:rsidRPr="00604FC5" w:rsidRDefault="005D35D0" w:rsidP="00604FC5">
      <w:pPr>
        <w:spacing w:after="0" w:line="276" w:lineRule="auto"/>
        <w:jc w:val="center"/>
        <w:rPr>
          <w:rFonts w:ascii="Arial Bold" w:eastAsia="Times New Roman" w:hAnsi="Arial Bold" w:cs="Arial"/>
          <w:b/>
          <w:bCs/>
          <w:caps/>
          <w:color w:val="000000"/>
          <w:kern w:val="0"/>
          <w:sz w:val="26"/>
          <w:szCs w:val="26"/>
          <w14:ligatures w14:val="none"/>
        </w:rPr>
      </w:pPr>
      <w:r>
        <w:rPr>
          <w:rFonts w:ascii="Arial Bold" w:eastAsia="Times New Roman" w:hAnsi="Arial Bold" w:cs="Arial"/>
          <w:b/>
          <w:bCs/>
          <w:caps/>
          <w:color w:val="000000"/>
          <w:kern w:val="0"/>
          <w:sz w:val="26"/>
          <w:szCs w:val="26"/>
          <w14:ligatures w14:val="none"/>
        </w:rPr>
        <w:t xml:space="preserve">– Living </w:t>
      </w:r>
      <w:r w:rsidR="000607B6">
        <w:rPr>
          <w:rFonts w:ascii="Arial Bold" w:eastAsia="Times New Roman" w:hAnsi="Arial Bold" w:cs="Arial"/>
          <w:b/>
          <w:bCs/>
          <w:caps/>
          <w:color w:val="000000"/>
          <w:kern w:val="0"/>
          <w:sz w:val="26"/>
          <w:szCs w:val="26"/>
          <w14:ligatures w14:val="none"/>
        </w:rPr>
        <w:t xml:space="preserve">(GREEN) </w:t>
      </w:r>
      <w:r>
        <w:rPr>
          <w:rFonts w:ascii="Arial Bold" w:eastAsia="Times New Roman" w:hAnsi="Arial Bold" w:cs="Arial"/>
          <w:b/>
          <w:bCs/>
          <w:caps/>
          <w:color w:val="000000"/>
          <w:kern w:val="0"/>
          <w:sz w:val="26"/>
          <w:szCs w:val="26"/>
          <w14:ligatures w14:val="none"/>
        </w:rPr>
        <w:t>and dead wood</w:t>
      </w:r>
    </w:p>
    <w:p w14:paraId="380A941D" w14:textId="77777777" w:rsidR="00604FC5" w:rsidRPr="00604FC5" w:rsidRDefault="00604FC5" w:rsidP="00604FC5">
      <w:pPr>
        <w:spacing w:after="0" w:line="276" w:lineRule="auto"/>
        <w:rPr>
          <w:rFonts w:ascii="Arial Bold" w:eastAsia="Times New Roman" w:hAnsi="Arial Bold" w:cs="Arial"/>
          <w:b/>
          <w:caps/>
          <w:color w:val="000000"/>
          <w:kern w:val="0"/>
          <w:sz w:val="26"/>
          <w:szCs w:val="26"/>
          <w14:ligatures w14:val="none"/>
        </w:rPr>
      </w:pPr>
      <w:permStart w:id="1375295692" w:edGrp="everyone" w:colFirst="1" w:colLast="1"/>
      <w:permStart w:id="258366066" w:edGrp="everyone"/>
    </w:p>
    <w:p w14:paraId="17995306" w14:textId="77777777" w:rsidR="00D35DAC" w:rsidRPr="00D35DAC" w:rsidRDefault="00D35DAC" w:rsidP="00D35DAC">
      <w:pPr>
        <w:spacing w:after="0" w:line="276" w:lineRule="auto"/>
        <w:jc w:val="both"/>
        <w:rPr>
          <w:rFonts w:ascii="Arial" w:eastAsia="Times New Roman" w:hAnsi="Arial" w:cs="Arial"/>
          <w:b/>
          <w:kern w:val="0"/>
          <w:sz w:val="22"/>
          <w:szCs w:val="22"/>
          <w14:ligatures w14:val="none"/>
        </w:rPr>
      </w:pPr>
      <w:r w:rsidRPr="00D35DAC">
        <w:rPr>
          <w:rFonts w:ascii="Arial" w:eastAsia="Times New Roman" w:hAnsi="Arial" w:cs="Arial"/>
          <w:b/>
          <w:kern w:val="0"/>
          <w:sz w:val="22"/>
          <w:szCs w:val="22"/>
          <w14:ligatures w14:val="none"/>
        </w:rPr>
        <w:t>IMPORTANT</w:t>
      </w:r>
    </w:p>
    <w:p w14:paraId="7012CB4B" w14:textId="0D479856" w:rsidR="00D35DAC" w:rsidRPr="00D35DAC" w:rsidRDefault="0052261C" w:rsidP="00CF53CC">
      <w:pPr>
        <w:numPr>
          <w:ilvl w:val="0"/>
          <w:numId w:val="10"/>
        </w:numPr>
        <w:spacing w:after="0" w:line="276" w:lineRule="auto"/>
        <w:ind w:left="714" w:hanging="357"/>
        <w:jc w:val="both"/>
        <w:rPr>
          <w:rFonts w:ascii="Arial" w:eastAsia="Times New Roman" w:hAnsi="Arial" w:cs="Arial"/>
          <w:bCs/>
          <w:kern w:val="0"/>
          <w:sz w:val="22"/>
          <w:szCs w:val="22"/>
          <w14:ligatures w14:val="none"/>
        </w:rPr>
      </w:pPr>
      <w:r>
        <w:rPr>
          <w:rFonts w:ascii="Arial" w:eastAsia="Times New Roman" w:hAnsi="Arial" w:cs="Arial"/>
          <w:bCs/>
          <w:kern w:val="0"/>
          <w:sz w:val="22"/>
          <w:szCs w:val="22"/>
          <w:lang w:val="en-US"/>
          <w14:ligatures w14:val="none"/>
        </w:rPr>
        <w:t>D</w:t>
      </w:r>
      <w:r w:rsidR="00F71452">
        <w:rPr>
          <w:rFonts w:ascii="Arial" w:eastAsia="Times New Roman" w:hAnsi="Arial" w:cs="Arial"/>
          <w:bCs/>
          <w:kern w:val="0"/>
          <w:sz w:val="22"/>
          <w:szCs w:val="22"/>
          <w:lang w:val="en-US"/>
          <w14:ligatures w14:val="none"/>
        </w:rPr>
        <w:t xml:space="preserve">ead sandalwood is defined </w:t>
      </w:r>
      <w:r w:rsidR="003A36E7">
        <w:rPr>
          <w:rFonts w:ascii="Arial" w:eastAsia="Times New Roman" w:hAnsi="Arial" w:cs="Arial"/>
          <w:bCs/>
          <w:kern w:val="0"/>
          <w:sz w:val="22"/>
          <w:szCs w:val="22"/>
          <w:lang w:val="en-US"/>
          <w14:ligatures w14:val="none"/>
        </w:rPr>
        <w:t xml:space="preserve">in the Sandalwood CEO Guideline as sandalwood that has died through natural causes and where there is no indication </w:t>
      </w:r>
      <w:r w:rsidR="00582940">
        <w:rPr>
          <w:rFonts w:ascii="Arial" w:eastAsia="Times New Roman" w:hAnsi="Arial" w:cs="Arial"/>
          <w:bCs/>
          <w:kern w:val="0"/>
          <w:sz w:val="22"/>
          <w:szCs w:val="22"/>
          <w:lang w:val="en-US"/>
          <w14:ligatures w14:val="none"/>
        </w:rPr>
        <w:t>of human-caused pre-mortem injury.</w:t>
      </w:r>
      <w:r>
        <w:rPr>
          <w:rFonts w:ascii="Arial" w:eastAsia="Times New Roman" w:hAnsi="Arial" w:cs="Arial"/>
          <w:bCs/>
          <w:kern w:val="0"/>
          <w:sz w:val="22"/>
          <w:szCs w:val="22"/>
          <w:lang w:val="en-US"/>
          <w14:ligatures w14:val="none"/>
        </w:rPr>
        <w:t xml:space="preserve"> Refer to the Sandalwood CEO Guideline for more information.</w:t>
      </w:r>
    </w:p>
    <w:p w14:paraId="1C0DEC57" w14:textId="7165DACF" w:rsidR="00D35DAC" w:rsidRPr="00D35DAC" w:rsidRDefault="00D35DAC" w:rsidP="00CF53CC">
      <w:pPr>
        <w:numPr>
          <w:ilvl w:val="0"/>
          <w:numId w:val="10"/>
        </w:numPr>
        <w:spacing w:after="0" w:line="276" w:lineRule="auto"/>
        <w:ind w:left="714" w:hanging="357"/>
        <w:jc w:val="both"/>
        <w:rPr>
          <w:rFonts w:ascii="Arial" w:eastAsia="Times New Roman" w:hAnsi="Arial" w:cs="Arial"/>
          <w:bCs/>
          <w:kern w:val="0"/>
          <w:sz w:val="22"/>
          <w:szCs w:val="22"/>
          <w14:ligatures w14:val="none"/>
        </w:rPr>
      </w:pPr>
      <w:r w:rsidRPr="00D35DAC">
        <w:rPr>
          <w:rFonts w:ascii="Arial" w:eastAsia="Times New Roman" w:hAnsi="Arial" w:cs="Arial"/>
          <w:bCs/>
          <w:kern w:val="0"/>
          <w:sz w:val="22"/>
          <w:szCs w:val="22"/>
          <w14:ligatures w14:val="none"/>
        </w:rPr>
        <w:t xml:space="preserve">This </w:t>
      </w:r>
      <w:r w:rsidR="00D7250B">
        <w:rPr>
          <w:rFonts w:ascii="Arial" w:eastAsia="Times New Roman" w:hAnsi="Arial" w:cs="Arial"/>
          <w:bCs/>
          <w:kern w:val="0"/>
          <w:sz w:val="22"/>
          <w:szCs w:val="22"/>
          <w14:ligatures w14:val="none"/>
        </w:rPr>
        <w:t>form</w:t>
      </w:r>
      <w:r w:rsidRPr="00D35DAC">
        <w:rPr>
          <w:rFonts w:ascii="Arial" w:eastAsia="Times New Roman" w:hAnsi="Arial" w:cs="Arial"/>
          <w:bCs/>
          <w:kern w:val="0"/>
          <w:sz w:val="22"/>
          <w:szCs w:val="22"/>
          <w14:ligatures w14:val="none"/>
        </w:rPr>
        <w:t xml:space="preserve"> serves as a template with associated guidelines for applicants to prepare Sandalwood sustainability and establishment plans</w:t>
      </w:r>
      <w:r w:rsidR="00D7250B">
        <w:rPr>
          <w:rFonts w:ascii="Arial" w:eastAsia="Times New Roman" w:hAnsi="Arial" w:cs="Arial"/>
          <w:bCs/>
          <w:kern w:val="0"/>
          <w:sz w:val="22"/>
          <w:szCs w:val="22"/>
          <w14:ligatures w14:val="none"/>
        </w:rPr>
        <w:t xml:space="preserve"> for the take of living (green) and dead sandalwood</w:t>
      </w:r>
      <w:r w:rsidRPr="00D35DAC">
        <w:rPr>
          <w:rFonts w:ascii="Arial" w:eastAsia="Times New Roman" w:hAnsi="Arial" w:cs="Arial"/>
          <w:bCs/>
          <w:kern w:val="0"/>
          <w:sz w:val="22"/>
          <w:szCs w:val="22"/>
          <w14:ligatures w14:val="none"/>
        </w:rPr>
        <w:t>. Applicants may choose to prepare their own Sandalwood sustainability and establishment plan without using this template, provided the information requested in this document is provided in adequate detail to make an assessment against Stage 2 criteria of the Sandalwood CEO Guideline.</w:t>
      </w:r>
    </w:p>
    <w:p w14:paraId="5D309541" w14:textId="77777777" w:rsidR="00D35DAC" w:rsidRPr="00D35DAC" w:rsidRDefault="00D35DAC" w:rsidP="00CF53CC">
      <w:pPr>
        <w:numPr>
          <w:ilvl w:val="0"/>
          <w:numId w:val="10"/>
        </w:numPr>
        <w:spacing w:after="0" w:line="276" w:lineRule="auto"/>
        <w:ind w:left="714" w:hanging="357"/>
        <w:jc w:val="both"/>
        <w:rPr>
          <w:rFonts w:ascii="Arial" w:eastAsia="Times New Roman" w:hAnsi="Arial" w:cs="Arial"/>
          <w:kern w:val="0"/>
          <w:sz w:val="22"/>
          <w:szCs w:val="22"/>
          <w14:ligatures w14:val="none"/>
        </w:rPr>
      </w:pPr>
      <w:r w:rsidRPr="00D35DAC">
        <w:rPr>
          <w:rFonts w:ascii="Arial" w:eastAsia="Times New Roman" w:hAnsi="Arial" w:cs="Arial"/>
          <w:bCs/>
          <w:kern w:val="0"/>
          <w:sz w:val="22"/>
          <w:szCs w:val="22"/>
          <w14:ligatures w14:val="none"/>
        </w:rPr>
        <w:t>Commitments included in this document may be included as conditions of any ensuing licence should all criteria contained within the Sandalwood CEO Guideline be met.</w:t>
      </w:r>
    </w:p>
    <w:p w14:paraId="2BDABBAD" w14:textId="0805EB91" w:rsidR="00D35DAC" w:rsidRPr="00D35DAC" w:rsidRDefault="006A4AA8" w:rsidP="00CF53CC">
      <w:pPr>
        <w:numPr>
          <w:ilvl w:val="0"/>
          <w:numId w:val="10"/>
        </w:numPr>
        <w:spacing w:after="0" w:line="276" w:lineRule="auto"/>
        <w:ind w:left="714" w:hanging="357"/>
        <w:jc w:val="both"/>
        <w:rPr>
          <w:rFonts w:ascii="Arial" w:eastAsia="Times New Roman" w:hAnsi="Arial" w:cs="Arial"/>
          <w:bCs/>
          <w:kern w:val="0"/>
          <w:sz w:val="22"/>
          <w:szCs w:val="22"/>
          <w14:ligatures w14:val="none"/>
        </w:rPr>
      </w:pPr>
      <w:r>
        <w:rPr>
          <w:rFonts w:ascii="Arial" w:eastAsia="Times New Roman" w:hAnsi="Arial" w:cs="Arial"/>
          <w:bCs/>
          <w:kern w:val="0"/>
          <w:sz w:val="22"/>
          <w:szCs w:val="22"/>
          <w14:ligatures w14:val="none"/>
        </w:rPr>
        <w:t xml:space="preserve">The </w:t>
      </w:r>
      <w:r w:rsidR="00D35DAC" w:rsidRPr="00D35DAC">
        <w:rPr>
          <w:rFonts w:ascii="Arial" w:eastAsia="Times New Roman" w:hAnsi="Arial" w:cs="Arial"/>
          <w:bCs/>
          <w:kern w:val="0"/>
          <w:sz w:val="22"/>
          <w:szCs w:val="22"/>
          <w14:ligatures w14:val="none"/>
        </w:rPr>
        <w:t xml:space="preserve">sustainability and establishment plan </w:t>
      </w:r>
      <w:r w:rsidRPr="006A4AA8">
        <w:rPr>
          <w:rFonts w:ascii="Arial" w:eastAsia="Times New Roman" w:hAnsi="Arial" w:cs="Arial"/>
          <w:bCs/>
          <w:kern w:val="0"/>
          <w:sz w:val="22"/>
          <w:szCs w:val="22"/>
          <w14:ligatures w14:val="none"/>
        </w:rPr>
        <w:t>must</w:t>
      </w:r>
      <w:r w:rsidR="00D35DAC" w:rsidRPr="00D35DAC">
        <w:rPr>
          <w:rFonts w:ascii="Arial" w:eastAsia="Times New Roman" w:hAnsi="Arial" w:cs="Arial"/>
          <w:bCs/>
          <w:kern w:val="0"/>
          <w:sz w:val="22"/>
          <w:szCs w:val="22"/>
          <w14:ligatures w14:val="none"/>
        </w:rPr>
        <w:t xml:space="preserve"> include a description of </w:t>
      </w:r>
      <w:r w:rsidR="001D096F" w:rsidRPr="001D096F">
        <w:rPr>
          <w:rFonts w:ascii="Arial" w:eastAsia="Times New Roman" w:hAnsi="Arial" w:cs="Arial"/>
          <w:bCs/>
          <w:kern w:val="0"/>
          <w:sz w:val="22"/>
          <w:szCs w:val="22"/>
          <w14:ligatures w14:val="none"/>
        </w:rPr>
        <w:t>how potential harvest estimates were derived and actions proposed for promoting sustainability. Figure 3 provides an example of the steps to be addressed</w:t>
      </w:r>
      <w:r w:rsidR="00A47F7B">
        <w:rPr>
          <w:rFonts w:ascii="Arial" w:eastAsia="Times New Roman" w:hAnsi="Arial" w:cs="Arial"/>
          <w:bCs/>
          <w:kern w:val="0"/>
          <w:sz w:val="22"/>
          <w:szCs w:val="22"/>
          <w14:ligatures w14:val="none"/>
        </w:rPr>
        <w:t>.</w:t>
      </w:r>
    </w:p>
    <w:p w14:paraId="015EA641" w14:textId="77777777" w:rsidR="00D35DAC" w:rsidRDefault="00D35DAC" w:rsidP="00D35DAC">
      <w:pPr>
        <w:spacing w:before="120" w:after="120" w:line="276" w:lineRule="auto"/>
        <w:jc w:val="center"/>
        <w:rPr>
          <w:rFonts w:ascii="Arial" w:eastAsia="Times New Roman" w:hAnsi="Arial" w:cs="Arial"/>
          <w:bCs/>
          <w:kern w:val="0"/>
          <w:sz w:val="22"/>
          <w:szCs w:val="22"/>
          <w14:ligatures w14:val="none"/>
        </w:rPr>
      </w:pPr>
      <w:r w:rsidRPr="00D35DAC">
        <w:rPr>
          <w:rFonts w:ascii="Dutch801SWC" w:eastAsia="Times New Roman" w:hAnsi="Dutch801SWC" w:cs="Times New Roman"/>
          <w:noProof/>
          <w:kern w:val="0"/>
          <w:sz w:val="20"/>
          <w:szCs w:val="20"/>
          <w14:ligatures w14:val="none"/>
        </w:rPr>
        <w:drawing>
          <wp:inline distT="0" distB="0" distL="0" distR="0" wp14:anchorId="140C6186" wp14:editId="3A06106F">
            <wp:extent cx="3720929" cy="3922671"/>
            <wp:effectExtent l="0" t="0" r="0" b="1905"/>
            <wp:docPr id="11882751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38">
                      <a:extLst>
                        <a:ext uri="{28A0092B-C50C-407E-A947-70E740481C1C}">
                          <a14:useLocalDpi xmlns:a14="http://schemas.microsoft.com/office/drawing/2010/main" val="0"/>
                        </a:ext>
                      </a:extLst>
                    </a:blip>
                    <a:stretch>
                      <a:fillRect/>
                    </a:stretch>
                  </pic:blipFill>
                  <pic:spPr>
                    <a:xfrm>
                      <a:off x="0" y="0"/>
                      <a:ext cx="3720929" cy="3922671"/>
                    </a:xfrm>
                    <a:prstGeom prst="rect">
                      <a:avLst/>
                    </a:prstGeom>
                  </pic:spPr>
                </pic:pic>
              </a:graphicData>
            </a:graphic>
          </wp:inline>
        </w:drawing>
      </w:r>
    </w:p>
    <w:p w14:paraId="061E23A7" w14:textId="644EE296" w:rsidR="00C855CC" w:rsidRPr="00E5338E" w:rsidRDefault="00297D97" w:rsidP="00D35DAC">
      <w:pPr>
        <w:spacing w:before="120" w:after="120" w:line="276" w:lineRule="auto"/>
        <w:jc w:val="center"/>
        <w:rPr>
          <w:rFonts w:ascii="Arial" w:eastAsia="Times New Roman" w:hAnsi="Arial" w:cs="Arial"/>
          <w:b/>
          <w:kern w:val="0"/>
          <w:sz w:val="22"/>
          <w:szCs w:val="22"/>
          <w14:ligatures w14:val="none"/>
        </w:rPr>
      </w:pPr>
      <w:r w:rsidRPr="00E5338E">
        <w:rPr>
          <w:rFonts w:ascii="Arial" w:eastAsia="Times New Roman" w:hAnsi="Arial" w:cs="Arial"/>
          <w:b/>
          <w:kern w:val="0"/>
          <w:sz w:val="22"/>
          <w:szCs w:val="22"/>
          <w:lang w:val="en-US"/>
          <w14:ligatures w14:val="none"/>
        </w:rPr>
        <w:t>Figure 3: Sustainability and establishment plan process</w:t>
      </w:r>
      <w:r w:rsidR="00916090">
        <w:rPr>
          <w:rFonts w:ascii="Arial" w:eastAsia="Times New Roman" w:hAnsi="Arial" w:cs="Arial"/>
          <w:b/>
          <w:kern w:val="0"/>
          <w:sz w:val="22"/>
          <w:szCs w:val="22"/>
          <w:lang w:val="en-US"/>
          <w14:ligatures w14:val="none"/>
        </w:rPr>
        <w:t xml:space="preserve"> for the take of living (green) and dead wood</w:t>
      </w:r>
      <w:r w:rsidRPr="00E5338E">
        <w:rPr>
          <w:rFonts w:ascii="Arial" w:eastAsia="Times New Roman" w:hAnsi="Arial" w:cs="Arial"/>
          <w:b/>
          <w:kern w:val="0"/>
          <w:sz w:val="22"/>
          <w:szCs w:val="22"/>
          <w:lang w:val="en-US"/>
          <w14:ligatures w14:val="none"/>
        </w:rPr>
        <w:t>.</w:t>
      </w:r>
    </w:p>
    <w:p w14:paraId="271CCD41" w14:textId="77777777" w:rsidR="00D35DAC" w:rsidRPr="00D35DAC" w:rsidRDefault="00D35DAC" w:rsidP="00CF53CC">
      <w:pPr>
        <w:numPr>
          <w:ilvl w:val="0"/>
          <w:numId w:val="10"/>
        </w:numPr>
        <w:spacing w:after="0" w:line="276" w:lineRule="auto"/>
        <w:ind w:left="714" w:hanging="357"/>
        <w:jc w:val="both"/>
        <w:rPr>
          <w:rFonts w:ascii="Arial Bold" w:eastAsia="Times New Roman" w:hAnsi="Arial Bold" w:cs="Arial"/>
          <w:b/>
          <w:caps/>
          <w:kern w:val="0"/>
          <w:sz w:val="26"/>
          <w:szCs w:val="26"/>
          <w14:ligatures w14:val="none"/>
        </w:rPr>
      </w:pPr>
      <w:r w:rsidRPr="00D35DAC">
        <w:rPr>
          <w:rFonts w:ascii="Arial" w:eastAsia="Times New Roman" w:hAnsi="Arial" w:cs="Arial"/>
          <w:bCs/>
          <w:kern w:val="0"/>
          <w:sz w:val="22"/>
          <w:szCs w:val="22"/>
          <w14:ligatures w14:val="none"/>
        </w:rPr>
        <w:t>Information provided in this document may be used by DBCA to inform broader sandalwood</w:t>
      </w:r>
      <w:r w:rsidRPr="00D35DAC">
        <w:rPr>
          <w:rFonts w:ascii="Arial Bold" w:eastAsia="Times New Roman" w:hAnsi="Arial Bold" w:cs="Arial"/>
          <w:b/>
          <w:caps/>
          <w:kern w:val="0"/>
          <w:sz w:val="26"/>
          <w:szCs w:val="26"/>
          <w14:ligatures w14:val="none"/>
        </w:rPr>
        <w:t xml:space="preserve"> </w:t>
      </w:r>
      <w:r w:rsidRPr="00D35DAC">
        <w:rPr>
          <w:rFonts w:ascii="Arial" w:eastAsia="Times New Roman" w:hAnsi="Arial" w:cs="Arial"/>
          <w:bCs/>
          <w:kern w:val="0"/>
          <w:sz w:val="22"/>
          <w:szCs w:val="22"/>
          <w14:ligatures w14:val="none"/>
        </w:rPr>
        <w:t>conservation management.</w:t>
      </w:r>
    </w:p>
    <w:p w14:paraId="3E2B9004" w14:textId="0CF35EA0" w:rsidR="00273FF7" w:rsidRDefault="00D35DAC" w:rsidP="00CF53CC">
      <w:pPr>
        <w:numPr>
          <w:ilvl w:val="0"/>
          <w:numId w:val="10"/>
        </w:numPr>
        <w:spacing w:after="0" w:line="276" w:lineRule="auto"/>
        <w:ind w:left="714" w:hanging="357"/>
        <w:jc w:val="both"/>
        <w:rPr>
          <w:rFonts w:ascii="Arial" w:eastAsia="Times New Roman" w:hAnsi="Arial" w:cs="Arial"/>
          <w:kern w:val="0"/>
          <w:sz w:val="22"/>
          <w:szCs w:val="22"/>
          <w14:ligatures w14:val="none"/>
        </w:rPr>
      </w:pPr>
      <w:r w:rsidRPr="00D35DAC">
        <w:rPr>
          <w:rFonts w:ascii="Arial" w:eastAsia="Times New Roman" w:hAnsi="Arial" w:cs="Arial"/>
          <w:kern w:val="0"/>
          <w:sz w:val="22"/>
          <w:szCs w:val="22"/>
          <w14:ligatures w14:val="none"/>
        </w:rPr>
        <w:lastRenderedPageBreak/>
        <w:t>The plan and maps do not need to be produced with a computer but must be clear and legible. Additional lines and space may be inserted into the text and map boxes and additional supporting information may be attached.</w:t>
      </w:r>
    </w:p>
    <w:p w14:paraId="207F59AB" w14:textId="70245DB3" w:rsidR="00276910" w:rsidRPr="00273FF7" w:rsidRDefault="00D35DAC" w:rsidP="00CF53CC">
      <w:pPr>
        <w:numPr>
          <w:ilvl w:val="0"/>
          <w:numId w:val="10"/>
        </w:numPr>
        <w:spacing w:after="0" w:line="276" w:lineRule="auto"/>
        <w:ind w:left="714" w:hanging="357"/>
        <w:jc w:val="both"/>
        <w:rPr>
          <w:rFonts w:ascii="Arial" w:eastAsia="Times New Roman" w:hAnsi="Arial" w:cs="Arial"/>
          <w:kern w:val="0"/>
          <w:sz w:val="22"/>
          <w:szCs w:val="22"/>
          <w14:ligatures w14:val="none"/>
        </w:rPr>
      </w:pPr>
      <w:r w:rsidRPr="00273FF7">
        <w:rPr>
          <w:rFonts w:ascii="Arial" w:eastAsia="Times New Roman" w:hAnsi="Arial" w:cs="Arial"/>
          <w:kern w:val="0"/>
          <w:sz w:val="22"/>
          <w:szCs w:val="22"/>
          <w14:ligatures w14:val="none"/>
        </w:rPr>
        <w:t>Comments highlighted in yellow have been included throughout this template to provide guidance in completing the requirements. These should be deleted once the document is completed.</w:t>
      </w:r>
    </w:p>
    <w:permEnd w:id="1375295692"/>
    <w:permEnd w:id="258366066"/>
    <w:p w14:paraId="2777363F" w14:textId="77777777" w:rsidR="00276910" w:rsidRDefault="00276910" w:rsidP="005354DF">
      <w:pPr>
        <w:spacing w:after="0" w:line="240" w:lineRule="auto"/>
        <w:rPr>
          <w:rFonts w:ascii="Arial" w:hAnsi="Arial" w:cs="Arial"/>
          <w:sz w:val="22"/>
          <w:szCs w:val="22"/>
          <w:lang w:val="en-US"/>
        </w:rPr>
      </w:pPr>
    </w:p>
    <w:p w14:paraId="22906481" w14:textId="2E3F18C8" w:rsidR="00273FF7" w:rsidRDefault="00273FF7">
      <w:pPr>
        <w:rPr>
          <w:rFonts w:ascii="Arial" w:hAnsi="Arial" w:cs="Arial"/>
          <w:sz w:val="22"/>
          <w:szCs w:val="22"/>
          <w:lang w:val="en-US"/>
        </w:rPr>
      </w:pPr>
      <w:r>
        <w:rPr>
          <w:rFonts w:ascii="Arial" w:hAnsi="Arial" w:cs="Arial"/>
          <w:sz w:val="22"/>
          <w:szCs w:val="22"/>
          <w:lang w:val="en-US"/>
        </w:rPr>
        <w:br w:type="page"/>
      </w:r>
    </w:p>
    <w:p w14:paraId="0EDDEAD1" w14:textId="77777777" w:rsidR="00D57170" w:rsidRPr="00D57170" w:rsidRDefault="00D57170" w:rsidP="00D57170">
      <w:pPr>
        <w:tabs>
          <w:tab w:val="left" w:pos="6820"/>
          <w:tab w:val="left" w:pos="7905"/>
        </w:tabs>
        <w:spacing w:after="0" w:line="276" w:lineRule="auto"/>
        <w:jc w:val="center"/>
        <w:rPr>
          <w:rFonts w:ascii="Arial" w:eastAsia="Times New Roman" w:hAnsi="Arial" w:cs="Arial"/>
          <w:b/>
          <w:color w:val="0070C0"/>
          <w:kern w:val="0"/>
          <w:sz w:val="28"/>
          <w:szCs w:val="28"/>
          <w14:ligatures w14:val="none"/>
        </w:rPr>
      </w:pPr>
      <w:r w:rsidRPr="00D57170">
        <w:rPr>
          <w:rFonts w:ascii="Arial" w:eastAsia="Times New Roman" w:hAnsi="Arial" w:cs="Arial"/>
          <w:b/>
          <w:color w:val="0070C0"/>
          <w:kern w:val="0"/>
          <w:sz w:val="28"/>
          <w:szCs w:val="28"/>
          <w14:ligatures w14:val="none"/>
        </w:rPr>
        <w:lastRenderedPageBreak/>
        <w:t>COVER PAGE</w:t>
      </w:r>
    </w:p>
    <w:p w14:paraId="72861C4E" w14:textId="77777777" w:rsidR="00D57170" w:rsidRPr="00D57170" w:rsidRDefault="00D57170" w:rsidP="00D57170">
      <w:pPr>
        <w:tabs>
          <w:tab w:val="left" w:pos="6820"/>
          <w:tab w:val="left" w:pos="7905"/>
        </w:tabs>
        <w:spacing w:after="0" w:line="276" w:lineRule="auto"/>
        <w:rPr>
          <w:rFonts w:ascii="Arial" w:eastAsia="Times New Roman" w:hAnsi="Arial" w:cs="Arial"/>
          <w:bCs/>
          <w:color w:val="000000"/>
          <w:kern w:val="0"/>
          <w:sz w:val="22"/>
          <w:szCs w:val="22"/>
          <w14:ligatures w14:val="none"/>
        </w:rPr>
      </w:pPr>
    </w:p>
    <w:tbl>
      <w:tblPr>
        <w:tblStyle w:val="TableGrid7"/>
        <w:tblW w:w="10060" w:type="dxa"/>
        <w:tblInd w:w="-284" w:type="dxa"/>
        <w:tblLook w:val="04A0" w:firstRow="1" w:lastRow="0" w:firstColumn="1" w:lastColumn="0" w:noHBand="0" w:noVBand="1"/>
      </w:tblPr>
      <w:tblGrid>
        <w:gridCol w:w="2552"/>
        <w:gridCol w:w="2977"/>
        <w:gridCol w:w="418"/>
        <w:gridCol w:w="2417"/>
        <w:gridCol w:w="1696"/>
      </w:tblGrid>
      <w:tr w:rsidR="00D57170" w:rsidRPr="00D57170" w14:paraId="6AA1AE75" w14:textId="77777777">
        <w:tc>
          <w:tcPr>
            <w:tcW w:w="2552" w:type="dxa"/>
            <w:tcBorders>
              <w:top w:val="single" w:sz="4" w:space="0" w:color="auto"/>
              <w:left w:val="single" w:sz="4" w:space="0" w:color="auto"/>
              <w:bottom w:val="single" w:sz="4" w:space="0" w:color="auto"/>
            </w:tcBorders>
            <w:vAlign w:val="center"/>
          </w:tcPr>
          <w:p w14:paraId="1DF8C803" w14:textId="77777777" w:rsidR="00D57170" w:rsidRPr="00D57170" w:rsidRDefault="00D57170" w:rsidP="00B07EF8">
            <w:pPr>
              <w:numPr>
                <w:ilvl w:val="0"/>
                <w:numId w:val="12"/>
              </w:numPr>
              <w:spacing w:before="60" w:after="60"/>
              <w:ind w:left="261" w:hanging="261"/>
              <w:contextualSpacing/>
              <w:rPr>
                <w:rFonts w:ascii="Arial" w:eastAsia="Times New Roman" w:hAnsi="Arial" w:cs="Arial"/>
                <w:b/>
                <w:bCs/>
                <w:color w:val="000000"/>
              </w:rPr>
            </w:pPr>
            <w:r w:rsidRPr="00D57170">
              <w:rPr>
                <w:rFonts w:ascii="Arial" w:eastAsia="Times New Roman" w:hAnsi="Arial" w:cs="Arial"/>
                <w:b/>
                <w:bCs/>
                <w:color w:val="000000"/>
              </w:rPr>
              <w:t>Plan preparation</w:t>
            </w:r>
          </w:p>
        </w:tc>
        <w:tc>
          <w:tcPr>
            <w:tcW w:w="2977" w:type="dxa"/>
            <w:tcBorders>
              <w:bottom w:val="single" w:sz="4" w:space="0" w:color="auto"/>
            </w:tcBorders>
          </w:tcPr>
          <w:p w14:paraId="6C1DCF50" w14:textId="77777777" w:rsidR="00D57170" w:rsidRPr="00D57170" w:rsidRDefault="00D57170" w:rsidP="00D5717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Name</w:t>
            </w:r>
          </w:p>
        </w:tc>
        <w:tc>
          <w:tcPr>
            <w:tcW w:w="2835" w:type="dxa"/>
            <w:gridSpan w:val="2"/>
            <w:tcBorders>
              <w:bottom w:val="single" w:sz="4" w:space="0" w:color="auto"/>
            </w:tcBorders>
          </w:tcPr>
          <w:p w14:paraId="4EA7210E" w14:textId="77777777" w:rsidR="00D57170" w:rsidRPr="00D57170" w:rsidRDefault="00D57170" w:rsidP="00D5717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Signature</w:t>
            </w:r>
          </w:p>
        </w:tc>
        <w:tc>
          <w:tcPr>
            <w:tcW w:w="1696" w:type="dxa"/>
            <w:tcBorders>
              <w:bottom w:val="single" w:sz="4" w:space="0" w:color="auto"/>
            </w:tcBorders>
          </w:tcPr>
          <w:p w14:paraId="7CABECA0" w14:textId="77777777" w:rsidR="00D57170" w:rsidRPr="00D57170" w:rsidRDefault="00D57170" w:rsidP="00D57170">
            <w:pPr>
              <w:tabs>
                <w:tab w:val="left" w:pos="459"/>
                <w:tab w:val="right" w:pos="9720"/>
              </w:tabs>
              <w:spacing w:before="60" w:after="60"/>
              <w:jc w:val="center"/>
              <w:rPr>
                <w:rFonts w:ascii="Arial" w:eastAsia="Times New Roman" w:hAnsi="Arial" w:cs="Arial"/>
                <w:bCs/>
                <w:color w:val="000000"/>
              </w:rPr>
            </w:pPr>
            <w:r w:rsidRPr="00D57170">
              <w:rPr>
                <w:rFonts w:ascii="Arial" w:eastAsia="Times New Roman" w:hAnsi="Arial" w:cs="Arial"/>
                <w:bCs/>
                <w:color w:val="000000"/>
              </w:rPr>
              <w:t>Date</w:t>
            </w:r>
          </w:p>
        </w:tc>
      </w:tr>
      <w:tr w:rsidR="00D57170" w:rsidRPr="00D57170" w14:paraId="735FAE54" w14:textId="77777777" w:rsidTr="00D57170">
        <w:tc>
          <w:tcPr>
            <w:tcW w:w="2552" w:type="dxa"/>
            <w:tcBorders>
              <w:bottom w:val="single" w:sz="8" w:space="0" w:color="auto"/>
              <w:right w:val="single" w:sz="8" w:space="0" w:color="auto"/>
            </w:tcBorders>
            <w:vAlign w:val="center"/>
          </w:tcPr>
          <w:p w14:paraId="57AEB3EA" w14:textId="77777777" w:rsidR="00D57170" w:rsidRPr="00D57170" w:rsidRDefault="00D57170" w:rsidP="00D57170">
            <w:pPr>
              <w:spacing w:before="60" w:after="60"/>
              <w:rPr>
                <w:rFonts w:ascii="Arial" w:eastAsia="Times New Roman" w:hAnsi="Arial" w:cs="Arial"/>
                <w:color w:val="000000"/>
              </w:rPr>
            </w:pPr>
            <w:permStart w:id="546125637" w:edGrp="everyone" w:colFirst="1" w:colLast="1"/>
            <w:permStart w:id="305269203" w:edGrp="everyone" w:colFirst="2" w:colLast="2"/>
            <w:permStart w:id="2021337380" w:edGrp="everyone" w:colFirst="3" w:colLast="3"/>
            <w:r w:rsidRPr="00D57170">
              <w:rPr>
                <w:rFonts w:ascii="Arial" w:eastAsia="Times New Roman" w:hAnsi="Arial" w:cs="Arial"/>
                <w:color w:val="000000"/>
              </w:rPr>
              <w:t>Prepared by:</w:t>
            </w:r>
          </w:p>
        </w:tc>
        <w:tc>
          <w:tcPr>
            <w:tcW w:w="2977" w:type="dxa"/>
            <w:tcBorders>
              <w:left w:val="single" w:sz="8" w:space="0" w:color="auto"/>
              <w:bottom w:val="single" w:sz="4" w:space="0" w:color="A6A6A6"/>
              <w:right w:val="single" w:sz="4" w:space="0" w:color="A6A6A6"/>
            </w:tcBorders>
            <w:shd w:val="clear" w:color="auto" w:fill="F2F2F2"/>
          </w:tcPr>
          <w:p w14:paraId="64390A0C"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c>
          <w:tcPr>
            <w:tcW w:w="2835" w:type="dxa"/>
            <w:gridSpan w:val="2"/>
            <w:tcBorders>
              <w:left w:val="single" w:sz="4" w:space="0" w:color="A6A6A6"/>
              <w:bottom w:val="single" w:sz="4" w:space="0" w:color="A6A6A6"/>
              <w:right w:val="single" w:sz="4" w:space="0" w:color="A6A6A6"/>
            </w:tcBorders>
            <w:shd w:val="clear" w:color="auto" w:fill="F2F2F2"/>
          </w:tcPr>
          <w:p w14:paraId="7B4359BA"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c>
          <w:tcPr>
            <w:tcW w:w="1696" w:type="dxa"/>
            <w:tcBorders>
              <w:left w:val="single" w:sz="4" w:space="0" w:color="A6A6A6"/>
              <w:bottom w:val="single" w:sz="4" w:space="0" w:color="A6A6A6"/>
            </w:tcBorders>
            <w:shd w:val="clear" w:color="auto" w:fill="F2F2F2"/>
          </w:tcPr>
          <w:p w14:paraId="61D63FEF"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r>
      <w:tr w:rsidR="00D57170" w:rsidRPr="00D57170" w14:paraId="21298701" w14:textId="77777777" w:rsidTr="00D57170">
        <w:tc>
          <w:tcPr>
            <w:tcW w:w="2552" w:type="dxa"/>
            <w:tcBorders>
              <w:top w:val="single" w:sz="8" w:space="0" w:color="auto"/>
              <w:bottom w:val="single" w:sz="8" w:space="0" w:color="auto"/>
              <w:right w:val="single" w:sz="8" w:space="0" w:color="auto"/>
            </w:tcBorders>
            <w:vAlign w:val="center"/>
          </w:tcPr>
          <w:p w14:paraId="38AFCC0B" w14:textId="77777777" w:rsidR="00D57170" w:rsidRPr="00D57170" w:rsidRDefault="00D57170" w:rsidP="00D57170">
            <w:pPr>
              <w:spacing w:before="60" w:after="60"/>
              <w:rPr>
                <w:rFonts w:ascii="Arial" w:eastAsia="Times New Roman" w:hAnsi="Arial" w:cs="Arial"/>
                <w:color w:val="000000"/>
              </w:rPr>
            </w:pPr>
            <w:permStart w:id="726357942" w:edGrp="everyone" w:colFirst="1" w:colLast="1"/>
            <w:permStart w:id="1118439465" w:edGrp="everyone" w:colFirst="2" w:colLast="2"/>
            <w:permStart w:id="180108148" w:edGrp="everyone" w:colFirst="3" w:colLast="3"/>
            <w:permEnd w:id="546125637"/>
            <w:permEnd w:id="305269203"/>
            <w:permEnd w:id="2021337380"/>
            <w:r w:rsidRPr="00D57170">
              <w:rPr>
                <w:rFonts w:ascii="Arial" w:eastAsia="Times New Roman" w:hAnsi="Arial" w:cs="Arial"/>
                <w:color w:val="000000"/>
              </w:rPr>
              <w:t>Prepared for:</w:t>
            </w:r>
          </w:p>
        </w:tc>
        <w:tc>
          <w:tcPr>
            <w:tcW w:w="2977" w:type="dxa"/>
            <w:tcBorders>
              <w:top w:val="single" w:sz="4" w:space="0" w:color="A6A6A6"/>
              <w:left w:val="single" w:sz="8" w:space="0" w:color="auto"/>
              <w:bottom w:val="single" w:sz="8" w:space="0" w:color="auto"/>
              <w:right w:val="single" w:sz="4" w:space="0" w:color="A6A6A6"/>
            </w:tcBorders>
            <w:shd w:val="clear" w:color="auto" w:fill="F2F2F2"/>
          </w:tcPr>
          <w:p w14:paraId="4B33A1D4"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c>
          <w:tcPr>
            <w:tcW w:w="2835" w:type="dxa"/>
            <w:gridSpan w:val="2"/>
            <w:tcBorders>
              <w:top w:val="single" w:sz="4" w:space="0" w:color="A6A6A6"/>
              <w:left w:val="single" w:sz="4" w:space="0" w:color="A6A6A6"/>
              <w:bottom w:val="single" w:sz="8" w:space="0" w:color="auto"/>
              <w:right w:val="single" w:sz="4" w:space="0" w:color="A6A6A6"/>
            </w:tcBorders>
            <w:shd w:val="clear" w:color="auto" w:fill="F2F2F2"/>
          </w:tcPr>
          <w:p w14:paraId="16D42812"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c>
          <w:tcPr>
            <w:tcW w:w="1696" w:type="dxa"/>
            <w:tcBorders>
              <w:top w:val="single" w:sz="4" w:space="0" w:color="A6A6A6"/>
              <w:left w:val="single" w:sz="4" w:space="0" w:color="A6A6A6"/>
              <w:bottom w:val="single" w:sz="8" w:space="0" w:color="auto"/>
            </w:tcBorders>
            <w:shd w:val="clear" w:color="auto" w:fill="F2F2F2"/>
          </w:tcPr>
          <w:p w14:paraId="6411FD26" w14:textId="77777777" w:rsidR="00D57170" w:rsidRPr="00D57170" w:rsidRDefault="00D57170" w:rsidP="00D57170">
            <w:pPr>
              <w:tabs>
                <w:tab w:val="left" w:pos="459"/>
                <w:tab w:val="right" w:pos="9720"/>
              </w:tabs>
              <w:spacing w:before="60" w:after="60"/>
              <w:rPr>
                <w:rFonts w:ascii="Arial" w:eastAsia="Times New Roman" w:hAnsi="Arial" w:cs="Arial"/>
                <w:bCs/>
                <w:color w:val="000000"/>
              </w:rPr>
            </w:pPr>
          </w:p>
        </w:tc>
      </w:tr>
      <w:permEnd w:id="726357942"/>
      <w:permEnd w:id="1118439465"/>
      <w:permEnd w:id="180108148"/>
      <w:tr w:rsidR="00D57170" w:rsidRPr="00D57170" w14:paraId="43FD4AA3" w14:textId="77777777">
        <w:trPr>
          <w:trHeight w:val="300"/>
        </w:trPr>
        <w:tc>
          <w:tcPr>
            <w:tcW w:w="10060" w:type="dxa"/>
            <w:gridSpan w:val="5"/>
            <w:tcBorders>
              <w:top w:val="single" w:sz="4" w:space="0" w:color="auto"/>
              <w:left w:val="single" w:sz="4" w:space="0" w:color="auto"/>
              <w:bottom w:val="single" w:sz="4" w:space="0" w:color="auto"/>
            </w:tcBorders>
            <w:vAlign w:val="center"/>
          </w:tcPr>
          <w:p w14:paraId="512CEFED" w14:textId="4DC343F9" w:rsidR="00D57170" w:rsidRPr="00D57170" w:rsidRDefault="00D57170" w:rsidP="00D57170">
            <w:pPr>
              <w:tabs>
                <w:tab w:val="left" w:pos="459"/>
                <w:tab w:val="right" w:pos="9720"/>
              </w:tabs>
              <w:spacing w:before="60" w:after="60"/>
              <w:jc w:val="both"/>
              <w:rPr>
                <w:rFonts w:ascii="Arial" w:eastAsia="Times New Roman" w:hAnsi="Arial" w:cs="Arial"/>
                <w:b/>
                <w:bCs/>
                <w:color w:val="000000"/>
              </w:rPr>
            </w:pPr>
            <w:r w:rsidRPr="00D57170">
              <w:rPr>
                <w:rFonts w:ascii="Arial" w:eastAsia="Times New Roman" w:hAnsi="Arial" w:cs="Arial"/>
                <w:b/>
                <w:bCs/>
                <w:color w:val="000000"/>
              </w:rPr>
              <w:t xml:space="preserve">2. </w:t>
            </w:r>
            <w:r w:rsidR="007F6404">
              <w:rPr>
                <w:rFonts w:ascii="Arial" w:eastAsia="Times New Roman" w:hAnsi="Arial" w:cs="Arial"/>
                <w:b/>
                <w:bCs/>
                <w:color w:val="000000"/>
              </w:rPr>
              <w:t>Application Area</w:t>
            </w:r>
          </w:p>
        </w:tc>
      </w:tr>
      <w:tr w:rsidR="00D57170" w:rsidRPr="00D57170" w14:paraId="783A6233" w14:textId="77777777" w:rsidTr="00D57170">
        <w:trPr>
          <w:trHeight w:val="300"/>
        </w:trPr>
        <w:tc>
          <w:tcPr>
            <w:tcW w:w="5947" w:type="dxa"/>
            <w:gridSpan w:val="3"/>
            <w:tcBorders>
              <w:top w:val="single" w:sz="8" w:space="0" w:color="auto"/>
              <w:bottom w:val="single" w:sz="8" w:space="0" w:color="000000"/>
              <w:right w:val="single" w:sz="8" w:space="0" w:color="000000"/>
            </w:tcBorders>
            <w:vAlign w:val="center"/>
          </w:tcPr>
          <w:p w14:paraId="67252C80" w14:textId="522304DA" w:rsidR="00D57170" w:rsidRPr="00D57170" w:rsidRDefault="007F6404" w:rsidP="00D57170">
            <w:pPr>
              <w:tabs>
                <w:tab w:val="left" w:pos="459"/>
                <w:tab w:val="right" w:pos="9720"/>
              </w:tabs>
              <w:spacing w:before="60" w:after="60"/>
              <w:rPr>
                <w:rFonts w:ascii="Arial" w:eastAsia="Times New Roman" w:hAnsi="Arial" w:cs="Arial"/>
                <w:color w:val="000000"/>
              </w:rPr>
            </w:pPr>
            <w:permStart w:id="1227717405" w:edGrp="everyone" w:colFirst="1" w:colLast="1"/>
            <w:r>
              <w:rPr>
                <w:rFonts w:ascii="Arial" w:eastAsia="Times New Roman" w:hAnsi="Arial" w:cs="Arial"/>
                <w:color w:val="000000"/>
              </w:rPr>
              <w:t>Application area of</w:t>
            </w:r>
            <w:r w:rsidR="00D57170" w:rsidRPr="00D57170">
              <w:rPr>
                <w:rFonts w:ascii="Arial" w:eastAsia="Times New Roman" w:hAnsi="Arial" w:cs="Arial"/>
                <w:color w:val="000000"/>
              </w:rPr>
              <w:t xml:space="preserve"> proposed </w:t>
            </w:r>
            <w:r w:rsidR="009026A3">
              <w:rPr>
                <w:rFonts w:ascii="Arial" w:eastAsia="Times New Roman" w:hAnsi="Arial" w:cs="Arial"/>
                <w:color w:val="000000"/>
              </w:rPr>
              <w:t>harvest</w:t>
            </w:r>
            <w:r w:rsidR="009026A3" w:rsidRPr="00D57170">
              <w:rPr>
                <w:rFonts w:ascii="Arial" w:eastAsia="Times New Roman" w:hAnsi="Arial" w:cs="Arial"/>
                <w:color w:val="000000"/>
              </w:rPr>
              <w:t xml:space="preserve"> </w:t>
            </w:r>
            <w:r w:rsidR="00D57170" w:rsidRPr="00D57170">
              <w:rPr>
                <w:rFonts w:ascii="Arial" w:eastAsia="Times New Roman" w:hAnsi="Arial" w:cs="Arial"/>
                <w:color w:val="000000"/>
              </w:rPr>
              <w:t xml:space="preserve">area from </w:t>
            </w:r>
            <w:r w:rsidR="00470127">
              <w:rPr>
                <w:rFonts w:ascii="Arial" w:eastAsia="Times New Roman" w:hAnsi="Arial" w:cs="Arial"/>
                <w:color w:val="000000"/>
              </w:rPr>
              <w:t>Form</w:t>
            </w:r>
            <w:r w:rsidR="00470127" w:rsidRPr="00D57170">
              <w:rPr>
                <w:rFonts w:ascii="Arial" w:eastAsia="Times New Roman" w:hAnsi="Arial" w:cs="Arial"/>
                <w:color w:val="000000"/>
              </w:rPr>
              <w:t xml:space="preserve"> </w:t>
            </w:r>
            <w:r w:rsidR="00D57170" w:rsidRPr="00D57170">
              <w:rPr>
                <w:rFonts w:ascii="Arial" w:eastAsia="Times New Roman" w:hAnsi="Arial" w:cs="Arial"/>
                <w:color w:val="000000"/>
              </w:rPr>
              <w:t>1</w:t>
            </w:r>
          </w:p>
          <w:p w14:paraId="182909D0" w14:textId="77777777" w:rsidR="00D57170" w:rsidRPr="00D57170" w:rsidRDefault="00D57170" w:rsidP="00D57170">
            <w:pPr>
              <w:tabs>
                <w:tab w:val="left" w:pos="459"/>
                <w:tab w:val="right" w:pos="9720"/>
              </w:tabs>
              <w:spacing w:before="60" w:after="60"/>
              <w:rPr>
                <w:rFonts w:ascii="Arial" w:eastAsia="Times New Roman" w:hAnsi="Arial" w:cs="Arial"/>
                <w:color w:val="000000"/>
              </w:rPr>
            </w:pPr>
            <w:r w:rsidRPr="00D57170">
              <w:rPr>
                <w:rFonts w:ascii="Arial" w:eastAsia="Times New Roman" w:hAnsi="Arial" w:cs="Arial"/>
                <w:i/>
                <w:iCs/>
                <w:color w:val="000000"/>
              </w:rPr>
              <w:t>(for example, ‘A’, ‘B’, ‘C’ et cetera)</w:t>
            </w:r>
          </w:p>
        </w:tc>
        <w:tc>
          <w:tcPr>
            <w:tcW w:w="4113" w:type="dxa"/>
            <w:gridSpan w:val="2"/>
            <w:tcBorders>
              <w:top w:val="single" w:sz="8" w:space="0" w:color="auto"/>
              <w:left w:val="single" w:sz="8" w:space="0" w:color="000000"/>
              <w:bottom w:val="single" w:sz="4" w:space="0" w:color="A6A6A6"/>
            </w:tcBorders>
            <w:shd w:val="clear" w:color="auto" w:fill="F2F2F2"/>
          </w:tcPr>
          <w:p w14:paraId="796A25D5" w14:textId="77777777" w:rsidR="00D57170" w:rsidRPr="00D57170" w:rsidRDefault="00D57170" w:rsidP="00D57170">
            <w:pPr>
              <w:tabs>
                <w:tab w:val="left" w:pos="459"/>
                <w:tab w:val="right" w:pos="9720"/>
              </w:tabs>
              <w:spacing w:before="60" w:after="60"/>
              <w:rPr>
                <w:rFonts w:ascii="Arial" w:eastAsia="Times New Roman" w:hAnsi="Arial" w:cs="Arial"/>
                <w:color w:val="000000"/>
              </w:rPr>
            </w:pPr>
          </w:p>
        </w:tc>
      </w:tr>
      <w:tr w:rsidR="00D57170" w:rsidRPr="00D57170" w14:paraId="665FA571" w14:textId="77777777" w:rsidTr="00D57170">
        <w:trPr>
          <w:trHeight w:val="300"/>
        </w:trPr>
        <w:tc>
          <w:tcPr>
            <w:tcW w:w="5947" w:type="dxa"/>
            <w:gridSpan w:val="3"/>
            <w:tcBorders>
              <w:top w:val="single" w:sz="8" w:space="0" w:color="000000"/>
              <w:bottom w:val="single" w:sz="8" w:space="0" w:color="auto"/>
              <w:right w:val="single" w:sz="8" w:space="0" w:color="000000"/>
            </w:tcBorders>
            <w:vAlign w:val="center"/>
          </w:tcPr>
          <w:p w14:paraId="3CC87A06" w14:textId="025125E3" w:rsidR="00FC4E69" w:rsidRDefault="009026A3" w:rsidP="00D57170">
            <w:pPr>
              <w:tabs>
                <w:tab w:val="left" w:pos="459"/>
                <w:tab w:val="right" w:pos="9720"/>
              </w:tabs>
              <w:spacing w:before="60" w:after="60"/>
              <w:rPr>
                <w:rFonts w:ascii="Arial" w:eastAsia="Times New Roman" w:hAnsi="Arial" w:cs="Arial"/>
                <w:i/>
                <w:iCs/>
                <w:color w:val="000000"/>
              </w:rPr>
            </w:pPr>
            <w:permStart w:id="1779897614" w:edGrp="everyone" w:colFirst="1" w:colLast="1"/>
            <w:permEnd w:id="1227717405"/>
            <w:r>
              <w:rPr>
                <w:rFonts w:ascii="Arial" w:eastAsia="Times New Roman" w:hAnsi="Arial" w:cs="Arial"/>
                <w:color w:val="000000"/>
              </w:rPr>
              <w:t>Application Area</w:t>
            </w:r>
          </w:p>
          <w:p w14:paraId="72D62840" w14:textId="5A81B34D" w:rsidR="00D57170" w:rsidRPr="00D57170" w:rsidRDefault="00D57170" w:rsidP="00D57170">
            <w:pPr>
              <w:tabs>
                <w:tab w:val="left" w:pos="459"/>
                <w:tab w:val="right" w:pos="9720"/>
              </w:tabs>
              <w:spacing w:before="60" w:after="60"/>
              <w:rPr>
                <w:rFonts w:ascii="Arial" w:eastAsia="Times New Roman" w:hAnsi="Arial" w:cs="Arial"/>
                <w:color w:val="000000"/>
              </w:rPr>
            </w:pPr>
            <w:r w:rsidRPr="00D57170">
              <w:rPr>
                <w:rFonts w:ascii="Arial" w:eastAsia="Times New Roman" w:hAnsi="Arial" w:cs="Arial"/>
                <w:i/>
                <w:iCs/>
                <w:color w:val="000000"/>
              </w:rPr>
              <w:t>To be stated as per land title details (for example, ‘Location 1234 on Plan 765, Land District’)</w:t>
            </w:r>
          </w:p>
        </w:tc>
        <w:tc>
          <w:tcPr>
            <w:tcW w:w="4113" w:type="dxa"/>
            <w:gridSpan w:val="2"/>
            <w:tcBorders>
              <w:top w:val="single" w:sz="4" w:space="0" w:color="A6A6A6"/>
              <w:left w:val="single" w:sz="8" w:space="0" w:color="000000"/>
              <w:bottom w:val="single" w:sz="8" w:space="0" w:color="A6A6A6"/>
            </w:tcBorders>
            <w:shd w:val="clear" w:color="auto" w:fill="F2F2F2"/>
          </w:tcPr>
          <w:p w14:paraId="1CD3047B" w14:textId="77777777" w:rsidR="00D57170" w:rsidRPr="00D57170" w:rsidRDefault="00D57170" w:rsidP="00D57170">
            <w:pPr>
              <w:tabs>
                <w:tab w:val="left" w:pos="459"/>
                <w:tab w:val="right" w:pos="9720"/>
              </w:tabs>
              <w:spacing w:before="60" w:after="60"/>
              <w:rPr>
                <w:rFonts w:ascii="Arial" w:eastAsia="Times New Roman" w:hAnsi="Arial" w:cs="Arial"/>
                <w:color w:val="000000"/>
              </w:rPr>
            </w:pPr>
          </w:p>
        </w:tc>
      </w:tr>
      <w:tr w:rsidR="00D57170" w:rsidRPr="00D57170" w14:paraId="53F61BD7" w14:textId="77777777" w:rsidTr="00D57170">
        <w:trPr>
          <w:trHeight w:val="300"/>
        </w:trPr>
        <w:tc>
          <w:tcPr>
            <w:tcW w:w="5947" w:type="dxa"/>
            <w:gridSpan w:val="3"/>
            <w:tcBorders>
              <w:top w:val="single" w:sz="8" w:space="0" w:color="auto"/>
              <w:left w:val="single" w:sz="4" w:space="0" w:color="000000"/>
              <w:bottom w:val="single" w:sz="4" w:space="0" w:color="000000"/>
              <w:right w:val="single" w:sz="8" w:space="0" w:color="000000"/>
            </w:tcBorders>
            <w:vAlign w:val="center"/>
          </w:tcPr>
          <w:p w14:paraId="7E5ADA2E" w14:textId="77777777" w:rsidR="00D57170" w:rsidRPr="00D57170" w:rsidRDefault="00D57170" w:rsidP="00D57170">
            <w:pPr>
              <w:tabs>
                <w:tab w:val="left" w:pos="459"/>
                <w:tab w:val="right" w:pos="9720"/>
              </w:tabs>
              <w:spacing w:before="60" w:after="60"/>
              <w:rPr>
                <w:rFonts w:ascii="Arial" w:eastAsia="Times New Roman" w:hAnsi="Arial" w:cs="Arial"/>
                <w:color w:val="000000"/>
              </w:rPr>
            </w:pPr>
            <w:permStart w:id="927746717" w:edGrp="everyone" w:colFirst="1" w:colLast="1"/>
            <w:permEnd w:id="1779897614"/>
            <w:r w:rsidRPr="00D57170">
              <w:rPr>
                <w:rFonts w:ascii="Arial" w:eastAsia="Times New Roman" w:hAnsi="Arial" w:cs="Arial"/>
                <w:color w:val="000000"/>
              </w:rPr>
              <w:t>Sandalwood region (refer to Figure 2)</w:t>
            </w:r>
          </w:p>
        </w:tc>
        <w:tc>
          <w:tcPr>
            <w:tcW w:w="4113" w:type="dxa"/>
            <w:gridSpan w:val="2"/>
            <w:tcBorders>
              <w:top w:val="single" w:sz="8" w:space="0" w:color="A6A6A6"/>
              <w:left w:val="single" w:sz="8" w:space="0" w:color="000000"/>
              <w:bottom w:val="single" w:sz="4" w:space="0" w:color="auto"/>
              <w:right w:val="single" w:sz="4" w:space="0" w:color="auto"/>
            </w:tcBorders>
            <w:shd w:val="clear" w:color="auto" w:fill="F2F2F2"/>
          </w:tcPr>
          <w:p w14:paraId="7E7119C2" w14:textId="77777777" w:rsidR="00D57170" w:rsidRPr="00D57170" w:rsidRDefault="00D57170" w:rsidP="00D57170">
            <w:pPr>
              <w:spacing w:before="60" w:after="60"/>
              <w:rPr>
                <w:rFonts w:ascii="Arial" w:eastAsia="Times New Roman" w:hAnsi="Arial" w:cs="Arial"/>
                <w:color w:val="000000"/>
              </w:rPr>
            </w:pPr>
          </w:p>
        </w:tc>
      </w:tr>
      <w:permEnd w:id="927746717"/>
    </w:tbl>
    <w:p w14:paraId="2396E465" w14:textId="77777777" w:rsidR="00D57170" w:rsidRPr="00D57170" w:rsidRDefault="00D57170" w:rsidP="00D57170">
      <w:pPr>
        <w:spacing w:before="60" w:after="60" w:line="276" w:lineRule="auto"/>
        <w:jc w:val="both"/>
        <w:rPr>
          <w:rFonts w:ascii="Arial" w:eastAsia="Times New Roman" w:hAnsi="Arial" w:cs="Arial"/>
          <w:color w:val="000000"/>
          <w:kern w:val="0"/>
          <w:sz w:val="4"/>
          <w:szCs w:val="4"/>
          <w14:ligatures w14:val="none"/>
        </w:rPr>
      </w:pPr>
    </w:p>
    <w:p w14:paraId="6D039377" w14:textId="77777777" w:rsidR="00D57170" w:rsidRPr="00D57170" w:rsidRDefault="00D57170" w:rsidP="00D57170">
      <w:pPr>
        <w:spacing w:after="0" w:line="276" w:lineRule="auto"/>
        <w:jc w:val="both"/>
        <w:rPr>
          <w:rFonts w:ascii="Arial" w:eastAsia="Times New Roman" w:hAnsi="Arial" w:cs="Arial"/>
          <w:color w:val="000000"/>
          <w:kern w:val="0"/>
          <w:sz w:val="4"/>
          <w:szCs w:val="4"/>
          <w14:ligatures w14:val="none"/>
        </w:rPr>
      </w:pPr>
    </w:p>
    <w:p w14:paraId="3D3D1EC3" w14:textId="77777777" w:rsidR="00D57170" w:rsidRPr="00D57170" w:rsidRDefault="00D57170" w:rsidP="00D57170">
      <w:pPr>
        <w:spacing w:after="0" w:line="276" w:lineRule="auto"/>
        <w:jc w:val="both"/>
        <w:rPr>
          <w:rFonts w:ascii="Arial" w:eastAsia="Times New Roman" w:hAnsi="Arial" w:cs="Arial"/>
          <w:color w:val="000000"/>
          <w:kern w:val="0"/>
          <w:sz w:val="4"/>
          <w:szCs w:val="4"/>
          <w14:ligatures w14:val="none"/>
        </w:rPr>
      </w:pPr>
    </w:p>
    <w:p w14:paraId="6CD1F348" w14:textId="2F09DB6D" w:rsidR="00D57170" w:rsidRPr="00D57170" w:rsidRDefault="00D57170" w:rsidP="00D57170">
      <w:pPr>
        <w:spacing w:after="0" w:line="276" w:lineRule="auto"/>
        <w:ind w:left="-284"/>
        <w:rPr>
          <w:rFonts w:ascii="Arial" w:eastAsia="Times New Roman" w:hAnsi="Arial" w:cs="Arial"/>
          <w:kern w:val="0"/>
          <w:sz w:val="20"/>
          <w:szCs w:val="20"/>
          <w14:ligatures w14:val="none"/>
        </w:rPr>
      </w:pPr>
      <w:r w:rsidRPr="00D57170">
        <w:rPr>
          <w:rFonts w:ascii="Arial" w:eastAsia="Times New Roman" w:hAnsi="Arial" w:cs="Arial"/>
          <w:kern w:val="0"/>
          <w:sz w:val="20"/>
          <w:szCs w:val="20"/>
          <w:vertAlign w:val="superscript"/>
          <w14:ligatures w14:val="none"/>
        </w:rPr>
        <w:t>1</w:t>
      </w:r>
      <w:r w:rsidR="00603512">
        <w:rPr>
          <w:rFonts w:ascii="Arial" w:eastAsia="Times New Roman" w:hAnsi="Arial" w:cs="Arial"/>
          <w:kern w:val="0"/>
          <w:sz w:val="20"/>
          <w:szCs w:val="20"/>
          <w:vertAlign w:val="superscript"/>
          <w14:ligatures w14:val="none"/>
        </w:rPr>
        <w:t xml:space="preserve"> </w:t>
      </w:r>
      <w:r w:rsidRPr="00D57170">
        <w:rPr>
          <w:rFonts w:ascii="Arial" w:eastAsia="Times New Roman" w:hAnsi="Arial" w:cs="Arial"/>
          <w:kern w:val="0"/>
          <w:sz w:val="20"/>
          <w:szCs w:val="20"/>
          <w14:ligatures w14:val="none"/>
        </w:rPr>
        <w:t xml:space="preserve">Reserve numbers can be found </w:t>
      </w:r>
      <w:hyperlink r:id="rId39">
        <w:r w:rsidRPr="00D57170">
          <w:rPr>
            <w:rFonts w:ascii="Arial" w:eastAsia="Times New Roman" w:hAnsi="Arial" w:cs="Arial"/>
            <w:color w:val="0000FF"/>
            <w:kern w:val="0"/>
            <w:sz w:val="20"/>
            <w:szCs w:val="20"/>
            <w:u w:val="single"/>
            <w14:ligatures w14:val="none"/>
          </w:rPr>
          <w:t>here</w:t>
        </w:r>
      </w:hyperlink>
    </w:p>
    <w:p w14:paraId="4D6F0632" w14:textId="2833B05A" w:rsidR="00D57170" w:rsidRPr="00D57170" w:rsidRDefault="00D57170" w:rsidP="00D57170">
      <w:pPr>
        <w:spacing w:after="0" w:line="276" w:lineRule="auto"/>
        <w:ind w:left="-284"/>
        <w:rPr>
          <w:rFonts w:ascii="Arial" w:eastAsia="Times New Roman" w:hAnsi="Arial" w:cs="Arial"/>
          <w:kern w:val="0"/>
          <w:sz w:val="20"/>
          <w:szCs w:val="20"/>
          <w14:ligatures w14:val="none"/>
        </w:rPr>
      </w:pPr>
      <w:r w:rsidRPr="00D57170">
        <w:rPr>
          <w:rFonts w:ascii="Arial Bold" w:eastAsia="Times New Roman" w:hAnsi="Arial Bold" w:cs="Arial"/>
          <w:kern w:val="0"/>
          <w:sz w:val="20"/>
          <w:szCs w:val="20"/>
          <w:vertAlign w:val="superscript"/>
          <w14:ligatures w14:val="none"/>
        </w:rPr>
        <w:t>2</w:t>
      </w:r>
      <w:r w:rsidR="00603512">
        <w:rPr>
          <w:rFonts w:ascii="Arial Bold" w:eastAsia="Times New Roman" w:hAnsi="Arial Bold" w:cs="Arial"/>
          <w:kern w:val="0"/>
          <w:sz w:val="20"/>
          <w:szCs w:val="20"/>
          <w:vertAlign w:val="superscript"/>
          <w14:ligatures w14:val="none"/>
        </w:rPr>
        <w:t xml:space="preserve"> </w:t>
      </w:r>
      <w:r w:rsidRPr="00D57170">
        <w:rPr>
          <w:rFonts w:ascii="Arial" w:eastAsia="Times New Roman" w:hAnsi="Arial" w:cs="Arial"/>
          <w:kern w:val="0"/>
          <w:sz w:val="20"/>
          <w:szCs w:val="20"/>
          <w14:ligatures w14:val="none"/>
        </w:rPr>
        <w:t xml:space="preserve">Copies of determinations can be found </w:t>
      </w:r>
      <w:hyperlink r:id="rId40">
        <w:r w:rsidRPr="00D57170">
          <w:rPr>
            <w:rFonts w:ascii="Arial" w:eastAsia="Times New Roman" w:hAnsi="Arial" w:cs="Arial"/>
            <w:color w:val="0000FF"/>
            <w:kern w:val="0"/>
            <w:sz w:val="20"/>
            <w:szCs w:val="20"/>
            <w:u w:val="single"/>
            <w14:ligatures w14:val="none"/>
          </w:rPr>
          <w:t>here</w:t>
        </w:r>
      </w:hyperlink>
    </w:p>
    <w:p w14:paraId="374D7B84" w14:textId="620138AC" w:rsidR="00D57170" w:rsidRPr="00D57170" w:rsidRDefault="00D57170" w:rsidP="00D57170">
      <w:pPr>
        <w:spacing w:after="0" w:line="276" w:lineRule="auto"/>
        <w:ind w:left="-284"/>
        <w:rPr>
          <w:rFonts w:ascii="Arial" w:eastAsia="Times New Roman" w:hAnsi="Arial" w:cs="Arial"/>
          <w:kern w:val="0"/>
          <w:sz w:val="20"/>
          <w:szCs w:val="20"/>
          <w14:ligatures w14:val="none"/>
        </w:rPr>
      </w:pPr>
      <w:r w:rsidRPr="00D57170">
        <w:rPr>
          <w:rFonts w:ascii="Arial Bold" w:eastAsia="Times New Roman" w:hAnsi="Arial Bold" w:cs="Arial"/>
          <w:kern w:val="0"/>
          <w:sz w:val="20"/>
          <w:szCs w:val="20"/>
          <w:vertAlign w:val="superscript"/>
          <w14:ligatures w14:val="none"/>
        </w:rPr>
        <w:t>3</w:t>
      </w:r>
      <w:r w:rsidR="00603512">
        <w:rPr>
          <w:rFonts w:ascii="Arial Bold" w:eastAsia="Times New Roman" w:hAnsi="Arial Bold" w:cs="Arial"/>
          <w:kern w:val="0"/>
          <w:sz w:val="20"/>
          <w:szCs w:val="20"/>
          <w:vertAlign w:val="superscript"/>
          <w14:ligatures w14:val="none"/>
        </w:rPr>
        <w:t xml:space="preserve"> </w:t>
      </w:r>
      <w:r w:rsidRPr="00D57170">
        <w:rPr>
          <w:rFonts w:ascii="Arial" w:eastAsia="Times New Roman" w:hAnsi="Arial" w:cs="Arial"/>
          <w:kern w:val="0"/>
          <w:sz w:val="20"/>
          <w:szCs w:val="20"/>
          <w14:ligatures w14:val="none"/>
        </w:rPr>
        <w:t xml:space="preserve">Details of registered native title claims can be found </w:t>
      </w:r>
      <w:hyperlink r:id="rId41">
        <w:r w:rsidRPr="00D57170">
          <w:rPr>
            <w:rFonts w:ascii="Arial" w:eastAsia="Times New Roman" w:hAnsi="Arial" w:cs="Arial"/>
            <w:color w:val="0000FF"/>
            <w:kern w:val="0"/>
            <w:sz w:val="20"/>
            <w:szCs w:val="20"/>
            <w:u w:val="single"/>
            <w14:ligatures w14:val="none"/>
          </w:rPr>
          <w:t>here</w:t>
        </w:r>
      </w:hyperlink>
    </w:p>
    <w:p w14:paraId="32883824" w14:textId="77777777" w:rsidR="00D57170" w:rsidRPr="00D57170" w:rsidRDefault="00D57170" w:rsidP="00D57170">
      <w:pPr>
        <w:spacing w:after="0" w:line="276" w:lineRule="auto"/>
        <w:rPr>
          <w:rFonts w:ascii="Arial" w:eastAsia="Times New Roman" w:hAnsi="Arial" w:cs="Arial"/>
          <w:color w:val="0000FF"/>
          <w:kern w:val="0"/>
          <w:sz w:val="20"/>
          <w:szCs w:val="20"/>
          <w:u w:val="single"/>
          <w14:ligatures w14:val="none"/>
        </w:rPr>
      </w:pPr>
    </w:p>
    <w:p w14:paraId="45A67C8F" w14:textId="2D02F77B" w:rsidR="00D57170" w:rsidRDefault="00D57170">
      <w:pPr>
        <w:rPr>
          <w:rFonts w:ascii="Arial" w:hAnsi="Arial" w:cs="Arial"/>
          <w:sz w:val="22"/>
          <w:szCs w:val="22"/>
          <w:lang w:val="en-US"/>
        </w:rPr>
      </w:pPr>
      <w:r>
        <w:rPr>
          <w:rFonts w:ascii="Arial" w:hAnsi="Arial" w:cs="Arial"/>
          <w:sz w:val="22"/>
          <w:szCs w:val="22"/>
          <w:lang w:val="en-US"/>
        </w:rPr>
        <w:br w:type="page"/>
      </w:r>
    </w:p>
    <w:p w14:paraId="647FC371" w14:textId="77777777" w:rsidR="005354DF" w:rsidRDefault="005354DF" w:rsidP="005354DF">
      <w:pPr>
        <w:spacing w:after="0" w:line="240" w:lineRule="auto"/>
        <w:rPr>
          <w:rFonts w:ascii="Arial" w:hAnsi="Arial" w:cs="Arial"/>
          <w:sz w:val="22"/>
          <w:szCs w:val="22"/>
          <w:lang w:val="en-US"/>
        </w:rPr>
        <w:sectPr w:rsidR="005354DF" w:rsidSect="00AC51A8">
          <w:footerReference w:type="default" r:id="rId42"/>
          <w:pgSz w:w="11906" w:h="16838"/>
          <w:pgMar w:top="1440" w:right="1440" w:bottom="1440" w:left="1440" w:header="708" w:footer="451" w:gutter="0"/>
          <w:cols w:space="708"/>
          <w:docGrid w:linePitch="360"/>
        </w:sectPr>
      </w:pPr>
    </w:p>
    <w:p w14:paraId="72775B2A" w14:textId="50EDC96E" w:rsidR="005354DF" w:rsidRPr="005354DF" w:rsidRDefault="005354DF" w:rsidP="005354DF">
      <w:pPr>
        <w:spacing w:after="0" w:line="240" w:lineRule="auto"/>
        <w:jc w:val="center"/>
        <w:rPr>
          <w:rFonts w:ascii="Arial" w:hAnsi="Arial" w:cs="Arial"/>
          <w:b/>
          <w:bCs/>
          <w:sz w:val="22"/>
          <w:szCs w:val="22"/>
          <w:lang w:val="en-US"/>
        </w:rPr>
      </w:pPr>
      <w:permStart w:id="926289508" w:edGrp="everyone" w:colFirst="0" w:colLast="0"/>
      <w:r w:rsidRPr="005354DF">
        <w:rPr>
          <w:rFonts w:ascii="Arial" w:hAnsi="Arial" w:cs="Arial"/>
          <w:b/>
          <w:bCs/>
          <w:sz w:val="22"/>
          <w:szCs w:val="22"/>
          <w:lang w:val="en-US"/>
        </w:rPr>
        <w:lastRenderedPageBreak/>
        <w:t>Insert o</w:t>
      </w:r>
      <w:r w:rsidR="00264993">
        <w:rPr>
          <w:rFonts w:ascii="Arial" w:hAnsi="Arial" w:cs="Arial"/>
          <w:b/>
          <w:bCs/>
          <w:sz w:val="22"/>
          <w:szCs w:val="22"/>
          <w:lang w:val="en-US"/>
        </w:rPr>
        <w:t>r</w:t>
      </w:r>
      <w:r w:rsidRPr="005354DF">
        <w:rPr>
          <w:rFonts w:ascii="Arial" w:hAnsi="Arial" w:cs="Arial"/>
          <w:b/>
          <w:bCs/>
          <w:sz w:val="22"/>
          <w:szCs w:val="22"/>
          <w:lang w:val="en-US"/>
        </w:rPr>
        <w:t xml:space="preserve"> attach maps</w:t>
      </w:r>
    </w:p>
    <w:p w14:paraId="1CCBF367" w14:textId="77777777" w:rsidR="005354DF" w:rsidRDefault="005354DF" w:rsidP="005354DF">
      <w:pPr>
        <w:spacing w:after="0" w:line="240" w:lineRule="auto"/>
        <w:rPr>
          <w:rFonts w:ascii="Arial" w:hAnsi="Arial" w:cs="Arial"/>
          <w:sz w:val="22"/>
          <w:szCs w:val="22"/>
          <w:lang w:val="en-US"/>
        </w:rPr>
      </w:pPr>
    </w:p>
    <w:p w14:paraId="1F0A5033" w14:textId="15FABEF3" w:rsidR="005354DF" w:rsidRPr="005354DF" w:rsidRDefault="005354DF" w:rsidP="005354DF">
      <w:pPr>
        <w:spacing w:after="0" w:line="240" w:lineRule="auto"/>
        <w:rPr>
          <w:rFonts w:ascii="Arial" w:hAnsi="Arial" w:cs="Arial"/>
          <w:b/>
          <w:bCs/>
          <w:sz w:val="22"/>
          <w:szCs w:val="22"/>
          <w:lang w:val="en-US"/>
        </w:rPr>
      </w:pPr>
      <w:r w:rsidRPr="005354DF">
        <w:rPr>
          <w:rFonts w:ascii="Arial" w:hAnsi="Arial" w:cs="Arial"/>
          <w:b/>
          <w:bCs/>
          <w:sz w:val="22"/>
          <w:szCs w:val="22"/>
          <w:lang w:val="en-US"/>
        </w:rPr>
        <w:t>Site map</w:t>
      </w:r>
    </w:p>
    <w:p w14:paraId="248F8A2E" w14:textId="77777777" w:rsidR="005354DF" w:rsidRPr="005354DF" w:rsidRDefault="005354DF" w:rsidP="005354DF">
      <w:pPr>
        <w:spacing w:after="0" w:line="240" w:lineRule="auto"/>
        <w:rPr>
          <w:rFonts w:ascii="Arial" w:hAnsi="Arial" w:cs="Arial"/>
          <w:sz w:val="22"/>
          <w:szCs w:val="22"/>
          <w:lang w:val="en-US"/>
        </w:rPr>
      </w:pPr>
    </w:p>
    <w:p w14:paraId="31A3CD21" w14:textId="44D8CD52" w:rsidR="005354DF" w:rsidRDefault="005354DF" w:rsidP="00710B66">
      <w:pPr>
        <w:spacing w:after="0" w:line="240" w:lineRule="auto"/>
        <w:jc w:val="both"/>
        <w:rPr>
          <w:rFonts w:ascii="Arial" w:hAnsi="Arial" w:cs="Arial"/>
          <w:sz w:val="22"/>
          <w:szCs w:val="22"/>
          <w:lang w:val="en-US"/>
        </w:rPr>
      </w:pPr>
      <w:r>
        <w:rPr>
          <w:rFonts w:ascii="Arial" w:hAnsi="Arial" w:cs="Arial"/>
          <w:sz w:val="22"/>
          <w:szCs w:val="22"/>
          <w:lang w:val="en-US"/>
        </w:rPr>
        <w:t>Provide a map that should include the following:</w:t>
      </w:r>
    </w:p>
    <w:p w14:paraId="3CC5F849" w14:textId="7617B77D" w:rsidR="005354DF" w:rsidRDefault="005354DF" w:rsidP="00710B66">
      <w:pPr>
        <w:pStyle w:val="ListParagraph"/>
        <w:numPr>
          <w:ilvl w:val="0"/>
          <w:numId w:val="1"/>
        </w:numPr>
        <w:spacing w:after="0" w:line="240" w:lineRule="auto"/>
        <w:jc w:val="both"/>
        <w:rPr>
          <w:rFonts w:ascii="Arial" w:hAnsi="Arial" w:cs="Arial"/>
          <w:sz w:val="22"/>
          <w:szCs w:val="22"/>
          <w:lang w:val="en-US"/>
        </w:rPr>
      </w:pPr>
      <w:r>
        <w:rPr>
          <w:rFonts w:ascii="Arial" w:hAnsi="Arial" w:cs="Arial"/>
          <w:sz w:val="22"/>
          <w:szCs w:val="22"/>
          <w:lang w:val="en-US"/>
        </w:rPr>
        <w:t xml:space="preserve">The location of the </w:t>
      </w:r>
      <w:r w:rsidR="00014401">
        <w:rPr>
          <w:rFonts w:ascii="Arial" w:hAnsi="Arial" w:cs="Arial"/>
          <w:sz w:val="22"/>
          <w:szCs w:val="22"/>
          <w:lang w:val="en-US"/>
        </w:rPr>
        <w:t xml:space="preserve">application area </w:t>
      </w:r>
      <w:r>
        <w:rPr>
          <w:rFonts w:ascii="Arial" w:hAnsi="Arial" w:cs="Arial"/>
          <w:sz w:val="22"/>
          <w:szCs w:val="22"/>
          <w:lang w:val="en-US"/>
        </w:rPr>
        <w:t>in relation to public roads and relevant access tracks.</w:t>
      </w:r>
    </w:p>
    <w:p w14:paraId="7D573C94" w14:textId="3AEA81DB" w:rsidR="005354DF" w:rsidRDefault="005354DF" w:rsidP="00710B66">
      <w:pPr>
        <w:pStyle w:val="ListParagraph"/>
        <w:numPr>
          <w:ilvl w:val="0"/>
          <w:numId w:val="1"/>
        </w:numPr>
        <w:spacing w:after="0" w:line="240" w:lineRule="auto"/>
        <w:jc w:val="both"/>
        <w:rPr>
          <w:rFonts w:ascii="Arial" w:hAnsi="Arial" w:cs="Arial"/>
          <w:sz w:val="22"/>
          <w:szCs w:val="22"/>
          <w:lang w:val="en-US"/>
        </w:rPr>
      </w:pPr>
      <w:r>
        <w:rPr>
          <w:rFonts w:ascii="Arial" w:hAnsi="Arial" w:cs="Arial"/>
          <w:sz w:val="22"/>
          <w:szCs w:val="22"/>
          <w:lang w:val="en-US"/>
        </w:rPr>
        <w:t>The areas where sandalwood habitat occurs on the property.</w:t>
      </w:r>
    </w:p>
    <w:p w14:paraId="616965A5" w14:textId="77777777" w:rsidR="005354DF" w:rsidRDefault="005354DF" w:rsidP="005354DF">
      <w:pPr>
        <w:spacing w:after="0" w:line="240" w:lineRule="auto"/>
        <w:rPr>
          <w:rFonts w:ascii="Arial" w:hAnsi="Arial" w:cs="Arial"/>
          <w:sz w:val="22"/>
          <w:szCs w:val="22"/>
          <w:lang w:val="en-US"/>
        </w:rPr>
      </w:pPr>
    </w:p>
    <w:p w14:paraId="4EB0F4D8" w14:textId="6A43BD30" w:rsidR="005354DF" w:rsidRPr="005354DF" w:rsidRDefault="005354DF" w:rsidP="005354DF">
      <w:pPr>
        <w:spacing w:after="0" w:line="240" w:lineRule="auto"/>
        <w:rPr>
          <w:rFonts w:ascii="Arial" w:hAnsi="Arial" w:cs="Arial"/>
          <w:b/>
          <w:bCs/>
          <w:sz w:val="22"/>
          <w:szCs w:val="22"/>
          <w:lang w:val="en-US"/>
        </w:rPr>
      </w:pPr>
      <w:r w:rsidRPr="005354DF">
        <w:rPr>
          <w:rFonts w:ascii="Arial" w:hAnsi="Arial" w:cs="Arial"/>
          <w:b/>
          <w:bCs/>
          <w:sz w:val="22"/>
          <w:szCs w:val="22"/>
          <w:lang w:val="en-US"/>
        </w:rPr>
        <w:t xml:space="preserve">Operational </w:t>
      </w:r>
      <w:proofErr w:type="gramStart"/>
      <w:r w:rsidRPr="005354DF">
        <w:rPr>
          <w:rFonts w:ascii="Arial" w:hAnsi="Arial" w:cs="Arial"/>
          <w:b/>
          <w:bCs/>
          <w:sz w:val="22"/>
          <w:szCs w:val="22"/>
          <w:lang w:val="en-US"/>
        </w:rPr>
        <w:t>map</w:t>
      </w:r>
      <w:proofErr w:type="gramEnd"/>
      <w:r w:rsidRPr="005354DF">
        <w:rPr>
          <w:rFonts w:ascii="Arial" w:hAnsi="Arial" w:cs="Arial"/>
          <w:b/>
          <w:bCs/>
          <w:sz w:val="22"/>
          <w:szCs w:val="22"/>
          <w:lang w:val="en-US"/>
        </w:rPr>
        <w:t>/s</w:t>
      </w:r>
    </w:p>
    <w:p w14:paraId="64740304" w14:textId="77777777" w:rsidR="005354DF" w:rsidRDefault="005354DF" w:rsidP="00710B66">
      <w:pPr>
        <w:spacing w:after="0" w:line="240" w:lineRule="auto"/>
        <w:jc w:val="both"/>
        <w:rPr>
          <w:rFonts w:ascii="Arial" w:hAnsi="Arial" w:cs="Arial"/>
          <w:sz w:val="22"/>
          <w:szCs w:val="22"/>
          <w:lang w:val="en-US"/>
        </w:rPr>
      </w:pPr>
    </w:p>
    <w:p w14:paraId="34BE1E5A" w14:textId="6C5EA5A5" w:rsidR="005354DF" w:rsidRDefault="005354DF" w:rsidP="00710B66">
      <w:pPr>
        <w:spacing w:after="0" w:line="240" w:lineRule="auto"/>
        <w:jc w:val="both"/>
        <w:rPr>
          <w:rFonts w:ascii="Arial" w:hAnsi="Arial" w:cs="Arial"/>
          <w:sz w:val="22"/>
          <w:szCs w:val="22"/>
          <w:lang w:val="en-US"/>
        </w:rPr>
      </w:pPr>
      <w:r>
        <w:rPr>
          <w:rFonts w:ascii="Arial" w:hAnsi="Arial" w:cs="Arial"/>
          <w:sz w:val="22"/>
          <w:szCs w:val="22"/>
          <w:lang w:val="en-US"/>
        </w:rPr>
        <w:t>Provide a map/s with the following locations and information:</w:t>
      </w:r>
    </w:p>
    <w:p w14:paraId="22FF16B4" w14:textId="77777777" w:rsidR="005354DF" w:rsidRDefault="005354DF" w:rsidP="00710B66">
      <w:pPr>
        <w:spacing w:after="0" w:line="240" w:lineRule="auto"/>
        <w:jc w:val="both"/>
        <w:rPr>
          <w:rFonts w:ascii="Arial" w:hAnsi="Arial" w:cs="Arial"/>
          <w:sz w:val="22"/>
          <w:szCs w:val="22"/>
          <w:lang w:val="en-US"/>
        </w:rPr>
      </w:pPr>
    </w:p>
    <w:p w14:paraId="17DBC7D3" w14:textId="4FA89C6F"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areas where harvesting is proposed</w:t>
      </w:r>
    </w:p>
    <w:p w14:paraId="7B8951AB" w14:textId="48282E41"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areas where sandalwood has previously been established</w:t>
      </w:r>
    </w:p>
    <w:p w14:paraId="7210D7DC" w14:textId="1DDD5B24"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areas of past harvesting</w:t>
      </w:r>
    </w:p>
    <w:p w14:paraId="65DB51C3" w14:textId="26E9C92A"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proposed seeding locations</w:t>
      </w:r>
    </w:p>
    <w:p w14:paraId="6576FE43" w14:textId="4BBCFB9E"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existing fencing</w:t>
      </w:r>
    </w:p>
    <w:p w14:paraId="2817712D" w14:textId="54666128"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 xml:space="preserve">fencing to be constructed </w:t>
      </w:r>
    </w:p>
    <w:p w14:paraId="3A52A5B0" w14:textId="24832C92"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stock exclusion areas</w:t>
      </w:r>
    </w:p>
    <w:p w14:paraId="7245557A" w14:textId="6E81123D"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areas where control of invasive animals is proposed (if applicable)</w:t>
      </w:r>
    </w:p>
    <w:p w14:paraId="34619717" w14:textId="3F3F6483" w:rsid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sandalwood protected (permanent no harvest) areas</w:t>
      </w:r>
    </w:p>
    <w:p w14:paraId="580514CE" w14:textId="17B7A380" w:rsidR="005354DF" w:rsidRPr="005354DF" w:rsidRDefault="005354DF" w:rsidP="00710B66">
      <w:pPr>
        <w:pStyle w:val="ListParagraph"/>
        <w:numPr>
          <w:ilvl w:val="0"/>
          <w:numId w:val="2"/>
        </w:numPr>
        <w:spacing w:after="0" w:line="240" w:lineRule="auto"/>
        <w:jc w:val="both"/>
        <w:rPr>
          <w:rFonts w:ascii="Arial" w:hAnsi="Arial" w:cs="Arial"/>
          <w:sz w:val="22"/>
          <w:szCs w:val="22"/>
          <w:lang w:val="en-US"/>
        </w:rPr>
      </w:pPr>
      <w:r>
        <w:rPr>
          <w:rFonts w:ascii="Arial" w:hAnsi="Arial" w:cs="Arial"/>
          <w:sz w:val="22"/>
          <w:szCs w:val="22"/>
          <w:lang w:val="en-US"/>
        </w:rPr>
        <w:t>sensitive areas (where culturally appropriate)</w:t>
      </w:r>
      <w:r w:rsidR="00A65C7D">
        <w:rPr>
          <w:rFonts w:ascii="Arial" w:hAnsi="Arial" w:cs="Arial"/>
          <w:sz w:val="22"/>
          <w:szCs w:val="22"/>
          <w:lang w:val="en-US"/>
        </w:rPr>
        <w:t>.</w:t>
      </w:r>
    </w:p>
    <w:permEnd w:id="926289508"/>
    <w:p w14:paraId="6826D846" w14:textId="77777777" w:rsidR="005354DF" w:rsidRDefault="005354DF" w:rsidP="005354DF">
      <w:pPr>
        <w:spacing w:after="0" w:line="240" w:lineRule="auto"/>
        <w:rPr>
          <w:rFonts w:ascii="Arial" w:hAnsi="Arial" w:cs="Arial"/>
          <w:sz w:val="22"/>
          <w:szCs w:val="22"/>
          <w:lang w:val="en-US"/>
        </w:rPr>
      </w:pPr>
    </w:p>
    <w:p w14:paraId="0A8F40E6" w14:textId="0A95ACF4" w:rsidR="005354DF" w:rsidRPr="005354DF" w:rsidRDefault="00890BD9" w:rsidP="005354DF">
      <w:pPr>
        <w:spacing w:after="0" w:line="240" w:lineRule="auto"/>
        <w:rPr>
          <w:rFonts w:ascii="Arial" w:hAnsi="Arial" w:cs="Arial"/>
          <w:b/>
          <w:bCs/>
          <w:sz w:val="22"/>
          <w:szCs w:val="22"/>
          <w:lang w:val="en-US"/>
        </w:rPr>
      </w:pPr>
      <w:r w:rsidRPr="00406120">
        <w:rPr>
          <w:rFonts w:ascii="Arial" w:hAnsi="Arial" w:cs="Arial"/>
          <w:b/>
          <w:bCs/>
          <w:sz w:val="22"/>
          <w:szCs w:val="22"/>
          <w:lang w:val="en-US"/>
        </w:rPr>
        <w:t>4.</w:t>
      </w:r>
      <w:r w:rsidR="006264EC">
        <w:rPr>
          <w:rFonts w:ascii="Arial" w:hAnsi="Arial" w:cs="Arial"/>
          <w:b/>
          <w:bCs/>
          <w:sz w:val="22"/>
          <w:szCs w:val="22"/>
          <w:lang w:val="en-US"/>
        </w:rPr>
        <w:t xml:space="preserve"> </w:t>
      </w:r>
      <w:r w:rsidR="005354DF" w:rsidRPr="005354DF">
        <w:rPr>
          <w:rFonts w:ascii="Arial" w:hAnsi="Arial" w:cs="Arial"/>
          <w:b/>
          <w:bCs/>
          <w:sz w:val="22"/>
          <w:szCs w:val="22"/>
          <w:lang w:val="en-US"/>
        </w:rPr>
        <w:t>INVENTORY AND PLANNING</w:t>
      </w:r>
    </w:p>
    <w:p w14:paraId="48EFBC35" w14:textId="77777777" w:rsidR="005354DF" w:rsidRDefault="005354DF" w:rsidP="005354DF">
      <w:pPr>
        <w:spacing w:after="0" w:line="240" w:lineRule="auto"/>
        <w:rPr>
          <w:rFonts w:ascii="Arial" w:hAnsi="Arial" w:cs="Arial"/>
          <w:sz w:val="22"/>
          <w:szCs w:val="22"/>
          <w:lang w:val="en-US"/>
        </w:rPr>
      </w:pPr>
    </w:p>
    <w:p w14:paraId="0D006E51" w14:textId="17634094" w:rsidR="005354DF" w:rsidRPr="005354DF" w:rsidRDefault="006264EC" w:rsidP="005354DF">
      <w:pPr>
        <w:spacing w:after="0" w:line="240" w:lineRule="auto"/>
        <w:rPr>
          <w:rFonts w:ascii="Arial" w:hAnsi="Arial" w:cs="Arial"/>
          <w:b/>
          <w:bCs/>
          <w:sz w:val="22"/>
          <w:szCs w:val="22"/>
          <w:lang w:val="en-US"/>
        </w:rPr>
      </w:pPr>
      <w:r w:rsidRPr="00406120">
        <w:rPr>
          <w:rFonts w:ascii="Arial" w:hAnsi="Arial" w:cs="Arial"/>
          <w:b/>
          <w:bCs/>
          <w:sz w:val="22"/>
          <w:szCs w:val="22"/>
          <w:lang w:val="en-US"/>
        </w:rPr>
        <w:t xml:space="preserve">4.1 </w:t>
      </w:r>
      <w:r w:rsidR="005354DF" w:rsidRPr="005354DF">
        <w:rPr>
          <w:rFonts w:ascii="Arial" w:hAnsi="Arial" w:cs="Arial"/>
          <w:b/>
          <w:bCs/>
          <w:sz w:val="22"/>
          <w:szCs w:val="22"/>
          <w:lang w:val="en-US"/>
        </w:rPr>
        <w:t>Mapping of sandalwood habitat</w:t>
      </w:r>
    </w:p>
    <w:p w14:paraId="3DD2D114" w14:textId="77777777" w:rsidR="005354DF" w:rsidRDefault="005354DF" w:rsidP="005354DF">
      <w:pPr>
        <w:spacing w:after="0" w:line="240" w:lineRule="auto"/>
        <w:rPr>
          <w:rFonts w:ascii="Arial" w:hAnsi="Arial" w:cs="Arial"/>
          <w:sz w:val="22"/>
          <w:szCs w:val="22"/>
          <w:lang w:val="en-US"/>
        </w:rPr>
      </w:pPr>
    </w:p>
    <w:p w14:paraId="67AAEDAD" w14:textId="76911931" w:rsidR="005354DF" w:rsidRDefault="005354DF" w:rsidP="00710B66">
      <w:pPr>
        <w:spacing w:after="0" w:line="240" w:lineRule="auto"/>
        <w:jc w:val="both"/>
        <w:rPr>
          <w:rFonts w:ascii="Arial" w:hAnsi="Arial" w:cs="Arial"/>
          <w:sz w:val="22"/>
          <w:szCs w:val="22"/>
          <w:lang w:val="en-US"/>
        </w:rPr>
      </w:pPr>
      <w:permStart w:id="216882325" w:edGrp="everyone" w:colFirst="0" w:colLast="0"/>
      <w:r>
        <w:rPr>
          <w:rFonts w:ascii="Arial" w:hAnsi="Arial" w:cs="Arial"/>
          <w:sz w:val="22"/>
          <w:szCs w:val="22"/>
          <w:lang w:val="en-US"/>
        </w:rPr>
        <w:t xml:space="preserve">The method used to identify and map the distribution of sandalwood habitat on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areas should be discussed here.</w:t>
      </w:r>
    </w:p>
    <w:p w14:paraId="5410BAA0" w14:textId="77777777" w:rsidR="005354DF" w:rsidRDefault="005354DF" w:rsidP="00710B66">
      <w:pPr>
        <w:spacing w:after="0" w:line="240" w:lineRule="auto"/>
        <w:jc w:val="both"/>
        <w:rPr>
          <w:rFonts w:ascii="Arial" w:hAnsi="Arial" w:cs="Arial"/>
          <w:sz w:val="22"/>
          <w:szCs w:val="22"/>
          <w:lang w:val="en-US"/>
        </w:rPr>
      </w:pPr>
    </w:p>
    <w:p w14:paraId="1075199A" w14:textId="37CE9438" w:rsidR="005354DF" w:rsidRDefault="005354DF" w:rsidP="00710B66">
      <w:pPr>
        <w:spacing w:after="0" w:line="240" w:lineRule="auto"/>
        <w:jc w:val="both"/>
        <w:rPr>
          <w:rFonts w:ascii="Arial" w:hAnsi="Arial" w:cs="Arial"/>
          <w:sz w:val="22"/>
          <w:szCs w:val="22"/>
          <w:lang w:val="en-US"/>
        </w:rPr>
      </w:pPr>
      <w:r>
        <w:rPr>
          <w:rFonts w:ascii="Arial" w:hAnsi="Arial" w:cs="Arial"/>
          <w:sz w:val="22"/>
          <w:szCs w:val="22"/>
          <w:lang w:val="en-US"/>
        </w:rPr>
        <w:t xml:space="preserve">Sandalwood occurrence is usually patchy and scattered and will probably not occur uniformly throughout a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It does not generally occur in spinifex or sand plain vegetation, where fires occur too frequently</w:t>
      </w:r>
      <w:r w:rsidR="0037772C">
        <w:rPr>
          <w:rFonts w:ascii="Arial" w:hAnsi="Arial" w:cs="Arial"/>
          <w:sz w:val="22"/>
          <w:szCs w:val="22"/>
          <w:lang w:val="en-US"/>
        </w:rPr>
        <w:t xml:space="preserve"> for its establishment and persistence. These areas should therefore be excluded from the potential resource estimations. In the Arid Rangelands and deserts, sandalwood is more likely to be found along creeks. It is therefore important only to estimate the area covered (hectares) by the better sandalwood habitat. This will allow the applicants to estimate as accurately as possible, the total area of sandalwood habitat considered for the proposed </w:t>
      </w:r>
      <w:proofErr w:type="spellStart"/>
      <w:r w:rsidR="0037772C">
        <w:rPr>
          <w:rFonts w:ascii="Arial" w:hAnsi="Arial" w:cs="Arial"/>
          <w:sz w:val="22"/>
          <w:szCs w:val="22"/>
          <w:lang w:val="en-US"/>
        </w:rPr>
        <w:t>licence</w:t>
      </w:r>
      <w:proofErr w:type="spellEnd"/>
      <w:r w:rsidR="0037772C">
        <w:rPr>
          <w:rFonts w:ascii="Arial" w:hAnsi="Arial" w:cs="Arial"/>
          <w:sz w:val="22"/>
          <w:szCs w:val="22"/>
          <w:lang w:val="en-US"/>
        </w:rPr>
        <w:t xml:space="preserve">, so that an appropriate harvest level may be applied for, and the requirements </w:t>
      </w:r>
      <w:r w:rsidR="00361C87">
        <w:rPr>
          <w:rFonts w:ascii="Arial" w:hAnsi="Arial" w:cs="Arial"/>
          <w:sz w:val="22"/>
          <w:szCs w:val="22"/>
          <w:lang w:val="en-US"/>
        </w:rPr>
        <w:t xml:space="preserve">of an associated </w:t>
      </w:r>
      <w:r w:rsidR="0037772C">
        <w:rPr>
          <w:rFonts w:ascii="Arial" w:hAnsi="Arial" w:cs="Arial"/>
          <w:sz w:val="22"/>
          <w:szCs w:val="22"/>
          <w:lang w:val="en-US"/>
        </w:rPr>
        <w:t>seeding program</w:t>
      </w:r>
      <w:r w:rsidR="00361C87">
        <w:rPr>
          <w:rFonts w:ascii="Arial" w:hAnsi="Arial" w:cs="Arial"/>
          <w:sz w:val="22"/>
          <w:szCs w:val="22"/>
          <w:lang w:val="en-US"/>
        </w:rPr>
        <w:t>, better understood</w:t>
      </w:r>
      <w:r w:rsidR="0037772C">
        <w:rPr>
          <w:rFonts w:ascii="Arial" w:hAnsi="Arial" w:cs="Arial"/>
          <w:sz w:val="22"/>
          <w:szCs w:val="22"/>
          <w:lang w:val="en-US"/>
        </w:rPr>
        <w:t>. The method for mapping can be part desk-top and part field survey. Local knowledge and maps, including aerial imagery, Department of Primary Industries and Regional development (DPIRD) land systems (Tille, 2006</w:t>
      </w:r>
      <w:r w:rsidR="00037E0D">
        <w:rPr>
          <w:rFonts w:ascii="Arial" w:hAnsi="Arial" w:cs="Arial"/>
          <w:sz w:val="22"/>
          <w:szCs w:val="22"/>
          <w:lang w:val="en-US"/>
        </w:rPr>
        <w:t>)</w:t>
      </w:r>
      <w:r w:rsidR="0037772C">
        <w:rPr>
          <w:rFonts w:ascii="Arial" w:hAnsi="Arial" w:cs="Arial"/>
          <w:sz w:val="22"/>
          <w:szCs w:val="22"/>
          <w:lang w:val="en-US"/>
        </w:rPr>
        <w:t>, Beard’s vegetation associations (Beard et al., 2013), topographical maps</w:t>
      </w:r>
      <w:r w:rsidR="00037E0D">
        <w:rPr>
          <w:rFonts w:ascii="Arial" w:hAnsi="Arial" w:cs="Arial"/>
          <w:sz w:val="22"/>
          <w:szCs w:val="22"/>
          <w:lang w:val="en-US"/>
        </w:rPr>
        <w:t>,</w:t>
      </w:r>
      <w:r w:rsidR="0037772C">
        <w:rPr>
          <w:rFonts w:ascii="Arial" w:hAnsi="Arial" w:cs="Arial"/>
          <w:sz w:val="22"/>
          <w:szCs w:val="22"/>
          <w:lang w:val="en-US"/>
        </w:rPr>
        <w:t xml:space="preserve"> fire history maps, grazing and harvesting history, and field observations, are all useful for mapping. The populations can be mapped as separate harvest zones, as appropriate. Zones can be based on geographical boundaries and/or similar habitat (vegetation associations or land systems).</w:t>
      </w:r>
      <w:r w:rsidR="00AA6F23">
        <w:rPr>
          <w:rFonts w:ascii="Arial" w:hAnsi="Arial" w:cs="Arial"/>
          <w:sz w:val="22"/>
          <w:szCs w:val="22"/>
          <w:lang w:val="en-US"/>
        </w:rPr>
        <w:t xml:space="preserve"> Refer to Table 1.</w:t>
      </w:r>
    </w:p>
    <w:p w14:paraId="567CB09F" w14:textId="77777777" w:rsidR="005354DF" w:rsidRDefault="005354DF" w:rsidP="00710B66">
      <w:pPr>
        <w:spacing w:after="0" w:line="240" w:lineRule="auto"/>
        <w:jc w:val="both"/>
        <w:rPr>
          <w:rFonts w:ascii="Arial" w:hAnsi="Arial" w:cs="Arial"/>
          <w:sz w:val="22"/>
          <w:szCs w:val="22"/>
          <w:lang w:val="en-US"/>
        </w:rPr>
      </w:pPr>
    </w:p>
    <w:p w14:paraId="316AB28E" w14:textId="077E9A74" w:rsidR="00DE0DFA" w:rsidRDefault="0037772C" w:rsidP="00710B66">
      <w:pPr>
        <w:spacing w:after="0" w:line="240" w:lineRule="auto"/>
        <w:jc w:val="both"/>
        <w:rPr>
          <w:rFonts w:ascii="Arial" w:hAnsi="Arial" w:cs="Arial"/>
          <w:sz w:val="22"/>
          <w:szCs w:val="22"/>
          <w:lang w:val="en-US"/>
        </w:rPr>
      </w:pPr>
      <w:r>
        <w:rPr>
          <w:rFonts w:ascii="Arial" w:hAnsi="Arial" w:cs="Arial"/>
          <w:sz w:val="22"/>
          <w:szCs w:val="22"/>
          <w:lang w:val="en-US"/>
        </w:rPr>
        <w:t xml:space="preserve">Please provide a map showing the optimal sandalwood habitat </w:t>
      </w:r>
      <w:proofErr w:type="gramStart"/>
      <w:r>
        <w:rPr>
          <w:rFonts w:ascii="Arial" w:hAnsi="Arial" w:cs="Arial"/>
          <w:sz w:val="22"/>
          <w:szCs w:val="22"/>
          <w:lang w:val="en-US"/>
        </w:rPr>
        <w:t>on</w:t>
      </w:r>
      <w:proofErr w:type="gramEnd"/>
      <w:r>
        <w:rPr>
          <w:rFonts w:ascii="Arial" w:hAnsi="Arial" w:cs="Arial"/>
          <w:sz w:val="22"/>
          <w:szCs w:val="22"/>
          <w:lang w:val="en-US"/>
        </w:rPr>
        <w:t xml:space="preserve">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and complete </w:t>
      </w:r>
      <w:r w:rsidR="00E91541">
        <w:rPr>
          <w:rFonts w:ascii="Arial" w:hAnsi="Arial" w:cs="Arial"/>
          <w:sz w:val="22"/>
          <w:szCs w:val="22"/>
          <w:lang w:val="en-US"/>
        </w:rPr>
        <w:t>T</w:t>
      </w:r>
      <w:r>
        <w:rPr>
          <w:rFonts w:ascii="Arial" w:hAnsi="Arial" w:cs="Arial"/>
          <w:sz w:val="22"/>
          <w:szCs w:val="22"/>
          <w:lang w:val="en-US"/>
        </w:rPr>
        <w:t xml:space="preserve">able </w:t>
      </w:r>
      <w:r w:rsidR="00E91541">
        <w:rPr>
          <w:rFonts w:ascii="Arial" w:hAnsi="Arial" w:cs="Arial"/>
          <w:sz w:val="22"/>
          <w:szCs w:val="22"/>
          <w:lang w:val="en-US"/>
        </w:rPr>
        <w:t>1</w:t>
      </w:r>
      <w:r>
        <w:rPr>
          <w:rFonts w:ascii="Arial" w:hAnsi="Arial" w:cs="Arial"/>
          <w:sz w:val="22"/>
          <w:szCs w:val="22"/>
          <w:lang w:val="en-US"/>
        </w:rPr>
        <w:t>.</w:t>
      </w:r>
    </w:p>
    <w:permEnd w:id="216882325"/>
    <w:p w14:paraId="1EF80EE3" w14:textId="77777777" w:rsidR="00DE0DFA" w:rsidRDefault="00DE0DFA">
      <w:pPr>
        <w:rPr>
          <w:rFonts w:ascii="Arial" w:hAnsi="Arial" w:cs="Arial"/>
          <w:sz w:val="22"/>
          <w:szCs w:val="22"/>
          <w:lang w:val="en-US"/>
        </w:rPr>
      </w:pPr>
      <w:r>
        <w:rPr>
          <w:rFonts w:ascii="Arial" w:hAnsi="Arial" w:cs="Arial"/>
          <w:sz w:val="22"/>
          <w:szCs w:val="22"/>
          <w:lang w:val="en-US"/>
        </w:rPr>
        <w:br w:type="page"/>
      </w:r>
    </w:p>
    <w:p w14:paraId="62BFEBE7" w14:textId="6ED01288" w:rsidR="005354DF" w:rsidRPr="00F72C0C" w:rsidRDefault="0037772C" w:rsidP="005354DF">
      <w:pPr>
        <w:spacing w:after="0" w:line="240" w:lineRule="auto"/>
        <w:rPr>
          <w:rFonts w:ascii="Arial" w:hAnsi="Arial" w:cs="Arial"/>
          <w:b/>
          <w:bCs/>
          <w:sz w:val="22"/>
          <w:szCs w:val="22"/>
          <w:lang w:val="en-US"/>
        </w:rPr>
      </w:pPr>
      <w:r w:rsidRPr="0037772C">
        <w:rPr>
          <w:rFonts w:ascii="Arial" w:hAnsi="Arial" w:cs="Arial"/>
          <w:b/>
          <w:bCs/>
          <w:sz w:val="22"/>
          <w:szCs w:val="22"/>
          <w:lang w:val="en-US"/>
        </w:rPr>
        <w:lastRenderedPageBreak/>
        <w:t xml:space="preserve">Table 1. </w:t>
      </w:r>
      <w:r w:rsidR="00FE6AD5" w:rsidRPr="00406120">
        <w:rPr>
          <w:rFonts w:ascii="Arial" w:hAnsi="Arial" w:cs="Arial"/>
          <w:b/>
          <w:bCs/>
          <w:sz w:val="22"/>
          <w:szCs w:val="22"/>
          <w:lang w:val="en-US"/>
        </w:rPr>
        <w:t>Results of d</w:t>
      </w:r>
      <w:r w:rsidR="00A35ED8" w:rsidRPr="00406120">
        <w:rPr>
          <w:rFonts w:ascii="Arial" w:hAnsi="Arial" w:cs="Arial"/>
          <w:b/>
          <w:bCs/>
          <w:sz w:val="22"/>
          <w:szCs w:val="22"/>
          <w:lang w:val="en-US"/>
        </w:rPr>
        <w:t xml:space="preserve">esktop study </w:t>
      </w:r>
      <w:r w:rsidR="00FE6AD5" w:rsidRPr="00406120">
        <w:rPr>
          <w:rFonts w:ascii="Arial" w:hAnsi="Arial" w:cs="Arial"/>
          <w:b/>
          <w:bCs/>
          <w:sz w:val="22"/>
          <w:szCs w:val="22"/>
          <w:lang w:val="en-US"/>
        </w:rPr>
        <w:t>identifying potential sandalwood habitat</w:t>
      </w:r>
      <w:r w:rsidR="00A65C7D">
        <w:rPr>
          <w:rFonts w:ascii="Arial" w:hAnsi="Arial" w:cs="Arial"/>
          <w:b/>
          <w:bCs/>
          <w:sz w:val="22"/>
          <w:szCs w:val="22"/>
          <w:lang w:val="en-US"/>
        </w:rPr>
        <w:t>.</w:t>
      </w:r>
    </w:p>
    <w:tbl>
      <w:tblPr>
        <w:tblStyle w:val="TableGrid"/>
        <w:tblW w:w="9067" w:type="dxa"/>
        <w:tblLook w:val="04A0" w:firstRow="1" w:lastRow="0" w:firstColumn="1" w:lastColumn="0" w:noHBand="0" w:noVBand="1"/>
      </w:tblPr>
      <w:tblGrid>
        <w:gridCol w:w="4957"/>
        <w:gridCol w:w="4110"/>
      </w:tblGrid>
      <w:tr w:rsidR="0037772C" w14:paraId="38F59F0F" w14:textId="77777777" w:rsidTr="00154E11">
        <w:tc>
          <w:tcPr>
            <w:tcW w:w="9067" w:type="dxa"/>
            <w:gridSpan w:val="2"/>
          </w:tcPr>
          <w:p w14:paraId="5AA5AABB" w14:textId="77777777" w:rsidR="0037772C" w:rsidRPr="0037772C" w:rsidRDefault="0037772C" w:rsidP="005354DF">
            <w:pPr>
              <w:rPr>
                <w:rFonts w:ascii="Arial" w:hAnsi="Arial" w:cs="Arial"/>
                <w:b/>
                <w:bCs/>
                <w:sz w:val="22"/>
                <w:szCs w:val="22"/>
                <w:lang w:val="en-US"/>
              </w:rPr>
            </w:pPr>
            <w:proofErr w:type="spellStart"/>
            <w:r w:rsidRPr="0037772C">
              <w:rPr>
                <w:rFonts w:ascii="Arial" w:hAnsi="Arial" w:cs="Arial"/>
                <w:b/>
                <w:bCs/>
                <w:sz w:val="22"/>
                <w:szCs w:val="22"/>
                <w:lang w:val="en-US"/>
              </w:rPr>
              <w:t>Licence</w:t>
            </w:r>
            <w:proofErr w:type="spellEnd"/>
            <w:r w:rsidRPr="0037772C">
              <w:rPr>
                <w:rFonts w:ascii="Arial" w:hAnsi="Arial" w:cs="Arial"/>
                <w:b/>
                <w:bCs/>
                <w:sz w:val="22"/>
                <w:szCs w:val="22"/>
                <w:lang w:val="en-US"/>
              </w:rPr>
              <w:t xml:space="preserve"> application area/s</w:t>
            </w:r>
          </w:p>
          <w:p w14:paraId="57ECF812" w14:textId="12EE0342" w:rsidR="0037772C" w:rsidRDefault="0037772C" w:rsidP="005354DF">
            <w:pPr>
              <w:rPr>
                <w:rFonts w:ascii="Arial" w:hAnsi="Arial" w:cs="Arial"/>
                <w:sz w:val="22"/>
                <w:szCs w:val="22"/>
                <w:lang w:val="en-US"/>
              </w:rPr>
            </w:pPr>
            <w:r>
              <w:rPr>
                <w:rFonts w:ascii="Arial" w:hAnsi="Arial" w:cs="Arial"/>
                <w:sz w:val="22"/>
                <w:szCs w:val="22"/>
                <w:lang w:val="en-US"/>
              </w:rPr>
              <w:t>Note this information is to match the information under ‘</w:t>
            </w:r>
            <w:r w:rsidR="005901C7">
              <w:rPr>
                <w:rFonts w:ascii="Arial" w:hAnsi="Arial" w:cs="Arial"/>
                <w:sz w:val="22"/>
                <w:szCs w:val="22"/>
                <w:lang w:val="en-US"/>
              </w:rPr>
              <w:t>Application area</w:t>
            </w:r>
            <w:r w:rsidR="00F3671F">
              <w:rPr>
                <w:rFonts w:ascii="Arial" w:hAnsi="Arial" w:cs="Arial"/>
                <w:sz w:val="22"/>
                <w:szCs w:val="22"/>
                <w:lang w:val="en-US"/>
              </w:rPr>
              <w:t>/s</w:t>
            </w:r>
            <w:r>
              <w:rPr>
                <w:rFonts w:ascii="Arial" w:hAnsi="Arial" w:cs="Arial"/>
                <w:sz w:val="22"/>
                <w:szCs w:val="22"/>
                <w:lang w:val="en-US"/>
              </w:rPr>
              <w:t xml:space="preserve">’ in </w:t>
            </w:r>
            <w:r w:rsidR="005901C7">
              <w:rPr>
                <w:rFonts w:ascii="Arial" w:hAnsi="Arial" w:cs="Arial"/>
                <w:sz w:val="22"/>
                <w:szCs w:val="22"/>
                <w:lang w:val="en-US"/>
              </w:rPr>
              <w:t>Form</w:t>
            </w:r>
            <w:r>
              <w:rPr>
                <w:rFonts w:ascii="Arial" w:hAnsi="Arial" w:cs="Arial"/>
                <w:sz w:val="22"/>
                <w:szCs w:val="22"/>
                <w:lang w:val="en-US"/>
              </w:rPr>
              <w:t xml:space="preserve"> 1</w:t>
            </w:r>
          </w:p>
        </w:tc>
      </w:tr>
      <w:tr w:rsidR="0037772C" w14:paraId="792DFB18" w14:textId="77777777" w:rsidTr="00154E11">
        <w:tc>
          <w:tcPr>
            <w:tcW w:w="4957" w:type="dxa"/>
          </w:tcPr>
          <w:p w14:paraId="41E3D818" w14:textId="751B6B81" w:rsidR="0037772C" w:rsidRDefault="0037772C" w:rsidP="005354DF">
            <w:pPr>
              <w:rPr>
                <w:rFonts w:ascii="Arial" w:hAnsi="Arial" w:cs="Arial"/>
                <w:sz w:val="22"/>
                <w:szCs w:val="22"/>
                <w:lang w:val="en-US"/>
              </w:rPr>
            </w:pPr>
            <w:permStart w:id="96471884" w:edGrp="everyone" w:colFirst="0" w:colLast="0"/>
            <w:permStart w:id="2109691789" w:edGrp="everyone" w:colFirst="1" w:colLast="1"/>
            <w:r>
              <w:rPr>
                <w:rFonts w:ascii="Arial" w:hAnsi="Arial" w:cs="Arial"/>
                <w:sz w:val="22"/>
                <w:szCs w:val="22"/>
                <w:lang w:val="en-US"/>
              </w:rPr>
              <w:t xml:space="preserve">Total area of </w:t>
            </w:r>
            <w:r w:rsidR="00B347AA">
              <w:rPr>
                <w:rFonts w:ascii="Arial" w:hAnsi="Arial" w:cs="Arial"/>
                <w:sz w:val="22"/>
                <w:szCs w:val="22"/>
                <w:lang w:val="en-US"/>
              </w:rPr>
              <w:t>proposed</w:t>
            </w:r>
            <w:r w:rsidR="00EB384C">
              <w:rPr>
                <w:rFonts w:ascii="Arial" w:hAnsi="Arial" w:cs="Arial"/>
                <w:sz w:val="22"/>
                <w:szCs w:val="22"/>
                <w:lang w:val="en-US"/>
              </w:rPr>
              <w:t xml:space="preserve"> </w:t>
            </w:r>
            <w:proofErr w:type="spellStart"/>
            <w:r w:rsidR="00EB384C">
              <w:rPr>
                <w:rFonts w:ascii="Arial" w:hAnsi="Arial" w:cs="Arial"/>
                <w:sz w:val="22"/>
                <w:szCs w:val="22"/>
                <w:lang w:val="en-US"/>
              </w:rPr>
              <w:t>licence</w:t>
            </w:r>
            <w:proofErr w:type="spellEnd"/>
            <w:r w:rsidR="00EB384C">
              <w:rPr>
                <w:rFonts w:ascii="Arial" w:hAnsi="Arial" w:cs="Arial"/>
                <w:sz w:val="22"/>
                <w:szCs w:val="22"/>
                <w:lang w:val="en-US"/>
              </w:rPr>
              <w:t xml:space="preserve"> application</w:t>
            </w:r>
            <w:r w:rsidR="002A21FF" w:rsidRPr="005A0D3C">
              <w:rPr>
                <w:rFonts w:ascii="Arial" w:hAnsi="Arial" w:cs="Arial"/>
                <w:sz w:val="22"/>
                <w:szCs w:val="22"/>
                <w:vertAlign w:val="superscript"/>
                <w:lang w:val="en-US"/>
              </w:rPr>
              <w:t>1</w:t>
            </w:r>
            <w:r w:rsidRPr="005A0D3C">
              <w:rPr>
                <w:rFonts w:ascii="Arial" w:hAnsi="Arial" w:cs="Arial"/>
                <w:sz w:val="22"/>
                <w:szCs w:val="22"/>
                <w:lang w:val="en-US"/>
              </w:rPr>
              <w:t xml:space="preserve"> </w:t>
            </w:r>
            <w:r>
              <w:rPr>
                <w:rFonts w:ascii="Arial" w:hAnsi="Arial" w:cs="Arial"/>
                <w:sz w:val="22"/>
                <w:szCs w:val="22"/>
                <w:lang w:val="en-US"/>
              </w:rPr>
              <w:t>(hectares)</w:t>
            </w:r>
          </w:p>
        </w:tc>
        <w:tc>
          <w:tcPr>
            <w:tcW w:w="4110" w:type="dxa"/>
          </w:tcPr>
          <w:p w14:paraId="76B8D5D6" w14:textId="77777777" w:rsidR="0037772C" w:rsidRDefault="0037772C" w:rsidP="005354DF">
            <w:pPr>
              <w:rPr>
                <w:rFonts w:ascii="Arial" w:hAnsi="Arial" w:cs="Arial"/>
                <w:sz w:val="22"/>
                <w:szCs w:val="22"/>
                <w:lang w:val="en-US"/>
              </w:rPr>
            </w:pPr>
          </w:p>
          <w:p w14:paraId="5CE5DBCC" w14:textId="77777777" w:rsidR="0004155C" w:rsidRDefault="0004155C" w:rsidP="005354DF">
            <w:pPr>
              <w:rPr>
                <w:rFonts w:ascii="Arial" w:hAnsi="Arial" w:cs="Arial"/>
                <w:sz w:val="22"/>
                <w:szCs w:val="22"/>
                <w:lang w:val="en-US"/>
              </w:rPr>
            </w:pPr>
          </w:p>
        </w:tc>
      </w:tr>
      <w:permEnd w:id="96471884"/>
      <w:permEnd w:id="2109691789"/>
      <w:tr w:rsidR="00B86CEE" w14:paraId="61029AD3" w14:textId="77777777" w:rsidTr="00154E11">
        <w:tc>
          <w:tcPr>
            <w:tcW w:w="9067" w:type="dxa"/>
            <w:gridSpan w:val="2"/>
          </w:tcPr>
          <w:p w14:paraId="440DD073" w14:textId="3E21DCE3" w:rsidR="00B86CEE" w:rsidRDefault="00B86CEE" w:rsidP="005354DF">
            <w:pPr>
              <w:rPr>
                <w:rFonts w:ascii="Arial" w:hAnsi="Arial" w:cs="Arial"/>
                <w:sz w:val="22"/>
                <w:szCs w:val="22"/>
                <w:lang w:val="en-US"/>
              </w:rPr>
            </w:pPr>
            <w:r>
              <w:rPr>
                <w:rFonts w:ascii="Arial" w:hAnsi="Arial" w:cs="Arial"/>
                <w:sz w:val="22"/>
                <w:szCs w:val="22"/>
                <w:lang w:val="en-US"/>
              </w:rPr>
              <w:t xml:space="preserve">Area of </w:t>
            </w:r>
            <w:r w:rsidR="00B71E29">
              <w:rPr>
                <w:rFonts w:ascii="Arial" w:hAnsi="Arial" w:cs="Arial"/>
                <w:sz w:val="22"/>
                <w:szCs w:val="22"/>
                <w:lang w:val="en-US"/>
              </w:rPr>
              <w:t>potential</w:t>
            </w:r>
            <w:r>
              <w:rPr>
                <w:rFonts w:ascii="Arial" w:hAnsi="Arial" w:cs="Arial"/>
                <w:sz w:val="22"/>
                <w:szCs w:val="22"/>
                <w:lang w:val="en-US"/>
              </w:rPr>
              <w:t xml:space="preserve"> sandalwood habitat (hectares) per area/zone</w:t>
            </w:r>
            <w:r w:rsidR="00B71E29">
              <w:rPr>
                <w:rFonts w:ascii="Arial" w:hAnsi="Arial" w:cs="Arial"/>
                <w:sz w:val="22"/>
                <w:szCs w:val="22"/>
                <w:lang w:val="en-US"/>
              </w:rPr>
              <w:t xml:space="preserve"> (A)</w:t>
            </w:r>
            <w:r w:rsidR="00533140">
              <w:rPr>
                <w:rFonts w:ascii="Arial" w:hAnsi="Arial" w:cs="Arial"/>
                <w:sz w:val="22"/>
                <w:szCs w:val="22"/>
                <w:lang w:val="en-US"/>
              </w:rPr>
              <w:t>:</w:t>
            </w:r>
          </w:p>
        </w:tc>
      </w:tr>
      <w:tr w:rsidR="0037772C" w14:paraId="5AEACA7D" w14:textId="77777777" w:rsidTr="00154E11">
        <w:tc>
          <w:tcPr>
            <w:tcW w:w="4957" w:type="dxa"/>
          </w:tcPr>
          <w:p w14:paraId="3BFA82B2" w14:textId="697F7EF2" w:rsidR="0037772C" w:rsidRPr="000A31B8" w:rsidRDefault="000A31B8" w:rsidP="000A31B8">
            <w:pPr>
              <w:pStyle w:val="ListParagraph"/>
              <w:numPr>
                <w:ilvl w:val="0"/>
                <w:numId w:val="5"/>
              </w:numPr>
              <w:rPr>
                <w:rFonts w:ascii="Arial" w:hAnsi="Arial" w:cs="Arial"/>
                <w:sz w:val="22"/>
                <w:szCs w:val="22"/>
                <w:lang w:val="en-US"/>
              </w:rPr>
            </w:pPr>
            <w:permStart w:id="226720863" w:edGrp="everyone" w:colFirst="0" w:colLast="0"/>
            <w:permStart w:id="744755541" w:edGrp="everyone" w:colFirst="1" w:colLast="1"/>
            <w:r>
              <w:rPr>
                <w:rFonts w:ascii="Arial" w:hAnsi="Arial" w:cs="Arial"/>
                <w:sz w:val="22"/>
                <w:szCs w:val="22"/>
                <w:lang w:val="en-US"/>
              </w:rPr>
              <w:t>Area/Zone 1 (or name)</w:t>
            </w:r>
          </w:p>
        </w:tc>
        <w:tc>
          <w:tcPr>
            <w:tcW w:w="4110" w:type="dxa"/>
          </w:tcPr>
          <w:p w14:paraId="1474ABAD" w14:textId="77777777" w:rsidR="0037772C" w:rsidRDefault="0037772C" w:rsidP="005354DF">
            <w:pPr>
              <w:rPr>
                <w:rFonts w:ascii="Arial" w:hAnsi="Arial" w:cs="Arial"/>
                <w:sz w:val="22"/>
                <w:szCs w:val="22"/>
                <w:lang w:val="en-US"/>
              </w:rPr>
            </w:pPr>
          </w:p>
        </w:tc>
      </w:tr>
      <w:tr w:rsidR="0037772C" w14:paraId="030F7E96" w14:textId="77777777" w:rsidTr="00154E11">
        <w:tc>
          <w:tcPr>
            <w:tcW w:w="4957" w:type="dxa"/>
          </w:tcPr>
          <w:p w14:paraId="7C66F18D" w14:textId="530A4A6E" w:rsidR="0037772C" w:rsidRPr="000A31B8" w:rsidRDefault="000A31B8" w:rsidP="000A31B8">
            <w:pPr>
              <w:pStyle w:val="ListParagraph"/>
              <w:numPr>
                <w:ilvl w:val="0"/>
                <w:numId w:val="5"/>
              </w:numPr>
              <w:rPr>
                <w:rFonts w:ascii="Arial" w:hAnsi="Arial" w:cs="Arial"/>
                <w:sz w:val="22"/>
                <w:szCs w:val="22"/>
                <w:lang w:val="en-US"/>
              </w:rPr>
            </w:pPr>
            <w:permStart w:id="1218855828" w:edGrp="everyone" w:colFirst="0" w:colLast="0"/>
            <w:permStart w:id="2065980344" w:edGrp="everyone" w:colFirst="1" w:colLast="1"/>
            <w:permEnd w:id="226720863"/>
            <w:permEnd w:id="744755541"/>
            <w:r>
              <w:rPr>
                <w:rFonts w:ascii="Arial" w:hAnsi="Arial" w:cs="Arial"/>
                <w:sz w:val="22"/>
                <w:szCs w:val="22"/>
                <w:lang w:val="en-US"/>
              </w:rPr>
              <w:t>Area/Zone 2 (or name)</w:t>
            </w:r>
          </w:p>
        </w:tc>
        <w:tc>
          <w:tcPr>
            <w:tcW w:w="4110" w:type="dxa"/>
          </w:tcPr>
          <w:p w14:paraId="144DADC1" w14:textId="77777777" w:rsidR="0037772C" w:rsidRDefault="0037772C" w:rsidP="005354DF">
            <w:pPr>
              <w:rPr>
                <w:rFonts w:ascii="Arial" w:hAnsi="Arial" w:cs="Arial"/>
                <w:sz w:val="22"/>
                <w:szCs w:val="22"/>
                <w:lang w:val="en-US"/>
              </w:rPr>
            </w:pPr>
          </w:p>
        </w:tc>
      </w:tr>
      <w:tr w:rsidR="0037772C" w14:paraId="7BFEB5C3" w14:textId="77777777" w:rsidTr="00154E11">
        <w:tc>
          <w:tcPr>
            <w:tcW w:w="4957" w:type="dxa"/>
          </w:tcPr>
          <w:p w14:paraId="0478002F" w14:textId="08A5A116" w:rsidR="0037772C" w:rsidRPr="000A31B8" w:rsidRDefault="000A31B8" w:rsidP="000A31B8">
            <w:pPr>
              <w:pStyle w:val="ListParagraph"/>
              <w:numPr>
                <w:ilvl w:val="0"/>
                <w:numId w:val="5"/>
              </w:numPr>
              <w:rPr>
                <w:rFonts w:ascii="Arial" w:hAnsi="Arial" w:cs="Arial"/>
                <w:sz w:val="22"/>
                <w:szCs w:val="22"/>
                <w:lang w:val="en-US"/>
              </w:rPr>
            </w:pPr>
            <w:permStart w:id="706246911" w:edGrp="everyone" w:colFirst="0" w:colLast="0"/>
            <w:permStart w:id="2135229666" w:edGrp="everyone" w:colFirst="1" w:colLast="1"/>
            <w:permEnd w:id="1218855828"/>
            <w:permEnd w:id="2065980344"/>
            <w:r>
              <w:rPr>
                <w:rFonts w:ascii="Arial" w:hAnsi="Arial" w:cs="Arial"/>
                <w:sz w:val="22"/>
                <w:szCs w:val="22"/>
                <w:lang w:val="en-US"/>
              </w:rPr>
              <w:t>Area/Zone 3 (or name)</w:t>
            </w:r>
          </w:p>
        </w:tc>
        <w:tc>
          <w:tcPr>
            <w:tcW w:w="4110" w:type="dxa"/>
          </w:tcPr>
          <w:p w14:paraId="0AABCDB1" w14:textId="77777777" w:rsidR="0037772C" w:rsidRDefault="0037772C" w:rsidP="005354DF">
            <w:pPr>
              <w:rPr>
                <w:rFonts w:ascii="Arial" w:hAnsi="Arial" w:cs="Arial"/>
                <w:sz w:val="22"/>
                <w:szCs w:val="22"/>
                <w:lang w:val="en-US"/>
              </w:rPr>
            </w:pPr>
          </w:p>
        </w:tc>
      </w:tr>
      <w:tr w:rsidR="0037772C" w14:paraId="2293B54D" w14:textId="77777777" w:rsidTr="00154E11">
        <w:tc>
          <w:tcPr>
            <w:tcW w:w="4957" w:type="dxa"/>
          </w:tcPr>
          <w:p w14:paraId="17782DA0" w14:textId="71D3AA75" w:rsidR="0037772C" w:rsidRPr="000A31B8" w:rsidRDefault="000A31B8" w:rsidP="000A31B8">
            <w:pPr>
              <w:pStyle w:val="ListParagraph"/>
              <w:numPr>
                <w:ilvl w:val="0"/>
                <w:numId w:val="5"/>
              </w:numPr>
              <w:rPr>
                <w:rFonts w:ascii="Arial" w:hAnsi="Arial" w:cs="Arial"/>
                <w:sz w:val="22"/>
                <w:szCs w:val="22"/>
                <w:lang w:val="en-US"/>
              </w:rPr>
            </w:pPr>
            <w:permStart w:id="750010896" w:edGrp="everyone" w:colFirst="0" w:colLast="0"/>
            <w:permStart w:id="2108242286" w:edGrp="everyone" w:colFirst="1" w:colLast="1"/>
            <w:permEnd w:id="706246911"/>
            <w:permEnd w:id="2135229666"/>
            <w:r>
              <w:rPr>
                <w:rFonts w:ascii="Arial" w:hAnsi="Arial" w:cs="Arial"/>
                <w:sz w:val="22"/>
                <w:szCs w:val="22"/>
                <w:lang w:val="en-US"/>
              </w:rPr>
              <w:t>Insert additional areas/zones as required</w:t>
            </w:r>
          </w:p>
        </w:tc>
        <w:tc>
          <w:tcPr>
            <w:tcW w:w="4110" w:type="dxa"/>
          </w:tcPr>
          <w:p w14:paraId="787B05A0" w14:textId="77777777" w:rsidR="0037772C" w:rsidRDefault="0037772C" w:rsidP="005354DF">
            <w:pPr>
              <w:rPr>
                <w:rFonts w:ascii="Arial" w:hAnsi="Arial" w:cs="Arial"/>
                <w:sz w:val="22"/>
                <w:szCs w:val="22"/>
                <w:lang w:val="en-US"/>
              </w:rPr>
            </w:pPr>
          </w:p>
        </w:tc>
      </w:tr>
      <w:tr w:rsidR="00BF6662" w14:paraId="3657A2D6" w14:textId="77777777" w:rsidTr="00154E11">
        <w:tc>
          <w:tcPr>
            <w:tcW w:w="4957" w:type="dxa"/>
          </w:tcPr>
          <w:p w14:paraId="3C3DB40A" w14:textId="366D50A6" w:rsidR="00BF6662" w:rsidRDefault="008820BA" w:rsidP="000A31B8">
            <w:pPr>
              <w:pStyle w:val="ListParagraph"/>
              <w:numPr>
                <w:ilvl w:val="0"/>
                <w:numId w:val="5"/>
              </w:numPr>
              <w:rPr>
                <w:rFonts w:ascii="Arial" w:hAnsi="Arial" w:cs="Arial"/>
                <w:sz w:val="22"/>
                <w:szCs w:val="22"/>
                <w:lang w:val="en-US"/>
              </w:rPr>
            </w:pPr>
            <w:permStart w:id="591140395" w:edGrp="everyone" w:colFirst="0" w:colLast="0"/>
            <w:permStart w:id="699693341" w:edGrp="everyone" w:colFirst="1" w:colLast="1"/>
            <w:permEnd w:id="750010896"/>
            <w:permEnd w:id="2108242286"/>
            <w:r>
              <w:rPr>
                <w:rFonts w:ascii="Arial" w:hAnsi="Arial" w:cs="Arial"/>
                <w:sz w:val="22"/>
                <w:szCs w:val="22"/>
                <w:lang w:val="en-US"/>
              </w:rPr>
              <w:t xml:space="preserve">Areas of concentration </w:t>
            </w:r>
            <w:r w:rsidR="002C705A">
              <w:rPr>
                <w:rFonts w:ascii="Arial" w:hAnsi="Arial" w:cs="Arial"/>
                <w:sz w:val="22"/>
                <w:szCs w:val="22"/>
                <w:lang w:val="en-US"/>
              </w:rPr>
              <w:t xml:space="preserve">of </w:t>
            </w:r>
            <w:r w:rsidR="00FE1DC2">
              <w:rPr>
                <w:rFonts w:ascii="Arial" w:hAnsi="Arial" w:cs="Arial"/>
                <w:sz w:val="22"/>
                <w:szCs w:val="22"/>
                <w:lang w:val="en-US"/>
              </w:rPr>
              <w:t xml:space="preserve">dead </w:t>
            </w:r>
            <w:r w:rsidR="004958EB">
              <w:rPr>
                <w:rFonts w:ascii="Arial" w:hAnsi="Arial" w:cs="Arial"/>
                <w:sz w:val="22"/>
                <w:szCs w:val="22"/>
                <w:lang w:val="en-US"/>
              </w:rPr>
              <w:t>wood</w:t>
            </w:r>
            <w:r w:rsidR="00FE1DC2">
              <w:rPr>
                <w:rFonts w:ascii="Arial" w:hAnsi="Arial" w:cs="Arial"/>
                <w:sz w:val="22"/>
                <w:szCs w:val="22"/>
                <w:lang w:val="en-US"/>
              </w:rPr>
              <w:t xml:space="preserve"> (e.g. </w:t>
            </w:r>
            <w:r w:rsidR="004958EB">
              <w:rPr>
                <w:rFonts w:ascii="Arial" w:hAnsi="Arial" w:cs="Arial"/>
                <w:sz w:val="22"/>
                <w:szCs w:val="22"/>
                <w:lang w:val="en-US"/>
              </w:rPr>
              <w:t xml:space="preserve">from </w:t>
            </w:r>
            <w:r w:rsidR="00FE1DC2">
              <w:rPr>
                <w:rFonts w:ascii="Arial" w:hAnsi="Arial" w:cs="Arial"/>
                <w:sz w:val="22"/>
                <w:szCs w:val="22"/>
                <w:lang w:val="en-US"/>
              </w:rPr>
              <w:t>bushfire</w:t>
            </w:r>
            <w:r w:rsidR="00EC28D5">
              <w:rPr>
                <w:rFonts w:ascii="Arial" w:hAnsi="Arial" w:cs="Arial"/>
                <w:sz w:val="22"/>
                <w:szCs w:val="22"/>
                <w:lang w:val="en-US"/>
              </w:rPr>
              <w:t xml:space="preserve"> or drought</w:t>
            </w:r>
            <w:r w:rsidR="00DB167D">
              <w:rPr>
                <w:rFonts w:ascii="Arial" w:hAnsi="Arial" w:cs="Arial"/>
                <w:sz w:val="22"/>
                <w:szCs w:val="22"/>
                <w:lang w:val="en-US"/>
              </w:rPr>
              <w:t>)</w:t>
            </w:r>
            <w:r w:rsidR="00720AF5">
              <w:rPr>
                <w:rFonts w:ascii="Arial" w:hAnsi="Arial" w:cs="Arial"/>
                <w:sz w:val="22"/>
                <w:szCs w:val="22"/>
                <w:lang w:val="en-US"/>
              </w:rPr>
              <w:t>—</w:t>
            </w:r>
            <w:r w:rsidR="00EC28D5">
              <w:rPr>
                <w:rFonts w:ascii="Arial" w:hAnsi="Arial" w:cs="Arial"/>
                <w:sz w:val="22"/>
                <w:szCs w:val="22"/>
                <w:lang w:val="en-US"/>
              </w:rPr>
              <w:t xml:space="preserve">these may </w:t>
            </w:r>
            <w:r w:rsidR="00FE1DC2">
              <w:rPr>
                <w:rFonts w:ascii="Arial" w:hAnsi="Arial" w:cs="Arial"/>
                <w:sz w:val="22"/>
                <w:szCs w:val="22"/>
                <w:lang w:val="en-US"/>
              </w:rPr>
              <w:t>be separately assessed</w:t>
            </w:r>
          </w:p>
        </w:tc>
        <w:tc>
          <w:tcPr>
            <w:tcW w:w="4110" w:type="dxa"/>
          </w:tcPr>
          <w:p w14:paraId="2630B9E1" w14:textId="77777777" w:rsidR="00BF6662" w:rsidRDefault="00BF6662" w:rsidP="005354DF">
            <w:pPr>
              <w:rPr>
                <w:rFonts w:ascii="Arial" w:hAnsi="Arial" w:cs="Arial"/>
                <w:sz w:val="22"/>
                <w:szCs w:val="22"/>
                <w:lang w:val="en-US"/>
              </w:rPr>
            </w:pPr>
          </w:p>
        </w:tc>
      </w:tr>
      <w:tr w:rsidR="0037772C" w14:paraId="24C82285" w14:textId="77777777" w:rsidTr="00154E11">
        <w:tc>
          <w:tcPr>
            <w:tcW w:w="4957" w:type="dxa"/>
          </w:tcPr>
          <w:p w14:paraId="179F0D49" w14:textId="52C86D78" w:rsidR="0037772C" w:rsidRPr="000A31B8" w:rsidRDefault="000A31B8" w:rsidP="005354DF">
            <w:pPr>
              <w:rPr>
                <w:rFonts w:ascii="Arial" w:hAnsi="Arial" w:cs="Arial"/>
                <w:b/>
                <w:bCs/>
                <w:sz w:val="22"/>
                <w:szCs w:val="22"/>
                <w:lang w:val="en-US"/>
              </w:rPr>
            </w:pPr>
            <w:permStart w:id="256187320" w:edGrp="everyone" w:colFirst="1" w:colLast="1"/>
            <w:permEnd w:id="591140395"/>
            <w:permEnd w:id="699693341"/>
            <w:r w:rsidRPr="000A31B8">
              <w:rPr>
                <w:rFonts w:ascii="Arial" w:hAnsi="Arial" w:cs="Arial"/>
                <w:b/>
                <w:bCs/>
                <w:sz w:val="22"/>
                <w:szCs w:val="22"/>
                <w:lang w:val="en-US"/>
              </w:rPr>
              <w:t xml:space="preserve">Total area of </w:t>
            </w:r>
            <w:r w:rsidR="008A56A1">
              <w:rPr>
                <w:rFonts w:ascii="Arial" w:hAnsi="Arial" w:cs="Arial"/>
                <w:b/>
                <w:bCs/>
                <w:sz w:val="22"/>
                <w:szCs w:val="22"/>
                <w:lang w:val="en-US"/>
              </w:rPr>
              <w:t>potential</w:t>
            </w:r>
            <w:r w:rsidR="00B71E29">
              <w:rPr>
                <w:rFonts w:ascii="Arial" w:hAnsi="Arial" w:cs="Arial"/>
                <w:b/>
                <w:bCs/>
                <w:sz w:val="22"/>
                <w:szCs w:val="22"/>
                <w:lang w:val="en-US"/>
              </w:rPr>
              <w:t xml:space="preserve"> </w:t>
            </w:r>
            <w:r w:rsidRPr="000A31B8">
              <w:rPr>
                <w:rFonts w:ascii="Arial" w:hAnsi="Arial" w:cs="Arial"/>
                <w:b/>
                <w:bCs/>
                <w:sz w:val="22"/>
                <w:szCs w:val="22"/>
                <w:lang w:val="en-US"/>
              </w:rPr>
              <w:t>habitat (hectares)</w:t>
            </w:r>
          </w:p>
        </w:tc>
        <w:tc>
          <w:tcPr>
            <w:tcW w:w="4110" w:type="dxa"/>
          </w:tcPr>
          <w:p w14:paraId="4BCD79D8" w14:textId="77777777" w:rsidR="0037772C" w:rsidRDefault="0037772C" w:rsidP="005354DF">
            <w:pPr>
              <w:rPr>
                <w:rFonts w:ascii="Arial" w:hAnsi="Arial" w:cs="Arial"/>
                <w:sz w:val="22"/>
                <w:szCs w:val="22"/>
                <w:lang w:val="en-US"/>
              </w:rPr>
            </w:pPr>
          </w:p>
        </w:tc>
      </w:tr>
    </w:tbl>
    <w:permEnd w:id="256187320"/>
    <w:p w14:paraId="1A6AE6A9" w14:textId="63E7FF5D" w:rsidR="005354DF" w:rsidRPr="00D15B9A" w:rsidRDefault="002A21FF" w:rsidP="005354DF">
      <w:pPr>
        <w:spacing w:after="0" w:line="240" w:lineRule="auto"/>
        <w:rPr>
          <w:rFonts w:ascii="Arial" w:hAnsi="Arial" w:cs="Arial"/>
          <w:sz w:val="20"/>
          <w:szCs w:val="20"/>
          <w:lang w:val="en-US"/>
        </w:rPr>
      </w:pPr>
      <w:r w:rsidRPr="00D15B9A">
        <w:rPr>
          <w:rFonts w:ascii="Arial" w:hAnsi="Arial" w:cs="Arial"/>
          <w:sz w:val="20"/>
          <w:szCs w:val="20"/>
          <w:vertAlign w:val="superscript"/>
          <w:lang w:val="en-US"/>
        </w:rPr>
        <w:t>1</w:t>
      </w:r>
      <w:r w:rsidR="00603512">
        <w:rPr>
          <w:rFonts w:ascii="Arial" w:hAnsi="Arial" w:cs="Arial"/>
          <w:sz w:val="20"/>
          <w:szCs w:val="20"/>
          <w:vertAlign w:val="superscript"/>
          <w:lang w:val="en-US"/>
        </w:rPr>
        <w:t xml:space="preserve"> </w:t>
      </w:r>
      <w:r w:rsidR="0037772C" w:rsidRPr="00D15B9A">
        <w:rPr>
          <w:rFonts w:ascii="Arial" w:hAnsi="Arial" w:cs="Arial"/>
          <w:sz w:val="20"/>
          <w:szCs w:val="20"/>
          <w:lang w:val="en-US"/>
        </w:rPr>
        <w:t>For example, private property, Aboriginal Lands Trust reserve</w:t>
      </w:r>
      <w:r w:rsidR="008A5B5E" w:rsidRPr="00D15B9A">
        <w:rPr>
          <w:rFonts w:ascii="Arial" w:hAnsi="Arial" w:cs="Arial"/>
          <w:sz w:val="20"/>
          <w:szCs w:val="20"/>
          <w:lang w:val="en-US"/>
        </w:rPr>
        <w:t>, Native Title Determination Area.</w:t>
      </w:r>
    </w:p>
    <w:p w14:paraId="5ABBE7C2" w14:textId="77777777" w:rsidR="005354DF" w:rsidRDefault="005354DF" w:rsidP="005354DF">
      <w:pPr>
        <w:spacing w:after="0" w:line="240" w:lineRule="auto"/>
        <w:rPr>
          <w:rFonts w:ascii="Arial" w:hAnsi="Arial" w:cs="Arial"/>
          <w:sz w:val="22"/>
          <w:szCs w:val="22"/>
          <w:lang w:val="en-US"/>
        </w:rPr>
      </w:pPr>
    </w:p>
    <w:p w14:paraId="061825F1" w14:textId="70E29227" w:rsidR="005354DF" w:rsidRPr="0037772C" w:rsidRDefault="00767C21" w:rsidP="005354DF">
      <w:pPr>
        <w:spacing w:after="0" w:line="240" w:lineRule="auto"/>
        <w:rPr>
          <w:rFonts w:ascii="Arial" w:hAnsi="Arial" w:cs="Arial"/>
          <w:b/>
          <w:bCs/>
          <w:sz w:val="22"/>
          <w:szCs w:val="22"/>
          <w:lang w:val="en-US"/>
        </w:rPr>
      </w:pPr>
      <w:r w:rsidRPr="005A0D3C">
        <w:rPr>
          <w:rFonts w:ascii="Arial" w:hAnsi="Arial" w:cs="Arial"/>
          <w:b/>
          <w:bCs/>
          <w:sz w:val="22"/>
          <w:szCs w:val="22"/>
          <w:lang w:val="en-US"/>
        </w:rPr>
        <w:t xml:space="preserve">4.2 </w:t>
      </w:r>
      <w:r w:rsidR="0037772C" w:rsidRPr="0037772C">
        <w:rPr>
          <w:rFonts w:ascii="Arial" w:hAnsi="Arial" w:cs="Arial"/>
          <w:b/>
          <w:bCs/>
          <w:sz w:val="22"/>
          <w:szCs w:val="22"/>
          <w:lang w:val="en-US"/>
        </w:rPr>
        <w:t>Field survey</w:t>
      </w:r>
    </w:p>
    <w:p w14:paraId="71E7DA48" w14:textId="77777777" w:rsidR="005354DF" w:rsidRDefault="005354DF" w:rsidP="005354DF">
      <w:pPr>
        <w:spacing w:after="0" w:line="240" w:lineRule="auto"/>
        <w:rPr>
          <w:rFonts w:ascii="Arial" w:hAnsi="Arial" w:cs="Arial"/>
          <w:sz w:val="22"/>
          <w:szCs w:val="22"/>
          <w:lang w:val="en-US"/>
        </w:rPr>
      </w:pPr>
    </w:p>
    <w:p w14:paraId="37C179B3" w14:textId="36276E2C" w:rsidR="0037772C" w:rsidRDefault="00EC73FA" w:rsidP="00710B66">
      <w:pPr>
        <w:spacing w:after="0" w:line="240" w:lineRule="auto"/>
        <w:jc w:val="both"/>
        <w:rPr>
          <w:rFonts w:ascii="Arial" w:hAnsi="Arial" w:cs="Arial"/>
          <w:sz w:val="22"/>
          <w:szCs w:val="22"/>
          <w:lang w:val="en-US"/>
        </w:rPr>
      </w:pPr>
      <w:permStart w:id="177173888" w:edGrp="everyone" w:colFirst="0" w:colLast="0"/>
      <w:r w:rsidRPr="00EC73FA">
        <w:rPr>
          <w:rFonts w:ascii="Arial" w:hAnsi="Arial" w:cs="Arial"/>
          <w:sz w:val="22"/>
          <w:szCs w:val="22"/>
          <w:lang w:val="en-US"/>
        </w:rPr>
        <w:t xml:space="preserve">Surveys can be used to ground-truth the stratification/mapping, </w:t>
      </w:r>
      <w:r w:rsidR="005301D1">
        <w:rPr>
          <w:rFonts w:ascii="Arial" w:hAnsi="Arial" w:cs="Arial"/>
          <w:sz w:val="22"/>
          <w:szCs w:val="22"/>
          <w:lang w:val="en-US"/>
        </w:rPr>
        <w:t xml:space="preserve">and </w:t>
      </w:r>
      <w:r w:rsidRPr="00EC73FA">
        <w:rPr>
          <w:rFonts w:ascii="Arial" w:hAnsi="Arial" w:cs="Arial"/>
          <w:sz w:val="22"/>
          <w:szCs w:val="22"/>
          <w:lang w:val="en-US"/>
        </w:rPr>
        <w:t xml:space="preserve">as a means of estimating the sandalwood resource and hence the proposed take for the </w:t>
      </w:r>
      <w:proofErr w:type="spellStart"/>
      <w:r w:rsidRPr="00EC73FA">
        <w:rPr>
          <w:rFonts w:ascii="Arial" w:hAnsi="Arial" w:cs="Arial"/>
          <w:sz w:val="22"/>
          <w:szCs w:val="22"/>
          <w:lang w:val="en-US"/>
        </w:rPr>
        <w:t>licence</w:t>
      </w:r>
      <w:proofErr w:type="spellEnd"/>
      <w:r w:rsidRPr="00EC73FA">
        <w:rPr>
          <w:rFonts w:ascii="Arial" w:hAnsi="Arial" w:cs="Arial"/>
          <w:sz w:val="22"/>
          <w:szCs w:val="22"/>
          <w:lang w:val="en-US"/>
        </w:rPr>
        <w:t xml:space="preserve"> application.</w:t>
      </w:r>
      <w:r w:rsidR="005301D1">
        <w:rPr>
          <w:rFonts w:ascii="Arial" w:hAnsi="Arial" w:cs="Arial"/>
          <w:sz w:val="22"/>
          <w:szCs w:val="22"/>
          <w:lang w:val="en-US"/>
        </w:rPr>
        <w:t xml:space="preserve"> </w:t>
      </w:r>
      <w:r w:rsidR="00AF2678">
        <w:rPr>
          <w:rFonts w:ascii="Arial" w:hAnsi="Arial" w:cs="Arial"/>
          <w:sz w:val="22"/>
          <w:szCs w:val="22"/>
          <w:lang w:val="en-US"/>
        </w:rPr>
        <w:t xml:space="preserve">Briefly discuss how the field survey/s </w:t>
      </w:r>
      <w:proofErr w:type="gramStart"/>
      <w:r w:rsidR="00E23190">
        <w:rPr>
          <w:rFonts w:ascii="Arial" w:hAnsi="Arial" w:cs="Arial"/>
          <w:sz w:val="22"/>
          <w:szCs w:val="22"/>
          <w:lang w:val="en-US"/>
        </w:rPr>
        <w:t>was</w:t>
      </w:r>
      <w:proofErr w:type="gramEnd"/>
      <w:r w:rsidR="00E23190">
        <w:rPr>
          <w:rFonts w:ascii="Arial" w:hAnsi="Arial" w:cs="Arial"/>
          <w:sz w:val="22"/>
          <w:szCs w:val="22"/>
          <w:lang w:val="en-US"/>
        </w:rPr>
        <w:t xml:space="preserve"> undertaken, for example</w:t>
      </w:r>
      <w:r w:rsidR="00BC5DF5">
        <w:rPr>
          <w:rFonts w:ascii="Arial" w:hAnsi="Arial" w:cs="Arial"/>
          <w:sz w:val="22"/>
          <w:szCs w:val="22"/>
          <w:lang w:val="en-US"/>
        </w:rPr>
        <w:t xml:space="preserve">, rapid track-based surveys </w:t>
      </w:r>
      <w:r w:rsidR="00AF2678">
        <w:rPr>
          <w:rFonts w:ascii="Arial" w:hAnsi="Arial" w:cs="Arial"/>
          <w:sz w:val="22"/>
          <w:szCs w:val="22"/>
          <w:lang w:val="en-US"/>
        </w:rPr>
        <w:t xml:space="preserve">(also called resource level inventories) </w:t>
      </w:r>
      <w:r w:rsidR="00BC5DF5">
        <w:rPr>
          <w:rFonts w:ascii="Arial" w:hAnsi="Arial" w:cs="Arial"/>
          <w:sz w:val="22"/>
          <w:szCs w:val="22"/>
          <w:lang w:val="en-US"/>
        </w:rPr>
        <w:t>and standard monitoring through plot establishment</w:t>
      </w:r>
      <w:r w:rsidR="00AF2678">
        <w:rPr>
          <w:rFonts w:ascii="Arial" w:hAnsi="Arial" w:cs="Arial"/>
          <w:sz w:val="22"/>
          <w:szCs w:val="22"/>
          <w:lang w:val="en-US"/>
        </w:rPr>
        <w:t xml:space="preserve">. Note that DBCA </w:t>
      </w:r>
      <w:r w:rsidR="00C16F2A">
        <w:rPr>
          <w:rFonts w:ascii="Arial" w:hAnsi="Arial" w:cs="Arial"/>
          <w:sz w:val="22"/>
          <w:szCs w:val="22"/>
          <w:lang w:val="en-US"/>
        </w:rPr>
        <w:t>plans to develop</w:t>
      </w:r>
      <w:r w:rsidR="00AF2678">
        <w:rPr>
          <w:rFonts w:ascii="Arial" w:hAnsi="Arial" w:cs="Arial"/>
          <w:sz w:val="22"/>
          <w:szCs w:val="22"/>
          <w:lang w:val="en-US"/>
        </w:rPr>
        <w:t xml:space="preserve"> </w:t>
      </w:r>
      <w:proofErr w:type="gramStart"/>
      <w:r w:rsidR="00AF2678">
        <w:rPr>
          <w:rFonts w:ascii="Arial" w:hAnsi="Arial" w:cs="Arial"/>
          <w:sz w:val="22"/>
          <w:szCs w:val="22"/>
          <w:lang w:val="en-US"/>
        </w:rPr>
        <w:t>a guideline</w:t>
      </w:r>
      <w:proofErr w:type="gramEnd"/>
      <w:r w:rsidR="00AF2678">
        <w:rPr>
          <w:rFonts w:ascii="Arial" w:hAnsi="Arial" w:cs="Arial"/>
          <w:sz w:val="22"/>
          <w:szCs w:val="22"/>
          <w:lang w:val="en-US"/>
        </w:rPr>
        <w:t xml:space="preserve"> for sandalwood surveys</w:t>
      </w:r>
      <w:r w:rsidR="00C16F2A">
        <w:rPr>
          <w:rFonts w:ascii="Arial" w:hAnsi="Arial" w:cs="Arial"/>
          <w:sz w:val="22"/>
          <w:szCs w:val="22"/>
          <w:lang w:val="en-US"/>
        </w:rPr>
        <w:t>.</w:t>
      </w:r>
    </w:p>
    <w:p w14:paraId="6FD88937" w14:textId="77777777" w:rsidR="000264D5" w:rsidRDefault="000264D5" w:rsidP="00710B66">
      <w:pPr>
        <w:spacing w:after="0" w:line="240" w:lineRule="auto"/>
        <w:jc w:val="both"/>
        <w:rPr>
          <w:rFonts w:ascii="Arial" w:hAnsi="Arial" w:cs="Arial"/>
          <w:sz w:val="22"/>
          <w:szCs w:val="22"/>
          <w:lang w:val="en-US"/>
        </w:rPr>
      </w:pPr>
    </w:p>
    <w:p w14:paraId="453678A8" w14:textId="32D1E86A" w:rsidR="001B59F2" w:rsidRDefault="001B59F2" w:rsidP="00710B66">
      <w:pPr>
        <w:spacing w:after="0" w:line="240" w:lineRule="auto"/>
        <w:jc w:val="both"/>
        <w:rPr>
          <w:rFonts w:ascii="Arial" w:hAnsi="Arial" w:cs="Arial"/>
          <w:sz w:val="22"/>
          <w:szCs w:val="22"/>
        </w:rPr>
      </w:pPr>
      <w:r w:rsidRPr="001B59F2">
        <w:rPr>
          <w:rFonts w:ascii="Arial" w:hAnsi="Arial" w:cs="Arial"/>
          <w:sz w:val="22"/>
          <w:szCs w:val="22"/>
        </w:rPr>
        <w:t xml:space="preserve">It is recommended that a track-based survey method is used for large areas. For smaller areas it may not be necessary, particularly if the inventory plots constitute a representative sample of the total proposed licence area. A track-based survey will provide a relatively rapid, landscape-scale assessment of the condition of the sandalwood population/s on the licence application area. It should be noted however, that </w:t>
      </w:r>
      <w:r w:rsidR="00985C9D">
        <w:rPr>
          <w:rFonts w:ascii="Arial" w:hAnsi="Arial" w:cs="Arial"/>
          <w:sz w:val="22"/>
          <w:szCs w:val="22"/>
        </w:rPr>
        <w:t>a</w:t>
      </w:r>
      <w:r w:rsidR="00985C9D" w:rsidRPr="00985C9D">
        <w:rPr>
          <w:rFonts w:ascii="Arial" w:hAnsi="Arial" w:cs="Arial"/>
          <w:sz w:val="22"/>
          <w:szCs w:val="22"/>
        </w:rPr>
        <w:t xml:space="preserve">ll inventories have an associated level of imprecision, and past work has suggested the general field survey techniques described herein may </w:t>
      </w:r>
      <w:r w:rsidRPr="001B59F2">
        <w:rPr>
          <w:rFonts w:ascii="Arial" w:hAnsi="Arial" w:cs="Arial"/>
          <w:sz w:val="22"/>
          <w:szCs w:val="22"/>
        </w:rPr>
        <w:t xml:space="preserve">underestimate the amount of sandalwood </w:t>
      </w:r>
      <w:r w:rsidR="00E918C2">
        <w:rPr>
          <w:rFonts w:ascii="Arial" w:hAnsi="Arial" w:cs="Arial"/>
          <w:sz w:val="22"/>
          <w:szCs w:val="22"/>
        </w:rPr>
        <w:t xml:space="preserve">resource </w:t>
      </w:r>
      <w:r w:rsidR="002151F1">
        <w:rPr>
          <w:rFonts w:ascii="Arial" w:hAnsi="Arial" w:cs="Arial"/>
          <w:sz w:val="22"/>
          <w:szCs w:val="22"/>
          <w:lang w:val="en-US"/>
        </w:rPr>
        <w:t>and</w:t>
      </w:r>
      <w:r w:rsidR="002151F1" w:rsidRPr="002151F1">
        <w:rPr>
          <w:rFonts w:ascii="Arial" w:hAnsi="Arial" w:cs="Arial"/>
          <w:sz w:val="22"/>
          <w:szCs w:val="22"/>
        </w:rPr>
        <w:t xml:space="preserve"> </w:t>
      </w:r>
      <w:r w:rsidRPr="001B59F2">
        <w:rPr>
          <w:rFonts w:ascii="Arial" w:hAnsi="Arial" w:cs="Arial"/>
          <w:sz w:val="22"/>
          <w:szCs w:val="22"/>
        </w:rPr>
        <w:t xml:space="preserve">regeneration because of </w:t>
      </w:r>
      <w:r w:rsidR="009A602F">
        <w:rPr>
          <w:rFonts w:ascii="Arial" w:hAnsi="Arial" w:cs="Arial"/>
          <w:sz w:val="22"/>
          <w:szCs w:val="22"/>
        </w:rPr>
        <w:t xml:space="preserve">several factors including </w:t>
      </w:r>
      <w:r w:rsidR="00BB3142">
        <w:rPr>
          <w:rFonts w:ascii="Arial" w:hAnsi="Arial" w:cs="Arial"/>
          <w:sz w:val="22"/>
          <w:szCs w:val="22"/>
        </w:rPr>
        <w:t>inaccuracies in</w:t>
      </w:r>
      <w:r w:rsidRPr="001B59F2">
        <w:rPr>
          <w:rFonts w:ascii="Arial" w:hAnsi="Arial" w:cs="Arial"/>
          <w:sz w:val="22"/>
          <w:szCs w:val="22"/>
        </w:rPr>
        <w:t xml:space="preserve"> observ</w:t>
      </w:r>
      <w:r w:rsidR="00BB3142">
        <w:rPr>
          <w:rFonts w:ascii="Arial" w:hAnsi="Arial" w:cs="Arial"/>
          <w:sz w:val="22"/>
          <w:szCs w:val="22"/>
        </w:rPr>
        <w:t>ing</w:t>
      </w:r>
      <w:r w:rsidRPr="001B59F2">
        <w:rPr>
          <w:rFonts w:ascii="Arial" w:hAnsi="Arial" w:cs="Arial"/>
          <w:sz w:val="22"/>
          <w:szCs w:val="22"/>
        </w:rPr>
        <w:t xml:space="preserve"> seedlings</w:t>
      </w:r>
      <w:r w:rsidR="009E577A">
        <w:rPr>
          <w:rFonts w:ascii="Arial" w:hAnsi="Arial" w:cs="Arial"/>
          <w:sz w:val="22"/>
          <w:szCs w:val="22"/>
        </w:rPr>
        <w:t>,</w:t>
      </w:r>
      <w:r w:rsidRPr="001B59F2">
        <w:rPr>
          <w:rFonts w:ascii="Arial" w:hAnsi="Arial" w:cs="Arial"/>
          <w:sz w:val="22"/>
          <w:szCs w:val="22"/>
        </w:rPr>
        <w:t xml:space="preserve"> saplings</w:t>
      </w:r>
      <w:r w:rsidR="009E577A">
        <w:rPr>
          <w:rFonts w:ascii="Arial" w:hAnsi="Arial" w:cs="Arial"/>
          <w:sz w:val="22"/>
          <w:szCs w:val="22"/>
        </w:rPr>
        <w:t xml:space="preserve"> and trees</w:t>
      </w:r>
      <w:r w:rsidRPr="001B59F2">
        <w:rPr>
          <w:rFonts w:ascii="Arial" w:hAnsi="Arial" w:cs="Arial"/>
          <w:sz w:val="22"/>
          <w:szCs w:val="22"/>
        </w:rPr>
        <w:t xml:space="preserve"> from a moving vehicle. To better understand current population status, model harvesting implications and monitor future trends, it is necessary to establish an appropriate number of inventory plots which are surveyed on foot and in which all sandalwood plants are measured and recorded, and which provide a greater level of accuracy and precisio</w:t>
      </w:r>
      <w:r w:rsidR="00044E55">
        <w:rPr>
          <w:rFonts w:ascii="Arial" w:hAnsi="Arial" w:cs="Arial"/>
          <w:sz w:val="22"/>
          <w:szCs w:val="22"/>
        </w:rPr>
        <w:t>n</w:t>
      </w:r>
      <w:r w:rsidR="007422B3">
        <w:rPr>
          <w:rFonts w:ascii="Arial" w:hAnsi="Arial" w:cs="Arial"/>
          <w:sz w:val="22"/>
          <w:szCs w:val="22"/>
        </w:rPr>
        <w:t xml:space="preserve"> (see 4.2.2</w:t>
      </w:r>
      <w:r w:rsidR="00210D10">
        <w:rPr>
          <w:rFonts w:ascii="Arial" w:hAnsi="Arial" w:cs="Arial"/>
          <w:sz w:val="22"/>
          <w:szCs w:val="22"/>
        </w:rPr>
        <w:t xml:space="preserve"> Inventory plots)</w:t>
      </w:r>
      <w:r w:rsidR="00044E55">
        <w:rPr>
          <w:rFonts w:ascii="Arial" w:hAnsi="Arial" w:cs="Arial"/>
          <w:sz w:val="22"/>
          <w:szCs w:val="22"/>
        </w:rPr>
        <w:t>.</w:t>
      </w:r>
    </w:p>
    <w:permEnd w:id="177173888"/>
    <w:p w14:paraId="41034BD2" w14:textId="77777777" w:rsidR="0037772C" w:rsidRDefault="0037772C" w:rsidP="005354DF">
      <w:pPr>
        <w:spacing w:after="0" w:line="240" w:lineRule="auto"/>
        <w:rPr>
          <w:rFonts w:ascii="Arial" w:hAnsi="Arial" w:cs="Arial"/>
          <w:sz w:val="22"/>
          <w:szCs w:val="22"/>
          <w:lang w:val="en-US"/>
        </w:rPr>
      </w:pPr>
    </w:p>
    <w:p w14:paraId="129E0918" w14:textId="228F819B" w:rsidR="00767C21" w:rsidRPr="00B663F9" w:rsidRDefault="00767C21" w:rsidP="005354DF">
      <w:pPr>
        <w:spacing w:after="0" w:line="240" w:lineRule="auto"/>
        <w:rPr>
          <w:rFonts w:ascii="Arial" w:hAnsi="Arial" w:cs="Arial"/>
          <w:b/>
          <w:bCs/>
          <w:sz w:val="22"/>
          <w:szCs w:val="22"/>
          <w:lang w:val="en-US"/>
        </w:rPr>
      </w:pPr>
      <w:r w:rsidRPr="00C6710D">
        <w:rPr>
          <w:rFonts w:ascii="Arial" w:hAnsi="Arial" w:cs="Arial"/>
          <w:b/>
          <w:bCs/>
          <w:sz w:val="22"/>
          <w:szCs w:val="22"/>
          <w:lang w:val="en-US"/>
        </w:rPr>
        <w:t>4</w:t>
      </w:r>
      <w:r w:rsidRPr="00B663F9">
        <w:rPr>
          <w:rFonts w:ascii="Arial" w:hAnsi="Arial" w:cs="Arial"/>
          <w:b/>
          <w:bCs/>
          <w:sz w:val="22"/>
          <w:szCs w:val="22"/>
          <w:lang w:val="en-US"/>
        </w:rPr>
        <w:t>.</w:t>
      </w:r>
      <w:r w:rsidR="00B663F9" w:rsidRPr="00B663F9">
        <w:rPr>
          <w:rFonts w:ascii="Arial" w:hAnsi="Arial" w:cs="Arial"/>
          <w:b/>
          <w:bCs/>
          <w:sz w:val="22"/>
          <w:szCs w:val="22"/>
          <w:lang w:val="en-US"/>
        </w:rPr>
        <w:t>2.1 Rapid track-based survey</w:t>
      </w:r>
    </w:p>
    <w:p w14:paraId="5B83AE09" w14:textId="77777777" w:rsidR="00767C21" w:rsidRDefault="00767C21" w:rsidP="005354DF">
      <w:pPr>
        <w:spacing w:after="0" w:line="240" w:lineRule="auto"/>
        <w:rPr>
          <w:rFonts w:ascii="Arial" w:hAnsi="Arial" w:cs="Arial"/>
          <w:sz w:val="22"/>
          <w:szCs w:val="22"/>
          <w:lang w:val="en-US"/>
        </w:rPr>
      </w:pPr>
    </w:p>
    <w:p w14:paraId="36B7AD9E" w14:textId="4CF287F6" w:rsidR="00954394" w:rsidRDefault="00E106F6" w:rsidP="00710B66">
      <w:pPr>
        <w:spacing w:after="0" w:line="240" w:lineRule="auto"/>
        <w:jc w:val="both"/>
        <w:rPr>
          <w:rFonts w:ascii="Arial" w:hAnsi="Arial" w:cs="Arial"/>
          <w:sz w:val="22"/>
          <w:szCs w:val="22"/>
          <w:lang w:val="en-US"/>
        </w:rPr>
      </w:pPr>
      <w:permStart w:id="2033536474" w:edGrp="everyone" w:colFirst="0" w:colLast="0"/>
      <w:r>
        <w:rPr>
          <w:rFonts w:ascii="Arial" w:hAnsi="Arial" w:cs="Arial"/>
          <w:sz w:val="22"/>
          <w:szCs w:val="22"/>
          <w:lang w:val="en-US"/>
        </w:rPr>
        <w:t xml:space="preserve">A rapid track-based survey </w:t>
      </w:r>
      <w:r w:rsidR="00C434A1">
        <w:rPr>
          <w:rFonts w:ascii="Arial" w:hAnsi="Arial" w:cs="Arial"/>
          <w:sz w:val="22"/>
          <w:szCs w:val="22"/>
          <w:lang w:val="en-US"/>
        </w:rPr>
        <w:t xml:space="preserve">is </w:t>
      </w:r>
      <w:r w:rsidR="00FF588B">
        <w:rPr>
          <w:rFonts w:ascii="Arial" w:hAnsi="Arial" w:cs="Arial"/>
          <w:sz w:val="22"/>
          <w:szCs w:val="22"/>
          <w:lang w:val="en-US"/>
        </w:rPr>
        <w:t>intended</w:t>
      </w:r>
      <w:r w:rsidR="00C434A1">
        <w:rPr>
          <w:rFonts w:ascii="Arial" w:hAnsi="Arial" w:cs="Arial"/>
          <w:sz w:val="22"/>
          <w:szCs w:val="22"/>
          <w:lang w:val="en-US"/>
        </w:rPr>
        <w:t xml:space="preserve"> as </w:t>
      </w:r>
      <w:r w:rsidR="00AC391B">
        <w:rPr>
          <w:rFonts w:ascii="Arial" w:hAnsi="Arial" w:cs="Arial"/>
          <w:sz w:val="22"/>
          <w:szCs w:val="22"/>
          <w:lang w:val="en-US"/>
        </w:rPr>
        <w:t xml:space="preserve">reconnaissance </w:t>
      </w:r>
      <w:r w:rsidR="00C434A1">
        <w:rPr>
          <w:rFonts w:ascii="Arial" w:hAnsi="Arial" w:cs="Arial"/>
          <w:sz w:val="22"/>
          <w:szCs w:val="22"/>
          <w:lang w:val="en-US"/>
        </w:rPr>
        <w:t xml:space="preserve">to refine the stratification </w:t>
      </w:r>
      <w:r w:rsidR="00CD444A">
        <w:rPr>
          <w:rFonts w:ascii="Arial" w:hAnsi="Arial" w:cs="Arial"/>
          <w:sz w:val="22"/>
          <w:szCs w:val="22"/>
          <w:lang w:val="en-US"/>
        </w:rPr>
        <w:t>process</w:t>
      </w:r>
      <w:r w:rsidR="00FD24FE">
        <w:rPr>
          <w:rFonts w:ascii="Arial" w:hAnsi="Arial" w:cs="Arial"/>
          <w:sz w:val="22"/>
          <w:szCs w:val="22"/>
          <w:lang w:val="en-US"/>
        </w:rPr>
        <w:t xml:space="preserve"> and provide an estimate of the potential resource</w:t>
      </w:r>
      <w:r w:rsidR="00CD444A">
        <w:rPr>
          <w:rFonts w:ascii="Arial" w:hAnsi="Arial" w:cs="Arial"/>
          <w:sz w:val="22"/>
          <w:szCs w:val="22"/>
          <w:lang w:val="en-US"/>
        </w:rPr>
        <w:t>.</w:t>
      </w:r>
    </w:p>
    <w:p w14:paraId="1F207CF6" w14:textId="77777777" w:rsidR="00954394" w:rsidRDefault="00954394" w:rsidP="00710B66">
      <w:pPr>
        <w:spacing w:after="0" w:line="240" w:lineRule="auto"/>
        <w:jc w:val="both"/>
        <w:rPr>
          <w:rFonts w:ascii="Arial" w:hAnsi="Arial" w:cs="Arial"/>
          <w:sz w:val="22"/>
          <w:szCs w:val="22"/>
          <w:lang w:val="en-US"/>
        </w:rPr>
      </w:pPr>
    </w:p>
    <w:p w14:paraId="7BE800B1" w14:textId="1793E0B7" w:rsidR="0037772C" w:rsidRDefault="001975D2" w:rsidP="00710B66">
      <w:pPr>
        <w:spacing w:after="0" w:line="240" w:lineRule="auto"/>
        <w:jc w:val="both"/>
        <w:rPr>
          <w:rFonts w:ascii="Arial" w:hAnsi="Arial" w:cs="Arial"/>
          <w:sz w:val="22"/>
          <w:szCs w:val="22"/>
          <w:lang w:val="en-US"/>
        </w:rPr>
      </w:pPr>
      <w:r>
        <w:rPr>
          <w:rFonts w:ascii="Arial" w:hAnsi="Arial" w:cs="Arial"/>
          <w:sz w:val="22"/>
          <w:szCs w:val="22"/>
          <w:lang w:val="en-US"/>
        </w:rPr>
        <w:t>The rapid track-based survey should include the following:</w:t>
      </w:r>
    </w:p>
    <w:p w14:paraId="56038DD1" w14:textId="77777777" w:rsidR="001975D2" w:rsidRDefault="001975D2" w:rsidP="00710B66">
      <w:pPr>
        <w:spacing w:after="0" w:line="240" w:lineRule="auto"/>
        <w:jc w:val="both"/>
        <w:rPr>
          <w:rFonts w:ascii="Arial" w:hAnsi="Arial" w:cs="Arial"/>
          <w:sz w:val="22"/>
          <w:szCs w:val="22"/>
          <w:lang w:val="en-US"/>
        </w:rPr>
      </w:pPr>
    </w:p>
    <w:p w14:paraId="63E20038" w14:textId="67E3E782" w:rsidR="001975D2" w:rsidRDefault="00C73DD3" w:rsidP="00710B66">
      <w:pPr>
        <w:pStyle w:val="ListParagraph"/>
        <w:numPr>
          <w:ilvl w:val="0"/>
          <w:numId w:val="3"/>
        </w:numPr>
        <w:spacing w:after="0" w:line="240" w:lineRule="auto"/>
        <w:jc w:val="both"/>
        <w:rPr>
          <w:rFonts w:ascii="Arial" w:hAnsi="Arial" w:cs="Arial"/>
          <w:sz w:val="22"/>
          <w:szCs w:val="22"/>
          <w:lang w:val="en-US"/>
        </w:rPr>
      </w:pPr>
      <w:r>
        <w:rPr>
          <w:rFonts w:ascii="Arial" w:hAnsi="Arial" w:cs="Arial"/>
          <w:sz w:val="22"/>
          <w:szCs w:val="22"/>
          <w:lang w:val="en-US"/>
        </w:rPr>
        <w:t xml:space="preserve">Driving a selection of roads and tracks that suitably cover a representative area of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and cross through all the land systems</w:t>
      </w:r>
      <w:r w:rsidR="000C2F31">
        <w:rPr>
          <w:rFonts w:ascii="Arial" w:hAnsi="Arial" w:cs="Arial"/>
          <w:sz w:val="22"/>
          <w:szCs w:val="22"/>
          <w:lang w:val="en-US"/>
        </w:rPr>
        <w:t>/vegetation associations/habitats which have been identified as having the highest probability of sandalwood occurrence during the mapping process.</w:t>
      </w:r>
    </w:p>
    <w:p w14:paraId="2EDA8340" w14:textId="0A894467" w:rsidR="005954B2" w:rsidRPr="007878E8" w:rsidRDefault="005954B2" w:rsidP="00710B66">
      <w:pPr>
        <w:pStyle w:val="ListParagraph"/>
        <w:numPr>
          <w:ilvl w:val="0"/>
          <w:numId w:val="3"/>
        </w:numPr>
        <w:spacing w:after="0" w:line="240" w:lineRule="auto"/>
        <w:jc w:val="both"/>
        <w:rPr>
          <w:rFonts w:ascii="Arial" w:hAnsi="Arial" w:cs="Arial"/>
          <w:sz w:val="22"/>
          <w:szCs w:val="22"/>
          <w:lang w:val="en-US"/>
        </w:rPr>
      </w:pPr>
      <w:r w:rsidRPr="007878E8">
        <w:rPr>
          <w:rFonts w:ascii="Arial" w:hAnsi="Arial" w:cs="Arial"/>
          <w:sz w:val="22"/>
          <w:szCs w:val="22"/>
          <w:lang w:val="en-US"/>
        </w:rPr>
        <w:t xml:space="preserve">Drive </w:t>
      </w:r>
      <w:r w:rsidR="00641FC9" w:rsidRPr="007878E8">
        <w:rPr>
          <w:rFonts w:ascii="Arial" w:hAnsi="Arial" w:cs="Arial"/>
          <w:sz w:val="22"/>
          <w:szCs w:val="22"/>
          <w:lang w:val="en-US"/>
        </w:rPr>
        <w:t xml:space="preserve">at a slow speed </w:t>
      </w:r>
      <w:r w:rsidR="00CD4184" w:rsidRPr="007878E8">
        <w:rPr>
          <w:rFonts w:ascii="Arial" w:hAnsi="Arial" w:cs="Arial"/>
          <w:sz w:val="22"/>
          <w:szCs w:val="22"/>
          <w:lang w:val="en-US"/>
        </w:rPr>
        <w:t>no faster than 20km/</w:t>
      </w:r>
      <w:proofErr w:type="spellStart"/>
      <w:r w:rsidR="00CD4184" w:rsidRPr="007878E8">
        <w:rPr>
          <w:rFonts w:ascii="Arial" w:hAnsi="Arial" w:cs="Arial"/>
          <w:sz w:val="22"/>
          <w:szCs w:val="22"/>
          <w:lang w:val="en-US"/>
        </w:rPr>
        <w:t>hr</w:t>
      </w:r>
      <w:proofErr w:type="spellEnd"/>
      <w:r w:rsidR="000063C4" w:rsidRPr="007878E8">
        <w:rPr>
          <w:rFonts w:ascii="Arial" w:hAnsi="Arial" w:cs="Arial"/>
          <w:sz w:val="22"/>
          <w:szCs w:val="22"/>
          <w:lang w:val="en-US"/>
        </w:rPr>
        <w:t xml:space="preserve"> and record </w:t>
      </w:r>
      <w:r w:rsidR="00292515" w:rsidRPr="007878E8">
        <w:rPr>
          <w:rFonts w:ascii="Arial" w:hAnsi="Arial" w:cs="Arial"/>
          <w:sz w:val="22"/>
          <w:szCs w:val="22"/>
          <w:lang w:val="en-US"/>
        </w:rPr>
        <w:t xml:space="preserve">all </w:t>
      </w:r>
      <w:r w:rsidR="00F71D05" w:rsidRPr="007878E8">
        <w:rPr>
          <w:rFonts w:ascii="Arial" w:hAnsi="Arial" w:cs="Arial"/>
          <w:sz w:val="22"/>
          <w:szCs w:val="22"/>
          <w:lang w:val="en-US"/>
        </w:rPr>
        <w:t xml:space="preserve">living </w:t>
      </w:r>
      <w:r w:rsidR="00E10DF1" w:rsidRPr="007878E8">
        <w:rPr>
          <w:rFonts w:ascii="Arial" w:hAnsi="Arial" w:cs="Arial"/>
          <w:sz w:val="22"/>
          <w:szCs w:val="22"/>
          <w:lang w:val="en-US"/>
        </w:rPr>
        <w:t xml:space="preserve">(green) </w:t>
      </w:r>
      <w:r w:rsidR="00F71D05" w:rsidRPr="007878E8">
        <w:rPr>
          <w:rFonts w:ascii="Arial" w:hAnsi="Arial" w:cs="Arial"/>
          <w:sz w:val="22"/>
          <w:szCs w:val="22"/>
          <w:lang w:val="en-US"/>
        </w:rPr>
        <w:t xml:space="preserve">and </w:t>
      </w:r>
      <w:r w:rsidR="00292515" w:rsidRPr="007878E8">
        <w:rPr>
          <w:rFonts w:ascii="Arial" w:hAnsi="Arial" w:cs="Arial"/>
          <w:sz w:val="22"/>
          <w:szCs w:val="22"/>
          <w:lang w:val="en-US"/>
        </w:rPr>
        <w:t xml:space="preserve">dead wood </w:t>
      </w:r>
      <w:r w:rsidR="00192F37" w:rsidRPr="007878E8">
        <w:rPr>
          <w:rFonts w:ascii="Arial" w:hAnsi="Arial" w:cs="Arial"/>
          <w:sz w:val="22"/>
          <w:szCs w:val="22"/>
          <w:lang w:val="en-US"/>
        </w:rPr>
        <w:t xml:space="preserve">trees </w:t>
      </w:r>
      <w:r w:rsidR="00F739B5" w:rsidRPr="007878E8">
        <w:rPr>
          <w:rFonts w:ascii="Arial" w:hAnsi="Arial" w:cs="Arial"/>
          <w:sz w:val="22"/>
          <w:szCs w:val="22"/>
          <w:lang w:val="en-US"/>
        </w:rPr>
        <w:t xml:space="preserve">within </w:t>
      </w:r>
      <w:proofErr w:type="gramStart"/>
      <w:r w:rsidR="00F739B5" w:rsidRPr="007878E8">
        <w:rPr>
          <w:rFonts w:ascii="Arial" w:hAnsi="Arial" w:cs="Arial"/>
          <w:sz w:val="22"/>
          <w:szCs w:val="22"/>
          <w:lang w:val="en-US"/>
        </w:rPr>
        <w:t xml:space="preserve">a distance of </w:t>
      </w:r>
      <w:r w:rsidR="00D8109A">
        <w:rPr>
          <w:rFonts w:ascii="Arial" w:hAnsi="Arial" w:cs="Arial"/>
          <w:sz w:val="22"/>
          <w:szCs w:val="22"/>
          <w:lang w:val="en-US"/>
        </w:rPr>
        <w:t>3</w:t>
      </w:r>
      <w:r w:rsidR="00F739B5" w:rsidRPr="007878E8">
        <w:rPr>
          <w:rFonts w:ascii="Arial" w:hAnsi="Arial" w:cs="Arial"/>
          <w:sz w:val="22"/>
          <w:szCs w:val="22"/>
          <w:lang w:val="en-US"/>
        </w:rPr>
        <w:t>0</w:t>
      </w:r>
      <w:r w:rsidR="007444D1" w:rsidRPr="007878E8">
        <w:rPr>
          <w:rFonts w:ascii="Arial" w:hAnsi="Arial" w:cs="Arial"/>
          <w:sz w:val="22"/>
          <w:szCs w:val="22"/>
          <w:lang w:val="en-US"/>
        </w:rPr>
        <w:t>m</w:t>
      </w:r>
      <w:proofErr w:type="gramEnd"/>
      <w:r w:rsidR="007444D1" w:rsidRPr="007878E8">
        <w:rPr>
          <w:rFonts w:ascii="Arial" w:hAnsi="Arial" w:cs="Arial"/>
          <w:sz w:val="22"/>
          <w:szCs w:val="22"/>
          <w:lang w:val="en-US"/>
        </w:rPr>
        <w:t xml:space="preserve"> </w:t>
      </w:r>
      <w:r w:rsidR="00BD51BF" w:rsidRPr="007878E8">
        <w:rPr>
          <w:rFonts w:ascii="Arial" w:hAnsi="Arial" w:cs="Arial"/>
          <w:sz w:val="22"/>
          <w:szCs w:val="22"/>
          <w:lang w:val="en-US"/>
        </w:rPr>
        <w:t>on both sides of the track</w:t>
      </w:r>
      <w:r w:rsidR="00F43699" w:rsidRPr="007878E8">
        <w:rPr>
          <w:rFonts w:ascii="Arial" w:hAnsi="Arial" w:cs="Arial"/>
          <w:sz w:val="22"/>
          <w:szCs w:val="22"/>
          <w:lang w:val="en-US"/>
        </w:rPr>
        <w:t>.</w:t>
      </w:r>
    </w:p>
    <w:p w14:paraId="745C9EFE" w14:textId="7C500B73" w:rsidR="000C2F31" w:rsidRDefault="000C2F31" w:rsidP="00710B66">
      <w:pPr>
        <w:pStyle w:val="ListParagraph"/>
        <w:numPr>
          <w:ilvl w:val="0"/>
          <w:numId w:val="3"/>
        </w:numPr>
        <w:spacing w:after="0" w:line="240" w:lineRule="auto"/>
        <w:jc w:val="both"/>
        <w:rPr>
          <w:rFonts w:ascii="Arial" w:hAnsi="Arial" w:cs="Arial"/>
          <w:sz w:val="22"/>
          <w:szCs w:val="22"/>
          <w:lang w:val="en-US"/>
        </w:rPr>
      </w:pPr>
      <w:r>
        <w:rPr>
          <w:rFonts w:ascii="Arial" w:hAnsi="Arial" w:cs="Arial"/>
          <w:sz w:val="22"/>
          <w:szCs w:val="22"/>
          <w:lang w:val="en-US"/>
        </w:rPr>
        <w:t>Cover at least</w:t>
      </w:r>
      <w:r w:rsidR="009F2216">
        <w:rPr>
          <w:rFonts w:ascii="Arial" w:hAnsi="Arial" w:cs="Arial"/>
          <w:sz w:val="22"/>
          <w:szCs w:val="22"/>
          <w:lang w:val="en-US"/>
        </w:rPr>
        <w:t xml:space="preserve"> one per cent</w:t>
      </w:r>
      <w:r>
        <w:rPr>
          <w:rFonts w:ascii="Arial" w:hAnsi="Arial" w:cs="Arial"/>
          <w:sz w:val="22"/>
          <w:szCs w:val="22"/>
          <w:lang w:val="en-US"/>
        </w:rPr>
        <w:t xml:space="preserve"> of the surface area of the</w:t>
      </w:r>
      <w:r w:rsidR="00A45D46">
        <w:rPr>
          <w:rFonts w:ascii="Arial" w:hAnsi="Arial" w:cs="Arial"/>
          <w:sz w:val="22"/>
          <w:szCs w:val="22"/>
          <w:lang w:val="en-US"/>
        </w:rPr>
        <w:t xml:space="preserve"> </w:t>
      </w:r>
      <w:r w:rsidR="00384D29" w:rsidRPr="00384D29">
        <w:rPr>
          <w:rFonts w:ascii="Arial" w:hAnsi="Arial" w:cs="Arial"/>
          <w:sz w:val="22"/>
          <w:szCs w:val="22"/>
        </w:rPr>
        <w:t>stratified sandalwood habitat</w:t>
      </w:r>
      <w:r w:rsidR="003E3F98">
        <w:rPr>
          <w:rFonts w:ascii="Arial" w:hAnsi="Arial" w:cs="Arial"/>
          <w:sz w:val="22"/>
          <w:szCs w:val="22"/>
        </w:rPr>
        <w:t xml:space="preserve"> </w:t>
      </w:r>
      <w:r w:rsidR="00D13F2E">
        <w:rPr>
          <w:rFonts w:ascii="Arial" w:hAnsi="Arial" w:cs="Arial"/>
          <w:sz w:val="22"/>
          <w:szCs w:val="22"/>
        </w:rPr>
        <w:t>(</w:t>
      </w:r>
      <w:r w:rsidR="000758E2">
        <w:rPr>
          <w:rFonts w:ascii="Arial" w:hAnsi="Arial" w:cs="Arial"/>
          <w:sz w:val="22"/>
          <w:szCs w:val="22"/>
        </w:rPr>
        <w:t>see</w:t>
      </w:r>
      <w:r w:rsidR="00D13F2E">
        <w:rPr>
          <w:rFonts w:ascii="Arial" w:hAnsi="Arial" w:cs="Arial"/>
          <w:sz w:val="22"/>
          <w:szCs w:val="22"/>
        </w:rPr>
        <w:t xml:space="preserve"> Table 2)</w:t>
      </w:r>
      <w:r>
        <w:rPr>
          <w:rFonts w:ascii="Arial" w:hAnsi="Arial" w:cs="Arial"/>
          <w:sz w:val="22"/>
          <w:szCs w:val="22"/>
          <w:lang w:val="en-US"/>
        </w:rPr>
        <w:t>.</w:t>
      </w:r>
    </w:p>
    <w:permEnd w:id="2033536474"/>
    <w:p w14:paraId="34742939" w14:textId="77777777" w:rsidR="001E535A" w:rsidRDefault="001E535A" w:rsidP="00D874AC">
      <w:pPr>
        <w:pStyle w:val="ListParagraph"/>
        <w:spacing w:after="0" w:line="240" w:lineRule="auto"/>
        <w:rPr>
          <w:rFonts w:ascii="Arial" w:hAnsi="Arial" w:cs="Arial"/>
          <w:sz w:val="22"/>
          <w:szCs w:val="22"/>
          <w:lang w:val="en-US"/>
        </w:rPr>
      </w:pPr>
    </w:p>
    <w:p w14:paraId="1EB3EEFA" w14:textId="25D438F5" w:rsidR="005C6718" w:rsidRDefault="005C6718">
      <w:pPr>
        <w:rPr>
          <w:rFonts w:ascii="Arial" w:hAnsi="Arial" w:cs="Arial"/>
          <w:sz w:val="22"/>
          <w:szCs w:val="22"/>
          <w:lang w:val="en-US"/>
        </w:rPr>
      </w:pPr>
      <w:r>
        <w:rPr>
          <w:rFonts w:ascii="Arial" w:hAnsi="Arial" w:cs="Arial"/>
          <w:sz w:val="22"/>
          <w:szCs w:val="22"/>
          <w:lang w:val="en-US"/>
        </w:rPr>
        <w:br w:type="page"/>
      </w:r>
    </w:p>
    <w:p w14:paraId="5999E459" w14:textId="77777777" w:rsidR="0005233E" w:rsidRDefault="0005233E" w:rsidP="00D874AC">
      <w:pPr>
        <w:pStyle w:val="ListParagraph"/>
        <w:spacing w:after="0" w:line="240" w:lineRule="auto"/>
        <w:rPr>
          <w:rFonts w:ascii="Arial" w:hAnsi="Arial" w:cs="Arial"/>
          <w:sz w:val="22"/>
          <w:szCs w:val="22"/>
          <w:lang w:val="en-US"/>
        </w:rPr>
      </w:pPr>
    </w:p>
    <w:p w14:paraId="26579DAA" w14:textId="37D8504D" w:rsidR="00742020" w:rsidRPr="00D11A70" w:rsidRDefault="00742020" w:rsidP="00D874AC">
      <w:pPr>
        <w:pStyle w:val="ListParagraph"/>
        <w:spacing w:after="0" w:line="240" w:lineRule="auto"/>
        <w:rPr>
          <w:rFonts w:ascii="Arial" w:hAnsi="Arial" w:cs="Arial"/>
          <w:b/>
          <w:bCs/>
          <w:sz w:val="22"/>
          <w:szCs w:val="22"/>
          <w:lang w:val="en-US"/>
        </w:rPr>
      </w:pPr>
      <w:r w:rsidRPr="00D11A70">
        <w:rPr>
          <w:rFonts w:ascii="Arial" w:hAnsi="Arial" w:cs="Arial"/>
          <w:b/>
          <w:bCs/>
          <w:sz w:val="22"/>
          <w:szCs w:val="22"/>
          <w:lang w:val="en-US"/>
        </w:rPr>
        <w:t xml:space="preserve">Table </w:t>
      </w:r>
      <w:r w:rsidR="00DE6E3A" w:rsidRPr="00D11A70">
        <w:rPr>
          <w:rFonts w:ascii="Arial" w:hAnsi="Arial" w:cs="Arial"/>
          <w:b/>
          <w:bCs/>
          <w:sz w:val="22"/>
          <w:szCs w:val="22"/>
          <w:lang w:val="en-US"/>
        </w:rPr>
        <w:t>2</w:t>
      </w:r>
      <w:r w:rsidRPr="00D11A70">
        <w:rPr>
          <w:rFonts w:ascii="Arial" w:hAnsi="Arial" w:cs="Arial"/>
          <w:b/>
          <w:bCs/>
          <w:sz w:val="22"/>
          <w:szCs w:val="22"/>
          <w:lang w:val="en-US"/>
        </w:rPr>
        <w:t>.</w:t>
      </w:r>
      <w:r w:rsidR="00DE6E3A" w:rsidRPr="00D11A70">
        <w:rPr>
          <w:rFonts w:ascii="Arial" w:hAnsi="Arial" w:cs="Arial"/>
          <w:b/>
          <w:bCs/>
          <w:sz w:val="22"/>
          <w:szCs w:val="22"/>
          <w:lang w:val="en-US"/>
        </w:rPr>
        <w:t xml:space="preserve"> </w:t>
      </w:r>
      <w:r w:rsidR="00A111D8" w:rsidRPr="00D11A70">
        <w:rPr>
          <w:rFonts w:ascii="Arial" w:hAnsi="Arial" w:cs="Arial"/>
          <w:b/>
          <w:bCs/>
          <w:sz w:val="22"/>
          <w:szCs w:val="22"/>
          <w:lang w:val="en-US"/>
        </w:rPr>
        <w:t>Guidance for c</w:t>
      </w:r>
      <w:r w:rsidR="003B5A19" w:rsidRPr="00D11A70">
        <w:rPr>
          <w:rFonts w:ascii="Arial" w:hAnsi="Arial" w:cs="Arial"/>
          <w:b/>
          <w:bCs/>
          <w:sz w:val="22"/>
          <w:szCs w:val="22"/>
          <w:lang w:val="en-US"/>
        </w:rPr>
        <w:t xml:space="preserve">alculation of the </w:t>
      </w:r>
      <w:r w:rsidR="00433E70" w:rsidRPr="00D11A70">
        <w:rPr>
          <w:rFonts w:ascii="Arial" w:hAnsi="Arial" w:cs="Arial"/>
          <w:b/>
          <w:bCs/>
          <w:sz w:val="22"/>
          <w:szCs w:val="22"/>
          <w:lang w:val="en-US"/>
        </w:rPr>
        <w:t>track</w:t>
      </w:r>
      <w:r w:rsidR="00240E18">
        <w:rPr>
          <w:rFonts w:ascii="Arial" w:hAnsi="Arial" w:cs="Arial"/>
          <w:b/>
          <w:bCs/>
          <w:sz w:val="22"/>
          <w:szCs w:val="22"/>
          <w:lang w:val="en-US"/>
        </w:rPr>
        <w:t>-based</w:t>
      </w:r>
      <w:r w:rsidR="00EA357E" w:rsidRPr="00D11A70">
        <w:rPr>
          <w:rFonts w:ascii="Arial" w:hAnsi="Arial" w:cs="Arial"/>
          <w:b/>
          <w:bCs/>
          <w:sz w:val="22"/>
          <w:szCs w:val="22"/>
          <w:lang w:val="en-US"/>
        </w:rPr>
        <w:t xml:space="preserve"> survey </w:t>
      </w:r>
      <w:r w:rsidR="003B5A19" w:rsidRPr="00D11A70">
        <w:rPr>
          <w:rFonts w:ascii="Arial" w:hAnsi="Arial" w:cs="Arial"/>
          <w:b/>
          <w:bCs/>
          <w:sz w:val="22"/>
          <w:szCs w:val="22"/>
          <w:lang w:val="en-US"/>
        </w:rPr>
        <w:t xml:space="preserve">distance required </w:t>
      </w:r>
      <w:r w:rsidR="00DE5F39" w:rsidRPr="00D11A70">
        <w:rPr>
          <w:rFonts w:ascii="Arial" w:hAnsi="Arial" w:cs="Arial"/>
          <w:b/>
          <w:bCs/>
          <w:sz w:val="22"/>
          <w:szCs w:val="22"/>
          <w:lang w:val="en-US"/>
        </w:rPr>
        <w:t xml:space="preserve">to meet the </w:t>
      </w:r>
      <w:r w:rsidR="00240E18">
        <w:rPr>
          <w:rFonts w:ascii="Arial" w:hAnsi="Arial" w:cs="Arial"/>
          <w:b/>
          <w:bCs/>
          <w:sz w:val="22"/>
          <w:szCs w:val="22"/>
          <w:lang w:val="en-US"/>
        </w:rPr>
        <w:t>one per cent</w:t>
      </w:r>
      <w:r w:rsidR="00DE5F39" w:rsidRPr="00D11A70">
        <w:rPr>
          <w:rFonts w:ascii="Arial" w:hAnsi="Arial" w:cs="Arial"/>
          <w:b/>
          <w:bCs/>
          <w:sz w:val="22"/>
          <w:szCs w:val="22"/>
          <w:lang w:val="en-US"/>
        </w:rPr>
        <w:t xml:space="preserve"> </w:t>
      </w:r>
      <w:r w:rsidR="0013008C" w:rsidRPr="00D11A70">
        <w:rPr>
          <w:rFonts w:ascii="Arial" w:hAnsi="Arial" w:cs="Arial"/>
          <w:b/>
          <w:bCs/>
          <w:sz w:val="22"/>
          <w:szCs w:val="22"/>
          <w:lang w:val="en-US"/>
        </w:rPr>
        <w:t xml:space="preserve">or higher </w:t>
      </w:r>
      <w:r w:rsidR="00954394" w:rsidRPr="00D11A70">
        <w:rPr>
          <w:rFonts w:ascii="Arial" w:hAnsi="Arial" w:cs="Arial"/>
          <w:b/>
          <w:bCs/>
          <w:sz w:val="22"/>
          <w:szCs w:val="22"/>
          <w:lang w:val="en-US"/>
        </w:rPr>
        <w:t xml:space="preserve">(if desired) </w:t>
      </w:r>
      <w:r w:rsidR="00DE5F39" w:rsidRPr="00D11A70">
        <w:rPr>
          <w:rFonts w:ascii="Arial" w:hAnsi="Arial" w:cs="Arial"/>
          <w:b/>
          <w:bCs/>
          <w:sz w:val="22"/>
          <w:szCs w:val="22"/>
          <w:lang w:val="en-US"/>
        </w:rPr>
        <w:t>sampling rate</w:t>
      </w:r>
      <w:r w:rsidR="00461215">
        <w:rPr>
          <w:rFonts w:ascii="Arial" w:hAnsi="Arial" w:cs="Arial"/>
          <w:b/>
          <w:bCs/>
          <w:sz w:val="22"/>
          <w:szCs w:val="22"/>
          <w:lang w:val="en-US"/>
        </w:rPr>
        <w:t>.</w:t>
      </w:r>
    </w:p>
    <w:tbl>
      <w:tblPr>
        <w:tblStyle w:val="TableGrid"/>
        <w:tblW w:w="8347" w:type="dxa"/>
        <w:tblInd w:w="720" w:type="dxa"/>
        <w:tblLook w:val="04A0" w:firstRow="1" w:lastRow="0" w:firstColumn="1" w:lastColumn="0" w:noHBand="0" w:noVBand="1"/>
      </w:tblPr>
      <w:tblGrid>
        <w:gridCol w:w="1543"/>
        <w:gridCol w:w="1701"/>
        <w:gridCol w:w="1560"/>
        <w:gridCol w:w="1559"/>
        <w:gridCol w:w="1984"/>
      </w:tblGrid>
      <w:tr w:rsidR="00D86BF8" w:rsidRPr="007878E8" w14:paraId="54D64646" w14:textId="77777777" w:rsidTr="00D86BF8">
        <w:tc>
          <w:tcPr>
            <w:tcW w:w="1543" w:type="dxa"/>
            <w:vMerge w:val="restart"/>
          </w:tcPr>
          <w:p w14:paraId="4D9D84E7" w14:textId="5473B195"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Area/Zone</w:t>
            </w:r>
          </w:p>
        </w:tc>
        <w:tc>
          <w:tcPr>
            <w:tcW w:w="1701" w:type="dxa"/>
            <w:vMerge w:val="restart"/>
          </w:tcPr>
          <w:p w14:paraId="5A107738" w14:textId="6BBF3811"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Potential habitat area in hectares (A) (Table 1)</w:t>
            </w:r>
          </w:p>
        </w:tc>
        <w:tc>
          <w:tcPr>
            <w:tcW w:w="3119" w:type="dxa"/>
            <w:gridSpan w:val="2"/>
          </w:tcPr>
          <w:p w14:paraId="45795BB0" w14:textId="6D9BFA1B"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Survey area (to meet the minimum 1% sampling effort required)</w:t>
            </w:r>
          </w:p>
        </w:tc>
        <w:tc>
          <w:tcPr>
            <w:tcW w:w="1984" w:type="dxa"/>
            <w:vMerge w:val="restart"/>
          </w:tcPr>
          <w:p w14:paraId="5BBF4C12" w14:textId="73FB1B99"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 xml:space="preserve">Distance along track to survey (divide by </w:t>
            </w:r>
            <w:r w:rsidR="003F3244">
              <w:rPr>
                <w:rFonts w:ascii="Arial" w:hAnsi="Arial" w:cs="Arial"/>
                <w:sz w:val="22"/>
                <w:szCs w:val="22"/>
                <w:lang w:val="en-US"/>
              </w:rPr>
              <w:t>6</w:t>
            </w:r>
            <w:r w:rsidRPr="007878E8">
              <w:rPr>
                <w:rFonts w:ascii="Arial" w:hAnsi="Arial" w:cs="Arial"/>
                <w:sz w:val="22"/>
                <w:szCs w:val="22"/>
                <w:lang w:val="en-US"/>
              </w:rPr>
              <w:t>0m)</w:t>
            </w:r>
          </w:p>
        </w:tc>
      </w:tr>
      <w:tr w:rsidR="00D86BF8" w:rsidRPr="007878E8" w14:paraId="1799BA59" w14:textId="77777777" w:rsidTr="00D86BF8">
        <w:tc>
          <w:tcPr>
            <w:tcW w:w="1543" w:type="dxa"/>
            <w:vMerge/>
          </w:tcPr>
          <w:p w14:paraId="731F85F6" w14:textId="77777777" w:rsidR="00D86BF8" w:rsidRPr="007878E8" w:rsidRDefault="00D86BF8" w:rsidP="00D874AC">
            <w:pPr>
              <w:pStyle w:val="ListParagraph"/>
              <w:ind w:left="0"/>
              <w:rPr>
                <w:rFonts w:ascii="Arial" w:hAnsi="Arial" w:cs="Arial"/>
                <w:sz w:val="22"/>
                <w:szCs w:val="22"/>
                <w:lang w:val="en-US"/>
              </w:rPr>
            </w:pPr>
          </w:p>
        </w:tc>
        <w:tc>
          <w:tcPr>
            <w:tcW w:w="1701" w:type="dxa"/>
            <w:vMerge/>
          </w:tcPr>
          <w:p w14:paraId="3B52CF4F" w14:textId="582DE10D" w:rsidR="00D86BF8" w:rsidRPr="007878E8" w:rsidRDefault="00D86BF8" w:rsidP="00D874AC">
            <w:pPr>
              <w:pStyle w:val="ListParagraph"/>
              <w:ind w:left="0"/>
              <w:rPr>
                <w:rFonts w:ascii="Arial" w:hAnsi="Arial" w:cs="Arial"/>
                <w:sz w:val="22"/>
                <w:szCs w:val="22"/>
                <w:lang w:val="en-US"/>
              </w:rPr>
            </w:pPr>
          </w:p>
        </w:tc>
        <w:tc>
          <w:tcPr>
            <w:tcW w:w="1560" w:type="dxa"/>
          </w:tcPr>
          <w:p w14:paraId="72E7E868" w14:textId="43E05D48"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Hectares (B)</w:t>
            </w:r>
          </w:p>
        </w:tc>
        <w:tc>
          <w:tcPr>
            <w:tcW w:w="1559" w:type="dxa"/>
          </w:tcPr>
          <w:p w14:paraId="45CBCE66" w14:textId="6D5A0961" w:rsidR="00D86BF8" w:rsidRPr="007878E8" w:rsidRDefault="00D86BF8" w:rsidP="00D874AC">
            <w:pPr>
              <w:pStyle w:val="ListParagraph"/>
              <w:ind w:left="0"/>
              <w:rPr>
                <w:rFonts w:ascii="Arial" w:hAnsi="Arial" w:cs="Arial"/>
                <w:sz w:val="22"/>
                <w:szCs w:val="22"/>
                <w:lang w:val="en-US"/>
              </w:rPr>
            </w:pPr>
            <w:r w:rsidRPr="007878E8">
              <w:rPr>
                <w:rFonts w:ascii="Arial" w:hAnsi="Arial" w:cs="Arial"/>
                <w:sz w:val="22"/>
                <w:szCs w:val="22"/>
                <w:lang w:val="en-US"/>
              </w:rPr>
              <w:t xml:space="preserve">Square </w:t>
            </w:r>
            <w:proofErr w:type="spellStart"/>
            <w:r w:rsidRPr="007878E8">
              <w:rPr>
                <w:rFonts w:ascii="Arial" w:hAnsi="Arial" w:cs="Arial"/>
                <w:sz w:val="22"/>
                <w:szCs w:val="22"/>
                <w:lang w:val="en-US"/>
              </w:rPr>
              <w:t>metres</w:t>
            </w:r>
            <w:proofErr w:type="spellEnd"/>
          </w:p>
        </w:tc>
        <w:tc>
          <w:tcPr>
            <w:tcW w:w="1984" w:type="dxa"/>
            <w:vMerge/>
          </w:tcPr>
          <w:p w14:paraId="36B9F932" w14:textId="77777777" w:rsidR="00D86BF8" w:rsidRPr="007878E8" w:rsidRDefault="00D86BF8" w:rsidP="00D874AC">
            <w:pPr>
              <w:pStyle w:val="ListParagraph"/>
              <w:ind w:left="0"/>
              <w:rPr>
                <w:rFonts w:ascii="Arial" w:hAnsi="Arial" w:cs="Arial"/>
                <w:sz w:val="22"/>
                <w:szCs w:val="22"/>
                <w:lang w:val="en-US"/>
              </w:rPr>
            </w:pPr>
          </w:p>
        </w:tc>
      </w:tr>
      <w:tr w:rsidR="00D86BF8" w:rsidRPr="007878E8" w14:paraId="5582673A" w14:textId="77777777" w:rsidTr="00D86BF8">
        <w:tc>
          <w:tcPr>
            <w:tcW w:w="1543" w:type="dxa"/>
          </w:tcPr>
          <w:p w14:paraId="65D0FF54" w14:textId="2246AB90" w:rsidR="00D86BF8" w:rsidRPr="00960456" w:rsidRDefault="00D86BF8" w:rsidP="00D874AC">
            <w:pPr>
              <w:pStyle w:val="ListParagraph"/>
              <w:ind w:left="0"/>
              <w:rPr>
                <w:rFonts w:ascii="Arial" w:hAnsi="Arial" w:cs="Arial"/>
                <w:color w:val="215E99" w:themeColor="text2" w:themeTint="BF"/>
                <w:sz w:val="22"/>
                <w:szCs w:val="22"/>
                <w:lang w:val="en-US"/>
              </w:rPr>
            </w:pPr>
            <w:permStart w:id="1369982945" w:edGrp="everyone" w:colFirst="0" w:colLast="0"/>
            <w:permStart w:id="403729568" w:edGrp="everyone" w:colFirst="1" w:colLast="1"/>
            <w:permStart w:id="927158448" w:edGrp="everyone" w:colFirst="2" w:colLast="2"/>
            <w:permStart w:id="316159116" w:edGrp="everyone" w:colFirst="3" w:colLast="3"/>
            <w:permStart w:id="673981522" w:edGrp="everyone" w:colFirst="4" w:colLast="4"/>
            <w:r>
              <w:rPr>
                <w:rFonts w:ascii="Arial" w:hAnsi="Arial" w:cs="Arial"/>
                <w:color w:val="215E99" w:themeColor="text2" w:themeTint="BF"/>
                <w:sz w:val="22"/>
                <w:szCs w:val="22"/>
                <w:lang w:val="en-US"/>
              </w:rPr>
              <w:t>E</w:t>
            </w:r>
            <w:r w:rsidRPr="00960456">
              <w:rPr>
                <w:rFonts w:ascii="Arial" w:hAnsi="Arial" w:cs="Arial"/>
                <w:color w:val="215E99" w:themeColor="text2" w:themeTint="BF"/>
                <w:sz w:val="22"/>
                <w:szCs w:val="22"/>
                <w:lang w:val="en-US"/>
              </w:rPr>
              <w:t>xample</w:t>
            </w:r>
          </w:p>
        </w:tc>
        <w:tc>
          <w:tcPr>
            <w:tcW w:w="1701" w:type="dxa"/>
          </w:tcPr>
          <w:p w14:paraId="7F8EB13C" w14:textId="3612BF38" w:rsidR="00D86BF8" w:rsidRPr="00960456" w:rsidRDefault="00D86BF8" w:rsidP="00D874AC">
            <w:pPr>
              <w:pStyle w:val="ListParagraph"/>
              <w:ind w:left="0"/>
              <w:rPr>
                <w:rFonts w:ascii="Arial" w:hAnsi="Arial" w:cs="Arial"/>
                <w:color w:val="215E99" w:themeColor="text2" w:themeTint="BF"/>
                <w:sz w:val="22"/>
                <w:szCs w:val="22"/>
                <w:lang w:val="en-US"/>
              </w:rPr>
            </w:pPr>
            <w:r w:rsidRPr="00960456">
              <w:rPr>
                <w:rFonts w:ascii="Arial" w:hAnsi="Arial" w:cs="Arial"/>
                <w:color w:val="215E99" w:themeColor="text2" w:themeTint="BF"/>
                <w:sz w:val="22"/>
                <w:szCs w:val="22"/>
                <w:lang w:val="en-US"/>
              </w:rPr>
              <w:t>20,000</w:t>
            </w:r>
          </w:p>
        </w:tc>
        <w:tc>
          <w:tcPr>
            <w:tcW w:w="1560" w:type="dxa"/>
          </w:tcPr>
          <w:p w14:paraId="203240E3" w14:textId="56E4CD51" w:rsidR="00D86BF8" w:rsidRPr="00960456" w:rsidRDefault="00D86BF8" w:rsidP="00D874AC">
            <w:pPr>
              <w:pStyle w:val="ListParagraph"/>
              <w:ind w:left="0"/>
              <w:rPr>
                <w:rFonts w:ascii="Arial" w:hAnsi="Arial" w:cs="Arial"/>
                <w:color w:val="215E99" w:themeColor="text2" w:themeTint="BF"/>
                <w:sz w:val="22"/>
                <w:szCs w:val="22"/>
                <w:lang w:val="en-US"/>
              </w:rPr>
            </w:pPr>
            <w:r w:rsidRPr="00960456">
              <w:rPr>
                <w:rFonts w:ascii="Arial" w:hAnsi="Arial" w:cs="Arial"/>
                <w:color w:val="215E99" w:themeColor="text2" w:themeTint="BF"/>
                <w:sz w:val="22"/>
                <w:szCs w:val="22"/>
                <w:lang w:val="en-US"/>
              </w:rPr>
              <w:t>200</w:t>
            </w:r>
          </w:p>
        </w:tc>
        <w:tc>
          <w:tcPr>
            <w:tcW w:w="1559" w:type="dxa"/>
          </w:tcPr>
          <w:p w14:paraId="42F00222" w14:textId="53133306" w:rsidR="00D86BF8" w:rsidRPr="00960456" w:rsidRDefault="00D86BF8" w:rsidP="00D874AC">
            <w:pPr>
              <w:pStyle w:val="ListParagraph"/>
              <w:ind w:left="0"/>
              <w:rPr>
                <w:rFonts w:ascii="Arial" w:hAnsi="Arial" w:cs="Arial"/>
                <w:color w:val="215E99" w:themeColor="text2" w:themeTint="BF"/>
                <w:sz w:val="22"/>
                <w:szCs w:val="22"/>
                <w:lang w:val="en-US"/>
              </w:rPr>
            </w:pPr>
            <w:r w:rsidRPr="00960456">
              <w:rPr>
                <w:rFonts w:ascii="Arial" w:hAnsi="Arial" w:cs="Arial"/>
                <w:color w:val="215E99" w:themeColor="text2" w:themeTint="BF"/>
                <w:sz w:val="22"/>
                <w:szCs w:val="22"/>
                <w:lang w:val="en-US"/>
              </w:rPr>
              <w:t>200,000</w:t>
            </w:r>
          </w:p>
        </w:tc>
        <w:tc>
          <w:tcPr>
            <w:tcW w:w="1984" w:type="dxa"/>
          </w:tcPr>
          <w:p w14:paraId="0C8E98A3" w14:textId="6C110261" w:rsidR="00D86BF8" w:rsidRPr="00960456" w:rsidRDefault="0058312D" w:rsidP="00D874AC">
            <w:pPr>
              <w:pStyle w:val="ListParagraph"/>
              <w:ind w:left="0"/>
              <w:rPr>
                <w:rFonts w:ascii="Arial" w:hAnsi="Arial" w:cs="Arial"/>
                <w:color w:val="215E99" w:themeColor="text2" w:themeTint="BF"/>
                <w:sz w:val="22"/>
                <w:szCs w:val="22"/>
                <w:lang w:val="en-US"/>
              </w:rPr>
            </w:pPr>
            <w:r>
              <w:rPr>
                <w:rFonts w:ascii="Arial" w:hAnsi="Arial" w:cs="Arial"/>
                <w:color w:val="215E99" w:themeColor="text2" w:themeTint="BF"/>
                <w:sz w:val="22"/>
                <w:szCs w:val="22"/>
                <w:lang w:val="en-US"/>
              </w:rPr>
              <w:t>3,333</w:t>
            </w:r>
            <w:r w:rsidR="00D86BF8" w:rsidRPr="00960456">
              <w:rPr>
                <w:rFonts w:ascii="Arial" w:hAnsi="Arial" w:cs="Arial"/>
                <w:color w:val="215E99" w:themeColor="text2" w:themeTint="BF"/>
                <w:sz w:val="22"/>
                <w:szCs w:val="22"/>
                <w:lang w:val="en-US"/>
              </w:rPr>
              <w:t>m (</w:t>
            </w:r>
            <w:r>
              <w:rPr>
                <w:rFonts w:ascii="Arial" w:hAnsi="Arial" w:cs="Arial"/>
                <w:color w:val="215E99" w:themeColor="text2" w:themeTint="BF"/>
                <w:sz w:val="22"/>
                <w:szCs w:val="22"/>
                <w:lang w:val="en-US"/>
              </w:rPr>
              <w:t>3.3</w:t>
            </w:r>
            <w:r w:rsidR="00D86BF8" w:rsidRPr="00960456">
              <w:rPr>
                <w:rFonts w:ascii="Arial" w:hAnsi="Arial" w:cs="Arial"/>
                <w:color w:val="215E99" w:themeColor="text2" w:themeTint="BF"/>
                <w:sz w:val="22"/>
                <w:szCs w:val="22"/>
                <w:lang w:val="en-US"/>
              </w:rPr>
              <w:t>km)</w:t>
            </w:r>
          </w:p>
        </w:tc>
      </w:tr>
      <w:tr w:rsidR="00D86BF8" w:rsidRPr="007878E8" w14:paraId="56F6C0B7" w14:textId="77777777" w:rsidTr="00D86BF8">
        <w:tc>
          <w:tcPr>
            <w:tcW w:w="1543" w:type="dxa"/>
          </w:tcPr>
          <w:p w14:paraId="18C03201" w14:textId="2810B7A8" w:rsidR="00D86BF8" w:rsidRPr="007878E8" w:rsidRDefault="00D86BF8" w:rsidP="00D874AC">
            <w:pPr>
              <w:pStyle w:val="ListParagraph"/>
              <w:ind w:left="0"/>
              <w:rPr>
                <w:rFonts w:ascii="Arial" w:hAnsi="Arial" w:cs="Arial"/>
                <w:sz w:val="22"/>
                <w:szCs w:val="22"/>
                <w:lang w:val="en-US"/>
              </w:rPr>
            </w:pPr>
            <w:permStart w:id="1117409320" w:edGrp="everyone" w:colFirst="0" w:colLast="0"/>
            <w:permStart w:id="1364873349" w:edGrp="everyone" w:colFirst="1" w:colLast="1"/>
            <w:permStart w:id="193082284" w:edGrp="everyone" w:colFirst="2" w:colLast="2"/>
            <w:permStart w:id="1918573395" w:edGrp="everyone" w:colFirst="3" w:colLast="3"/>
            <w:permStart w:id="1812351997" w:edGrp="everyone" w:colFirst="4" w:colLast="4"/>
            <w:permEnd w:id="1369982945"/>
            <w:permEnd w:id="403729568"/>
            <w:permEnd w:id="927158448"/>
            <w:permEnd w:id="316159116"/>
            <w:permEnd w:id="673981522"/>
            <w:r w:rsidRPr="007878E8">
              <w:rPr>
                <w:rFonts w:ascii="Arial" w:hAnsi="Arial" w:cs="Arial"/>
                <w:sz w:val="22"/>
                <w:szCs w:val="22"/>
                <w:lang w:val="en-US"/>
              </w:rPr>
              <w:t>Area/zone 1</w:t>
            </w:r>
          </w:p>
        </w:tc>
        <w:tc>
          <w:tcPr>
            <w:tcW w:w="1701" w:type="dxa"/>
          </w:tcPr>
          <w:p w14:paraId="06BEF6E3" w14:textId="5CD5FFB9" w:rsidR="00D86BF8" w:rsidRPr="007878E8" w:rsidRDefault="00D86BF8" w:rsidP="00D874AC">
            <w:pPr>
              <w:pStyle w:val="ListParagraph"/>
              <w:ind w:left="0"/>
              <w:rPr>
                <w:rFonts w:ascii="Arial" w:hAnsi="Arial" w:cs="Arial"/>
                <w:sz w:val="22"/>
                <w:szCs w:val="22"/>
                <w:lang w:val="en-US"/>
              </w:rPr>
            </w:pPr>
          </w:p>
        </w:tc>
        <w:tc>
          <w:tcPr>
            <w:tcW w:w="1560" w:type="dxa"/>
          </w:tcPr>
          <w:p w14:paraId="67121BA2" w14:textId="4E0737F1" w:rsidR="00D86BF8" w:rsidRPr="007878E8" w:rsidRDefault="00D86BF8" w:rsidP="00D874AC">
            <w:pPr>
              <w:pStyle w:val="ListParagraph"/>
              <w:ind w:left="0"/>
              <w:rPr>
                <w:rFonts w:ascii="Arial" w:hAnsi="Arial" w:cs="Arial"/>
                <w:sz w:val="22"/>
                <w:szCs w:val="22"/>
                <w:lang w:val="en-US"/>
              </w:rPr>
            </w:pPr>
          </w:p>
        </w:tc>
        <w:tc>
          <w:tcPr>
            <w:tcW w:w="1559" w:type="dxa"/>
          </w:tcPr>
          <w:p w14:paraId="3CBB0665" w14:textId="77777777" w:rsidR="00D86BF8" w:rsidRPr="007878E8" w:rsidRDefault="00D86BF8" w:rsidP="00D874AC">
            <w:pPr>
              <w:pStyle w:val="ListParagraph"/>
              <w:ind w:left="0"/>
              <w:rPr>
                <w:rFonts w:ascii="Arial" w:hAnsi="Arial" w:cs="Arial"/>
                <w:sz w:val="22"/>
                <w:szCs w:val="22"/>
                <w:lang w:val="en-US"/>
              </w:rPr>
            </w:pPr>
          </w:p>
        </w:tc>
        <w:tc>
          <w:tcPr>
            <w:tcW w:w="1984" w:type="dxa"/>
          </w:tcPr>
          <w:p w14:paraId="6DF123C9" w14:textId="77777777" w:rsidR="00D86BF8" w:rsidRPr="007878E8" w:rsidRDefault="00D86BF8" w:rsidP="00D874AC">
            <w:pPr>
              <w:pStyle w:val="ListParagraph"/>
              <w:ind w:left="0"/>
              <w:rPr>
                <w:rFonts w:ascii="Arial" w:hAnsi="Arial" w:cs="Arial"/>
                <w:sz w:val="22"/>
                <w:szCs w:val="22"/>
                <w:lang w:val="en-US"/>
              </w:rPr>
            </w:pPr>
          </w:p>
        </w:tc>
      </w:tr>
      <w:tr w:rsidR="00D86BF8" w:rsidRPr="007878E8" w14:paraId="1CA648A3" w14:textId="77777777" w:rsidTr="00D86BF8">
        <w:tc>
          <w:tcPr>
            <w:tcW w:w="1543" w:type="dxa"/>
          </w:tcPr>
          <w:p w14:paraId="2C91D4B8" w14:textId="246278F5" w:rsidR="00D86BF8" w:rsidRPr="007878E8" w:rsidRDefault="00D86BF8" w:rsidP="00D874AC">
            <w:pPr>
              <w:pStyle w:val="ListParagraph"/>
              <w:ind w:left="0"/>
              <w:rPr>
                <w:rFonts w:ascii="Arial" w:hAnsi="Arial" w:cs="Arial"/>
                <w:sz w:val="22"/>
                <w:szCs w:val="22"/>
                <w:lang w:val="en-US"/>
              </w:rPr>
            </w:pPr>
            <w:permStart w:id="984578160" w:edGrp="everyone" w:colFirst="0" w:colLast="0"/>
            <w:permStart w:id="70126799" w:edGrp="everyone" w:colFirst="1" w:colLast="1"/>
            <w:permStart w:id="630749589" w:edGrp="everyone" w:colFirst="2" w:colLast="2"/>
            <w:permStart w:id="63897802" w:edGrp="everyone" w:colFirst="3" w:colLast="3"/>
            <w:permStart w:id="458710406" w:edGrp="everyone" w:colFirst="4" w:colLast="4"/>
            <w:permEnd w:id="1117409320"/>
            <w:permEnd w:id="1364873349"/>
            <w:permEnd w:id="193082284"/>
            <w:permEnd w:id="1918573395"/>
            <w:permEnd w:id="1812351997"/>
            <w:r w:rsidRPr="007878E8">
              <w:rPr>
                <w:rFonts w:ascii="Arial" w:hAnsi="Arial" w:cs="Arial"/>
                <w:sz w:val="22"/>
                <w:szCs w:val="22"/>
                <w:lang w:val="en-US"/>
              </w:rPr>
              <w:t>Area/zone 2</w:t>
            </w:r>
          </w:p>
        </w:tc>
        <w:tc>
          <w:tcPr>
            <w:tcW w:w="1701" w:type="dxa"/>
          </w:tcPr>
          <w:p w14:paraId="0AA1CB20" w14:textId="65F2BEE2" w:rsidR="00D86BF8" w:rsidRPr="007878E8" w:rsidRDefault="00D86BF8" w:rsidP="00D874AC">
            <w:pPr>
              <w:pStyle w:val="ListParagraph"/>
              <w:ind w:left="0"/>
              <w:rPr>
                <w:rFonts w:ascii="Arial" w:hAnsi="Arial" w:cs="Arial"/>
                <w:sz w:val="22"/>
                <w:szCs w:val="22"/>
                <w:lang w:val="en-US"/>
              </w:rPr>
            </w:pPr>
          </w:p>
        </w:tc>
        <w:tc>
          <w:tcPr>
            <w:tcW w:w="1560" w:type="dxa"/>
          </w:tcPr>
          <w:p w14:paraId="7BFA4C55" w14:textId="5E99D1E9" w:rsidR="00D86BF8" w:rsidRPr="007878E8" w:rsidRDefault="00D86BF8" w:rsidP="00D874AC">
            <w:pPr>
              <w:pStyle w:val="ListParagraph"/>
              <w:ind w:left="0"/>
              <w:rPr>
                <w:rFonts w:ascii="Arial" w:hAnsi="Arial" w:cs="Arial"/>
                <w:sz w:val="22"/>
                <w:szCs w:val="22"/>
                <w:lang w:val="en-US"/>
              </w:rPr>
            </w:pPr>
          </w:p>
        </w:tc>
        <w:tc>
          <w:tcPr>
            <w:tcW w:w="1559" w:type="dxa"/>
          </w:tcPr>
          <w:p w14:paraId="4C4F648B" w14:textId="77777777" w:rsidR="00D86BF8" w:rsidRPr="007878E8" w:rsidRDefault="00D86BF8" w:rsidP="00D874AC">
            <w:pPr>
              <w:pStyle w:val="ListParagraph"/>
              <w:ind w:left="0"/>
              <w:rPr>
                <w:rFonts w:ascii="Arial" w:hAnsi="Arial" w:cs="Arial"/>
                <w:sz w:val="22"/>
                <w:szCs w:val="22"/>
                <w:lang w:val="en-US"/>
              </w:rPr>
            </w:pPr>
          </w:p>
        </w:tc>
        <w:tc>
          <w:tcPr>
            <w:tcW w:w="1984" w:type="dxa"/>
          </w:tcPr>
          <w:p w14:paraId="1CD11884" w14:textId="77777777" w:rsidR="00D86BF8" w:rsidRPr="007878E8" w:rsidRDefault="00D86BF8" w:rsidP="00D874AC">
            <w:pPr>
              <w:pStyle w:val="ListParagraph"/>
              <w:ind w:left="0"/>
              <w:rPr>
                <w:rFonts w:ascii="Arial" w:hAnsi="Arial" w:cs="Arial"/>
                <w:sz w:val="22"/>
                <w:szCs w:val="22"/>
                <w:lang w:val="en-US"/>
              </w:rPr>
            </w:pPr>
          </w:p>
        </w:tc>
      </w:tr>
      <w:tr w:rsidR="00D86BF8" w:rsidRPr="007878E8" w14:paraId="45B25CE1" w14:textId="77777777" w:rsidTr="00D86BF8">
        <w:tc>
          <w:tcPr>
            <w:tcW w:w="1543" w:type="dxa"/>
          </w:tcPr>
          <w:p w14:paraId="157466F9" w14:textId="09CE8969" w:rsidR="00D86BF8" w:rsidRPr="007878E8" w:rsidRDefault="00D86BF8" w:rsidP="00D874AC">
            <w:pPr>
              <w:pStyle w:val="ListParagraph"/>
              <w:ind w:left="0"/>
              <w:rPr>
                <w:rFonts w:ascii="Arial" w:hAnsi="Arial" w:cs="Arial"/>
                <w:sz w:val="22"/>
                <w:szCs w:val="22"/>
                <w:lang w:val="en-US"/>
              </w:rPr>
            </w:pPr>
            <w:permStart w:id="1351157938" w:edGrp="everyone" w:colFirst="0" w:colLast="0"/>
            <w:permStart w:id="1029262522" w:edGrp="everyone" w:colFirst="1" w:colLast="1"/>
            <w:permStart w:id="1805004858" w:edGrp="everyone" w:colFirst="2" w:colLast="2"/>
            <w:permStart w:id="261691757" w:edGrp="everyone" w:colFirst="3" w:colLast="3"/>
            <w:permStart w:id="801441746" w:edGrp="everyone" w:colFirst="4" w:colLast="4"/>
            <w:permEnd w:id="984578160"/>
            <w:permEnd w:id="70126799"/>
            <w:permEnd w:id="630749589"/>
            <w:permEnd w:id="63897802"/>
            <w:permEnd w:id="458710406"/>
            <w:r w:rsidRPr="007878E8">
              <w:rPr>
                <w:rFonts w:ascii="Arial" w:hAnsi="Arial" w:cs="Arial"/>
                <w:sz w:val="22"/>
                <w:szCs w:val="22"/>
                <w:lang w:val="en-US"/>
              </w:rPr>
              <w:t>Insert addition areas/zones as required</w:t>
            </w:r>
          </w:p>
        </w:tc>
        <w:tc>
          <w:tcPr>
            <w:tcW w:w="1701" w:type="dxa"/>
          </w:tcPr>
          <w:p w14:paraId="2D9F12C2" w14:textId="77777777" w:rsidR="00D86BF8" w:rsidRPr="007878E8" w:rsidRDefault="00D86BF8" w:rsidP="00D874AC">
            <w:pPr>
              <w:pStyle w:val="ListParagraph"/>
              <w:ind w:left="0"/>
              <w:rPr>
                <w:rFonts w:ascii="Arial" w:hAnsi="Arial" w:cs="Arial"/>
                <w:sz w:val="22"/>
                <w:szCs w:val="22"/>
                <w:lang w:val="en-US"/>
              </w:rPr>
            </w:pPr>
          </w:p>
        </w:tc>
        <w:tc>
          <w:tcPr>
            <w:tcW w:w="1560" w:type="dxa"/>
          </w:tcPr>
          <w:p w14:paraId="4A9F6E13" w14:textId="4D33BB9D" w:rsidR="00D86BF8" w:rsidRPr="007878E8" w:rsidRDefault="00D86BF8" w:rsidP="00D874AC">
            <w:pPr>
              <w:pStyle w:val="ListParagraph"/>
              <w:ind w:left="0"/>
              <w:rPr>
                <w:rFonts w:ascii="Arial" w:hAnsi="Arial" w:cs="Arial"/>
                <w:sz w:val="22"/>
                <w:szCs w:val="22"/>
                <w:lang w:val="en-US"/>
              </w:rPr>
            </w:pPr>
          </w:p>
        </w:tc>
        <w:tc>
          <w:tcPr>
            <w:tcW w:w="1559" w:type="dxa"/>
          </w:tcPr>
          <w:p w14:paraId="614EA152" w14:textId="77777777" w:rsidR="00D86BF8" w:rsidRPr="007878E8" w:rsidRDefault="00D86BF8" w:rsidP="00D874AC">
            <w:pPr>
              <w:pStyle w:val="ListParagraph"/>
              <w:ind w:left="0"/>
              <w:rPr>
                <w:rFonts w:ascii="Arial" w:hAnsi="Arial" w:cs="Arial"/>
                <w:sz w:val="22"/>
                <w:szCs w:val="22"/>
                <w:lang w:val="en-US"/>
              </w:rPr>
            </w:pPr>
          </w:p>
        </w:tc>
        <w:tc>
          <w:tcPr>
            <w:tcW w:w="1984" w:type="dxa"/>
          </w:tcPr>
          <w:p w14:paraId="208FBF80" w14:textId="77777777" w:rsidR="00D86BF8" w:rsidRPr="007878E8" w:rsidRDefault="00D86BF8" w:rsidP="00D874AC">
            <w:pPr>
              <w:pStyle w:val="ListParagraph"/>
              <w:ind w:left="0"/>
              <w:rPr>
                <w:rFonts w:ascii="Arial" w:hAnsi="Arial" w:cs="Arial"/>
                <w:sz w:val="22"/>
                <w:szCs w:val="22"/>
                <w:lang w:val="en-US"/>
              </w:rPr>
            </w:pPr>
          </w:p>
        </w:tc>
      </w:tr>
      <w:permEnd w:id="1351157938"/>
      <w:permEnd w:id="1029262522"/>
      <w:permEnd w:id="1805004858"/>
      <w:permEnd w:id="261691757"/>
      <w:permEnd w:id="801441746"/>
    </w:tbl>
    <w:p w14:paraId="367BE78F" w14:textId="77777777" w:rsidR="00D874AC" w:rsidRDefault="00D874AC" w:rsidP="00E50C04">
      <w:pPr>
        <w:pStyle w:val="ListParagraph"/>
        <w:spacing w:after="0" w:line="240" w:lineRule="auto"/>
        <w:rPr>
          <w:rFonts w:ascii="Arial" w:hAnsi="Arial" w:cs="Arial"/>
          <w:sz w:val="22"/>
          <w:szCs w:val="22"/>
          <w:lang w:val="en-US"/>
        </w:rPr>
      </w:pPr>
    </w:p>
    <w:p w14:paraId="139F9C2B" w14:textId="585AC805" w:rsidR="00DA0384" w:rsidRPr="00D7175B" w:rsidRDefault="00DA0384" w:rsidP="00DA0384">
      <w:pPr>
        <w:pStyle w:val="ListParagraph"/>
        <w:numPr>
          <w:ilvl w:val="0"/>
          <w:numId w:val="3"/>
        </w:numPr>
        <w:spacing w:after="0" w:line="240" w:lineRule="auto"/>
        <w:rPr>
          <w:rFonts w:ascii="Arial" w:hAnsi="Arial" w:cs="Arial"/>
          <w:sz w:val="22"/>
          <w:szCs w:val="22"/>
          <w:lang w:val="en-US"/>
        </w:rPr>
      </w:pPr>
      <w:permStart w:id="504503948" w:edGrp="everyone" w:colFirst="0" w:colLast="0"/>
      <w:r w:rsidRPr="00D7175B">
        <w:rPr>
          <w:rFonts w:ascii="Arial" w:hAnsi="Arial" w:cs="Arial"/>
          <w:sz w:val="22"/>
          <w:szCs w:val="22"/>
          <w:lang w:val="en-US"/>
        </w:rPr>
        <w:t>A tally of all living and dead standing sandalwood trees should be recorded. The following shows the different suggested categories for sandalwood trees.</w:t>
      </w:r>
    </w:p>
    <w:tbl>
      <w:tblPr>
        <w:tblStyle w:val="TableGrid"/>
        <w:tblW w:w="0" w:type="auto"/>
        <w:tblInd w:w="720" w:type="dxa"/>
        <w:tblLook w:val="04A0" w:firstRow="1" w:lastRow="0" w:firstColumn="1" w:lastColumn="0" w:noHBand="0" w:noVBand="1"/>
      </w:tblPr>
      <w:tblGrid>
        <w:gridCol w:w="1837"/>
        <w:gridCol w:w="2153"/>
        <w:gridCol w:w="2153"/>
        <w:gridCol w:w="2153"/>
      </w:tblGrid>
      <w:tr w:rsidR="00DA0384" w14:paraId="477E8580" w14:textId="77777777">
        <w:tc>
          <w:tcPr>
            <w:tcW w:w="1837" w:type="dxa"/>
          </w:tcPr>
          <w:p w14:paraId="6D36D105" w14:textId="77777777" w:rsidR="00DA0384" w:rsidRPr="004B5B8C" w:rsidRDefault="00DA0384">
            <w:pPr>
              <w:pStyle w:val="ListParagraph"/>
              <w:ind w:left="0"/>
              <w:rPr>
                <w:rFonts w:ascii="Times New Roman" w:eastAsia="Times New Roman" w:hAnsi="Times New Roman" w:cs="Times New Roman"/>
                <w:noProof/>
                <w:kern w:val="0"/>
                <w:sz w:val="22"/>
                <w:szCs w:val="22"/>
                <w:lang w:eastAsia="en-AU"/>
                <w14:ligatures w14:val="none"/>
              </w:rPr>
            </w:pPr>
            <w:permStart w:id="1021471031" w:edGrp="everyone" w:colFirst="1" w:colLast="1"/>
            <w:permStart w:id="334520606" w:edGrp="everyone" w:colFirst="2" w:colLast="2"/>
            <w:permStart w:id="210898944" w:edGrp="everyone" w:colFirst="3" w:colLast="3"/>
            <w:r w:rsidRPr="00C9167C">
              <w:rPr>
                <w:rFonts w:ascii="Arial" w:eastAsia="Times New Roman" w:hAnsi="Arial" w:cs="Arial"/>
                <w:noProof/>
                <w:kern w:val="0"/>
                <w:sz w:val="20"/>
                <w:szCs w:val="20"/>
                <w:lang w:eastAsia="en-AU"/>
                <w14:ligatures w14:val="none"/>
              </w:rPr>
              <w:drawing>
                <wp:inline distT="0" distB="0" distL="0" distR="0" wp14:anchorId="155DF8CE" wp14:editId="5A395329">
                  <wp:extent cx="1021528" cy="1362075"/>
                  <wp:effectExtent l="0" t="0" r="7620" b="0"/>
                  <wp:docPr id="22" name="Picture 22" descr="A small tree in the di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A small tree in the dirt&#10;&#10;AI-generated content may be incorrect."/>
                          <pic:cNvPicPr/>
                        </pic:nvPicPr>
                        <pic:blipFill>
                          <a:blip r:embed="rId43" cstate="print">
                            <a:extLst>
                              <a:ext uri="{28A0092B-C50C-407E-A947-70E740481C1C}">
                                <a14:useLocalDpi xmlns:a14="http://schemas.microsoft.com/office/drawing/2010/main" val="0"/>
                              </a:ext>
                            </a:extLst>
                          </a:blip>
                          <a:stretch>
                            <a:fillRect/>
                          </a:stretch>
                        </pic:blipFill>
                        <pic:spPr>
                          <a:xfrm>
                            <a:off x="0" y="0"/>
                            <a:ext cx="1021528" cy="1362075"/>
                          </a:xfrm>
                          <a:prstGeom prst="rect">
                            <a:avLst/>
                          </a:prstGeom>
                        </pic:spPr>
                      </pic:pic>
                    </a:graphicData>
                  </a:graphic>
                </wp:inline>
              </w:drawing>
            </w:r>
          </w:p>
        </w:tc>
        <w:tc>
          <w:tcPr>
            <w:tcW w:w="2153" w:type="dxa"/>
          </w:tcPr>
          <w:p w14:paraId="6AFD9DE2" w14:textId="77777777" w:rsidR="00DA0384" w:rsidRDefault="00DA0384">
            <w:pPr>
              <w:pStyle w:val="ListParagraph"/>
              <w:ind w:left="0"/>
              <w:rPr>
                <w:rFonts w:ascii="Arial" w:hAnsi="Arial" w:cs="Arial"/>
                <w:sz w:val="22"/>
                <w:szCs w:val="22"/>
                <w:lang w:val="en-US"/>
              </w:rPr>
            </w:pPr>
            <w:r w:rsidRPr="004B5B8C">
              <w:rPr>
                <w:rFonts w:ascii="Times New Roman" w:eastAsia="Times New Roman" w:hAnsi="Times New Roman" w:cs="Times New Roman"/>
                <w:noProof/>
                <w:kern w:val="0"/>
                <w:sz w:val="22"/>
                <w:szCs w:val="22"/>
                <w:lang w:eastAsia="en-AU"/>
                <w14:ligatures w14:val="none"/>
              </w:rPr>
              <w:drawing>
                <wp:inline distT="0" distB="0" distL="0" distR="0" wp14:anchorId="1FF176D1" wp14:editId="64384474">
                  <wp:extent cx="1818000" cy="1022400"/>
                  <wp:effectExtent l="0" t="2540" r="8890" b="8890"/>
                  <wp:docPr id="646411997" name="Picture 646411997" descr="A tree in the dese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6411997" name="Picture 646411997" descr="A tree in the desert&#10;&#10;AI-generated content may be incorrect."/>
                          <pic:cNvPicPr/>
                        </pic:nvPicPr>
                        <pic:blipFill>
                          <a:blip r:embed="rId44">
                            <a:extLst>
                              <a:ext uri="{28A0092B-C50C-407E-A947-70E740481C1C}">
                                <a14:useLocalDpi xmlns:a14="http://schemas.microsoft.com/office/drawing/2010/main" val="0"/>
                              </a:ext>
                            </a:extLst>
                          </a:blip>
                          <a:stretch>
                            <a:fillRect/>
                          </a:stretch>
                        </pic:blipFill>
                        <pic:spPr>
                          <a:xfrm rot="5400000">
                            <a:off x="0" y="0"/>
                            <a:ext cx="1818000" cy="1022400"/>
                          </a:xfrm>
                          <a:prstGeom prst="rect">
                            <a:avLst/>
                          </a:prstGeom>
                        </pic:spPr>
                      </pic:pic>
                    </a:graphicData>
                  </a:graphic>
                </wp:inline>
              </w:drawing>
            </w:r>
          </w:p>
        </w:tc>
        <w:tc>
          <w:tcPr>
            <w:tcW w:w="2153" w:type="dxa"/>
          </w:tcPr>
          <w:p w14:paraId="1E9EC4B0" w14:textId="77777777" w:rsidR="00DA0384" w:rsidRDefault="00DA0384">
            <w:pPr>
              <w:pStyle w:val="ListParagraph"/>
              <w:ind w:left="0"/>
              <w:rPr>
                <w:rFonts w:ascii="Arial" w:hAnsi="Arial" w:cs="Arial"/>
                <w:sz w:val="22"/>
                <w:szCs w:val="22"/>
                <w:lang w:val="en-US"/>
              </w:rPr>
            </w:pPr>
            <w:r w:rsidRPr="004B5B8C">
              <w:rPr>
                <w:rFonts w:ascii="Times New Roman" w:eastAsia="Times New Roman" w:hAnsi="Times New Roman" w:cs="Times New Roman"/>
                <w:noProof/>
                <w:kern w:val="0"/>
                <w:sz w:val="22"/>
                <w:szCs w:val="22"/>
                <w:lang w:eastAsia="en-AU"/>
                <w14:ligatures w14:val="none"/>
              </w:rPr>
              <w:drawing>
                <wp:inline distT="0" distB="0" distL="0" distR="0" wp14:anchorId="65C255A1" wp14:editId="6B5BFFAA">
                  <wp:extent cx="1818000" cy="1022400"/>
                  <wp:effectExtent l="0" t="2540" r="8890" b="8890"/>
                  <wp:docPr id="205561681" name="Picture 205561681" descr="A picture containing tree, out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pic:nvPicPr>
                        <pic:blipFill>
                          <a:blip r:embed="rId45">
                            <a:extLst>
                              <a:ext uri="{28A0092B-C50C-407E-A947-70E740481C1C}">
                                <a14:useLocalDpi xmlns:a14="http://schemas.microsoft.com/office/drawing/2010/main" val="0"/>
                              </a:ext>
                            </a:extLst>
                          </a:blip>
                          <a:stretch>
                            <a:fillRect/>
                          </a:stretch>
                        </pic:blipFill>
                        <pic:spPr>
                          <a:xfrm rot="5400000">
                            <a:off x="0" y="0"/>
                            <a:ext cx="1818000" cy="1022400"/>
                          </a:xfrm>
                          <a:prstGeom prst="rect">
                            <a:avLst/>
                          </a:prstGeom>
                        </pic:spPr>
                      </pic:pic>
                    </a:graphicData>
                  </a:graphic>
                </wp:inline>
              </w:drawing>
            </w:r>
          </w:p>
        </w:tc>
        <w:tc>
          <w:tcPr>
            <w:tcW w:w="2153" w:type="dxa"/>
          </w:tcPr>
          <w:p w14:paraId="4BEC68D5" w14:textId="77777777" w:rsidR="00DA0384" w:rsidRDefault="00DA0384">
            <w:pPr>
              <w:pStyle w:val="ListParagraph"/>
              <w:ind w:left="0"/>
              <w:rPr>
                <w:rFonts w:ascii="Arial" w:hAnsi="Arial" w:cs="Arial"/>
                <w:sz w:val="22"/>
                <w:szCs w:val="22"/>
                <w:lang w:val="en-US"/>
              </w:rPr>
            </w:pPr>
            <w:r w:rsidRPr="004B5B8C">
              <w:rPr>
                <w:rFonts w:ascii="Times New Roman" w:eastAsia="Times New Roman" w:hAnsi="Times New Roman" w:cs="Times New Roman"/>
                <w:noProof/>
                <w:kern w:val="0"/>
                <w:sz w:val="22"/>
                <w:szCs w:val="22"/>
                <w:lang w:eastAsia="en-AU"/>
                <w14:ligatures w14:val="none"/>
              </w:rPr>
              <w:drawing>
                <wp:inline distT="0" distB="0" distL="0" distR="0" wp14:anchorId="436C1877" wp14:editId="24F362E0">
                  <wp:extent cx="1818000" cy="1022400"/>
                  <wp:effectExtent l="0" t="2540" r="8890" b="8890"/>
                  <wp:docPr id="1097664037" name="Picture 1097664037" descr="A picture containing rock, tree, st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pic:nvPicPr>
                        <pic:blipFill>
                          <a:blip r:embed="rId46">
                            <a:extLst>
                              <a:ext uri="{28A0092B-C50C-407E-A947-70E740481C1C}">
                                <a14:useLocalDpi xmlns:a14="http://schemas.microsoft.com/office/drawing/2010/main" val="0"/>
                              </a:ext>
                            </a:extLst>
                          </a:blip>
                          <a:stretch>
                            <a:fillRect/>
                          </a:stretch>
                        </pic:blipFill>
                        <pic:spPr>
                          <a:xfrm rot="5400000">
                            <a:off x="0" y="0"/>
                            <a:ext cx="1818000" cy="1022400"/>
                          </a:xfrm>
                          <a:prstGeom prst="rect">
                            <a:avLst/>
                          </a:prstGeom>
                        </pic:spPr>
                      </pic:pic>
                    </a:graphicData>
                  </a:graphic>
                </wp:inline>
              </w:drawing>
            </w:r>
          </w:p>
        </w:tc>
      </w:tr>
      <w:tr w:rsidR="00DA0384" w:rsidRPr="00A62675" w14:paraId="0B3FADDD" w14:textId="77777777">
        <w:tc>
          <w:tcPr>
            <w:tcW w:w="1837" w:type="dxa"/>
          </w:tcPr>
          <w:p w14:paraId="5BD45C56" w14:textId="77777777" w:rsidR="00DA0384" w:rsidRPr="004B5B8C" w:rsidRDefault="00DA0384">
            <w:pPr>
              <w:contextualSpacing/>
              <w:rPr>
                <w:rFonts w:ascii="Arial" w:eastAsia="Times New Roman" w:hAnsi="Arial" w:cs="Arial"/>
                <w:b/>
                <w:bCs/>
                <w:kern w:val="0"/>
                <w:sz w:val="22"/>
                <w:szCs w:val="22"/>
                <w:lang w:eastAsia="en-AU"/>
                <w14:ligatures w14:val="none"/>
              </w:rPr>
            </w:pPr>
            <w:permStart w:id="1886678859" w:edGrp="everyone" w:colFirst="1" w:colLast="1"/>
            <w:permStart w:id="1672376049" w:edGrp="everyone" w:colFirst="2" w:colLast="2"/>
            <w:permStart w:id="776167331" w:edGrp="everyone" w:colFirst="3" w:colLast="3"/>
            <w:permEnd w:id="1021471031"/>
            <w:permEnd w:id="334520606"/>
            <w:permEnd w:id="210898944"/>
            <w:r w:rsidRPr="00C86AEA">
              <w:rPr>
                <w:rFonts w:ascii="Arial" w:eastAsia="Times New Roman" w:hAnsi="Arial" w:cs="Arial"/>
                <w:b/>
                <w:bCs/>
                <w:kern w:val="0"/>
                <w:sz w:val="22"/>
                <w:szCs w:val="22"/>
                <w:lang w:eastAsia="en-AU"/>
                <w14:ligatures w14:val="none"/>
              </w:rPr>
              <w:t>Living</w:t>
            </w:r>
          </w:p>
          <w:p w14:paraId="7CE72B1A" w14:textId="77777777" w:rsidR="00DA0384" w:rsidRDefault="00DA0384">
            <w:pPr>
              <w:contextualSpacing/>
              <w:rPr>
                <w:rFonts w:ascii="Arial" w:eastAsia="Times New Roman" w:hAnsi="Arial" w:cs="Arial"/>
                <w:kern w:val="0"/>
                <w:sz w:val="22"/>
                <w:szCs w:val="22"/>
                <w:lang w:eastAsia="en-AU"/>
                <w14:ligatures w14:val="none"/>
              </w:rPr>
            </w:pPr>
          </w:p>
          <w:p w14:paraId="4B6D78CF" w14:textId="77777777" w:rsidR="00DA0384" w:rsidRPr="00DA1DCF" w:rsidRDefault="00DA0384">
            <w:pPr>
              <w:contextualSpacing/>
              <w:rPr>
                <w:rFonts w:ascii="Arial" w:eastAsia="Times New Roman" w:hAnsi="Arial" w:cs="Arial"/>
                <w:kern w:val="0"/>
                <w:sz w:val="22"/>
                <w:szCs w:val="22"/>
                <w:lang w:eastAsia="en-AU"/>
                <w14:ligatures w14:val="none"/>
              </w:rPr>
            </w:pPr>
            <w:r>
              <w:rPr>
                <w:rFonts w:ascii="Arial" w:eastAsia="Times New Roman" w:hAnsi="Arial" w:cs="Arial"/>
                <w:kern w:val="0"/>
                <w:sz w:val="22"/>
                <w:szCs w:val="22"/>
                <w:lang w:eastAsia="en-AU"/>
                <w14:ligatures w14:val="none"/>
              </w:rPr>
              <w:t>Has</w:t>
            </w:r>
            <w:r w:rsidRPr="004B5B8C">
              <w:rPr>
                <w:rFonts w:ascii="Arial" w:eastAsia="Times New Roman" w:hAnsi="Arial" w:cs="Arial"/>
                <w:kern w:val="0"/>
                <w:sz w:val="22"/>
                <w:szCs w:val="22"/>
                <w:lang w:eastAsia="en-AU"/>
                <w14:ligatures w14:val="none"/>
              </w:rPr>
              <w:t xml:space="preserve"> leaves</w:t>
            </w:r>
            <w:r>
              <w:rPr>
                <w:rFonts w:ascii="Arial" w:eastAsia="Times New Roman" w:hAnsi="Arial" w:cs="Arial"/>
                <w:kern w:val="0"/>
                <w:sz w:val="22"/>
                <w:szCs w:val="22"/>
                <w:lang w:eastAsia="en-AU"/>
                <w14:ligatures w14:val="none"/>
              </w:rPr>
              <w:t>.</w:t>
            </w:r>
          </w:p>
        </w:tc>
        <w:tc>
          <w:tcPr>
            <w:tcW w:w="2153" w:type="dxa"/>
          </w:tcPr>
          <w:p w14:paraId="41C07A7C" w14:textId="77777777" w:rsidR="00DA0384" w:rsidRPr="004B5B8C" w:rsidRDefault="00DA0384">
            <w:pPr>
              <w:contextualSpacing/>
              <w:rPr>
                <w:rFonts w:ascii="Arial" w:eastAsia="Times New Roman" w:hAnsi="Arial" w:cs="Arial"/>
                <w:b/>
                <w:bCs/>
                <w:kern w:val="0"/>
                <w:sz w:val="22"/>
                <w:szCs w:val="22"/>
                <w:lang w:eastAsia="en-AU"/>
                <w14:ligatures w14:val="none"/>
              </w:rPr>
            </w:pPr>
            <w:r w:rsidRPr="004B5B8C">
              <w:rPr>
                <w:rFonts w:ascii="Arial" w:eastAsia="Times New Roman" w:hAnsi="Arial" w:cs="Arial"/>
                <w:b/>
                <w:bCs/>
                <w:kern w:val="0"/>
                <w:sz w:val="22"/>
                <w:szCs w:val="22"/>
                <w:lang w:eastAsia="en-AU"/>
                <w14:ligatures w14:val="none"/>
              </w:rPr>
              <w:t>Dead with bark</w:t>
            </w:r>
          </w:p>
          <w:p w14:paraId="1027C65C" w14:textId="77777777" w:rsidR="00DA0384" w:rsidRDefault="00DA0384">
            <w:pPr>
              <w:contextualSpacing/>
              <w:rPr>
                <w:rFonts w:ascii="Arial" w:eastAsia="Times New Roman" w:hAnsi="Arial" w:cs="Arial"/>
                <w:kern w:val="0"/>
                <w:sz w:val="22"/>
                <w:szCs w:val="22"/>
                <w:lang w:eastAsia="en-AU"/>
                <w14:ligatures w14:val="none"/>
              </w:rPr>
            </w:pPr>
          </w:p>
          <w:p w14:paraId="60F16CB2"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No leaves.</w:t>
            </w:r>
          </w:p>
          <w:p w14:paraId="28E3C820"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Some bark on tree.</w:t>
            </w:r>
          </w:p>
          <w:p w14:paraId="458136D6"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Sapwood may have hints of yellow.</w:t>
            </w:r>
          </w:p>
          <w:p w14:paraId="092186F6" w14:textId="77777777" w:rsidR="00DA0384" w:rsidRPr="006D501D"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May have fine twigs still attached to branches.</w:t>
            </w:r>
          </w:p>
        </w:tc>
        <w:tc>
          <w:tcPr>
            <w:tcW w:w="2153" w:type="dxa"/>
          </w:tcPr>
          <w:p w14:paraId="66434F53" w14:textId="77777777" w:rsidR="00DA0384" w:rsidRPr="004B5B8C" w:rsidRDefault="00DA0384">
            <w:pPr>
              <w:contextualSpacing/>
              <w:rPr>
                <w:rFonts w:ascii="Arial" w:eastAsia="Times New Roman" w:hAnsi="Arial" w:cs="Arial"/>
                <w:b/>
                <w:bCs/>
                <w:kern w:val="0"/>
                <w:sz w:val="22"/>
                <w:szCs w:val="22"/>
                <w:lang w:eastAsia="en-AU"/>
                <w14:ligatures w14:val="none"/>
              </w:rPr>
            </w:pPr>
            <w:r w:rsidRPr="004B5B8C">
              <w:rPr>
                <w:rFonts w:ascii="Arial" w:eastAsia="Times New Roman" w:hAnsi="Arial" w:cs="Arial"/>
                <w:b/>
                <w:bCs/>
                <w:kern w:val="0"/>
                <w:sz w:val="22"/>
                <w:szCs w:val="22"/>
                <w:lang w:eastAsia="en-AU"/>
                <w14:ligatures w14:val="none"/>
              </w:rPr>
              <w:t>Dead grey</w:t>
            </w:r>
          </w:p>
          <w:p w14:paraId="3F4719B0" w14:textId="77777777" w:rsidR="00DA0384" w:rsidRDefault="00DA0384">
            <w:pPr>
              <w:contextualSpacing/>
              <w:rPr>
                <w:rFonts w:ascii="Arial" w:eastAsia="Times New Roman" w:hAnsi="Arial" w:cs="Arial"/>
                <w:kern w:val="0"/>
                <w:sz w:val="22"/>
                <w:szCs w:val="22"/>
                <w:lang w:eastAsia="en-AU"/>
                <w14:ligatures w14:val="none"/>
              </w:rPr>
            </w:pPr>
          </w:p>
          <w:p w14:paraId="25B15C6A"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No bark.</w:t>
            </w:r>
          </w:p>
          <w:p w14:paraId="2033226E"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Sapwood is mostly intact and a smooth grey colour.</w:t>
            </w:r>
          </w:p>
          <w:p w14:paraId="64BC9A38" w14:textId="69334B10" w:rsidR="00DA0384" w:rsidRPr="00AC20FE"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Fine twigs have mostly falle</w:t>
            </w:r>
            <w:r w:rsidR="0057475D">
              <w:rPr>
                <w:rFonts w:ascii="Arial" w:eastAsia="Times New Roman" w:hAnsi="Arial" w:cs="Arial"/>
                <w:kern w:val="0"/>
                <w:sz w:val="22"/>
                <w:szCs w:val="22"/>
                <w:lang w:eastAsia="en-AU"/>
                <w14:ligatures w14:val="none"/>
              </w:rPr>
              <w:t>n.</w:t>
            </w:r>
          </w:p>
        </w:tc>
        <w:tc>
          <w:tcPr>
            <w:tcW w:w="2153" w:type="dxa"/>
          </w:tcPr>
          <w:p w14:paraId="32754264" w14:textId="77777777" w:rsidR="00DA0384" w:rsidRPr="004B5B8C" w:rsidRDefault="00DA0384">
            <w:pPr>
              <w:contextualSpacing/>
              <w:rPr>
                <w:rFonts w:ascii="Arial" w:eastAsia="Times New Roman" w:hAnsi="Arial" w:cs="Arial"/>
                <w:b/>
                <w:bCs/>
                <w:kern w:val="0"/>
                <w:sz w:val="22"/>
                <w:szCs w:val="22"/>
                <w:lang w:eastAsia="en-AU"/>
                <w14:ligatures w14:val="none"/>
              </w:rPr>
            </w:pPr>
            <w:r w:rsidRPr="004B5B8C">
              <w:rPr>
                <w:rFonts w:ascii="Arial" w:eastAsia="Times New Roman" w:hAnsi="Arial" w:cs="Arial"/>
                <w:b/>
                <w:bCs/>
                <w:kern w:val="0"/>
                <w:sz w:val="22"/>
                <w:szCs w:val="22"/>
                <w:lang w:eastAsia="en-AU"/>
                <w14:ligatures w14:val="none"/>
              </w:rPr>
              <w:t>Dead withered</w:t>
            </w:r>
            <w:r w:rsidRPr="006E69C9">
              <w:rPr>
                <w:rFonts w:ascii="Arial Bold" w:eastAsia="Times New Roman" w:hAnsi="Arial Bold" w:cs="Arial"/>
                <w:b/>
                <w:bCs/>
                <w:kern w:val="0"/>
                <w:sz w:val="22"/>
                <w:szCs w:val="22"/>
                <w:vertAlign w:val="superscript"/>
                <w:lang w:eastAsia="en-AU"/>
                <w14:ligatures w14:val="none"/>
              </w:rPr>
              <w:t>1</w:t>
            </w:r>
          </w:p>
          <w:p w14:paraId="5780CD52" w14:textId="77777777" w:rsidR="00DA0384" w:rsidRDefault="00DA0384">
            <w:pPr>
              <w:contextualSpacing/>
              <w:rPr>
                <w:rFonts w:ascii="Arial" w:eastAsia="Times New Roman" w:hAnsi="Arial" w:cs="Arial"/>
                <w:kern w:val="0"/>
                <w:sz w:val="22"/>
                <w:szCs w:val="22"/>
                <w:lang w:eastAsia="en-AU"/>
                <w14:ligatures w14:val="none"/>
              </w:rPr>
            </w:pPr>
          </w:p>
          <w:p w14:paraId="03519836"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Sapwood is eroded.</w:t>
            </w:r>
          </w:p>
          <w:p w14:paraId="6C4905CA" w14:textId="77777777" w:rsidR="00DA0384" w:rsidRPr="004B5B8C"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 xml:space="preserve">Surface is corrugated and </w:t>
            </w:r>
            <w:proofErr w:type="spellStart"/>
            <w:r w:rsidRPr="004B5B8C">
              <w:rPr>
                <w:rFonts w:ascii="Arial" w:eastAsia="Times New Roman" w:hAnsi="Arial" w:cs="Arial"/>
                <w:kern w:val="0"/>
                <w:sz w:val="22"/>
                <w:szCs w:val="22"/>
                <w:lang w:eastAsia="en-AU"/>
                <w14:ligatures w14:val="none"/>
              </w:rPr>
              <w:t>rilled</w:t>
            </w:r>
            <w:proofErr w:type="spellEnd"/>
            <w:r w:rsidRPr="004B5B8C">
              <w:rPr>
                <w:rFonts w:ascii="Arial" w:eastAsia="Times New Roman" w:hAnsi="Arial" w:cs="Arial"/>
                <w:kern w:val="0"/>
                <w:sz w:val="22"/>
                <w:szCs w:val="22"/>
                <w:lang w:eastAsia="en-AU"/>
                <w14:ligatures w14:val="none"/>
              </w:rPr>
              <w:t>.</w:t>
            </w:r>
          </w:p>
          <w:p w14:paraId="486FFCBD" w14:textId="77777777" w:rsidR="00DA0384" w:rsidRPr="00A62675" w:rsidRDefault="00DA0384">
            <w:pPr>
              <w:contextualSpacing/>
              <w:rPr>
                <w:rFonts w:ascii="Arial" w:eastAsia="Times New Roman" w:hAnsi="Arial" w:cs="Arial"/>
                <w:kern w:val="0"/>
                <w:sz w:val="22"/>
                <w:szCs w:val="22"/>
                <w:lang w:eastAsia="en-AU"/>
                <w14:ligatures w14:val="none"/>
              </w:rPr>
            </w:pPr>
            <w:r w:rsidRPr="004B5B8C">
              <w:rPr>
                <w:rFonts w:ascii="Arial" w:eastAsia="Times New Roman" w:hAnsi="Arial" w:cs="Arial"/>
                <w:kern w:val="0"/>
                <w:sz w:val="22"/>
                <w:szCs w:val="22"/>
                <w:lang w:eastAsia="en-AU"/>
                <w14:ligatures w14:val="none"/>
              </w:rPr>
              <w:t>Only the stem and a few major branches remain.</w:t>
            </w:r>
          </w:p>
        </w:tc>
      </w:tr>
    </w:tbl>
    <w:permEnd w:id="1886678859"/>
    <w:permEnd w:id="1672376049"/>
    <w:permEnd w:id="776167331"/>
    <w:p w14:paraId="24FDAA8A" w14:textId="77777777" w:rsidR="00DA0384" w:rsidRPr="000F3399" w:rsidRDefault="00DA0384" w:rsidP="00DA0384">
      <w:pPr>
        <w:pStyle w:val="ListParagraph"/>
        <w:spacing w:after="0" w:line="240" w:lineRule="auto"/>
        <w:rPr>
          <w:rFonts w:ascii="Arial" w:hAnsi="Arial" w:cs="Arial"/>
          <w:sz w:val="20"/>
          <w:szCs w:val="20"/>
          <w:lang w:val="en-US"/>
        </w:rPr>
      </w:pPr>
      <w:r w:rsidRPr="000F3399">
        <w:rPr>
          <w:rFonts w:ascii="Arial" w:hAnsi="Arial" w:cs="Arial"/>
          <w:sz w:val="20"/>
          <w:szCs w:val="20"/>
          <w:vertAlign w:val="superscript"/>
          <w:lang w:val="en-US"/>
        </w:rPr>
        <w:t>1</w:t>
      </w:r>
      <w:r>
        <w:rPr>
          <w:rFonts w:ascii="Arial" w:hAnsi="Arial" w:cs="Arial"/>
          <w:sz w:val="20"/>
          <w:szCs w:val="20"/>
          <w:vertAlign w:val="superscript"/>
          <w:lang w:val="en-US"/>
        </w:rPr>
        <w:t xml:space="preserve"> </w:t>
      </w:r>
      <w:r w:rsidRPr="000F3399">
        <w:rPr>
          <w:rFonts w:ascii="Arial" w:hAnsi="Arial" w:cs="Arial"/>
          <w:sz w:val="20"/>
          <w:szCs w:val="20"/>
          <w:lang w:val="en-US"/>
        </w:rPr>
        <w:t>This dead withered category also includes pieces that lie on the ground, although it is not necessary to count dead withered on the ground as it can provide additional habitat.</w:t>
      </w:r>
    </w:p>
    <w:p w14:paraId="32842CE7" w14:textId="77777777" w:rsidR="00DA0384" w:rsidRDefault="00DA0384" w:rsidP="00DA0384">
      <w:pPr>
        <w:pStyle w:val="ListParagraph"/>
        <w:spacing w:after="0" w:line="240" w:lineRule="auto"/>
        <w:rPr>
          <w:rFonts w:ascii="Arial" w:hAnsi="Arial" w:cs="Arial"/>
          <w:sz w:val="22"/>
          <w:szCs w:val="22"/>
          <w:lang w:val="en-US"/>
        </w:rPr>
      </w:pPr>
    </w:p>
    <w:p w14:paraId="13BB594F" w14:textId="77777777" w:rsidR="00DA0384" w:rsidRDefault="00DA0384" w:rsidP="00314DAD">
      <w:pPr>
        <w:pStyle w:val="ListParagraph"/>
        <w:numPr>
          <w:ilvl w:val="0"/>
          <w:numId w:val="3"/>
        </w:numPr>
        <w:spacing w:after="0" w:line="240" w:lineRule="auto"/>
        <w:jc w:val="both"/>
        <w:rPr>
          <w:rFonts w:ascii="Arial" w:hAnsi="Arial" w:cs="Arial"/>
          <w:sz w:val="22"/>
          <w:szCs w:val="22"/>
          <w:lang w:val="en-US"/>
        </w:rPr>
      </w:pPr>
      <w:r>
        <w:rPr>
          <w:rFonts w:ascii="Arial" w:hAnsi="Arial" w:cs="Arial"/>
          <w:sz w:val="22"/>
          <w:szCs w:val="22"/>
          <w:lang w:val="en-US"/>
        </w:rPr>
        <w:t>Other categories can be added as desired. In addition, during inventory observations can be made as appropriate/desired for planning purposes e.g. observations of fire damage.</w:t>
      </w:r>
    </w:p>
    <w:p w14:paraId="1FDA4541" w14:textId="77777777" w:rsidR="00DA0384" w:rsidRPr="00DA0384" w:rsidRDefault="00DA0384" w:rsidP="00314DAD">
      <w:pPr>
        <w:pStyle w:val="ListParagraph"/>
        <w:spacing w:after="0" w:line="240" w:lineRule="auto"/>
        <w:jc w:val="both"/>
        <w:rPr>
          <w:rFonts w:ascii="Arial" w:hAnsi="Arial" w:cs="Arial"/>
          <w:sz w:val="22"/>
          <w:szCs w:val="22"/>
          <w:lang w:val="en-US"/>
        </w:rPr>
      </w:pPr>
    </w:p>
    <w:p w14:paraId="644A0284" w14:textId="03E8926C" w:rsidR="00D73BAB" w:rsidRPr="00843988" w:rsidRDefault="00DA0384" w:rsidP="00314DAD">
      <w:pPr>
        <w:pStyle w:val="ListParagraph"/>
        <w:numPr>
          <w:ilvl w:val="0"/>
          <w:numId w:val="3"/>
        </w:numPr>
        <w:spacing w:after="0" w:line="240" w:lineRule="auto"/>
        <w:jc w:val="both"/>
        <w:rPr>
          <w:rFonts w:ascii="Arial" w:hAnsi="Arial" w:cs="Arial"/>
          <w:sz w:val="22"/>
          <w:szCs w:val="22"/>
          <w:lang w:val="en-US"/>
        </w:rPr>
      </w:pPr>
      <w:r>
        <w:rPr>
          <w:rFonts w:ascii="Arial" w:hAnsi="Arial" w:cs="Arial"/>
          <w:sz w:val="22"/>
          <w:szCs w:val="22"/>
        </w:rPr>
        <w:t>For the living (green) sandalwood, t</w:t>
      </w:r>
      <w:r w:rsidR="00843988" w:rsidRPr="00843988">
        <w:rPr>
          <w:rFonts w:ascii="Arial" w:hAnsi="Arial" w:cs="Arial"/>
          <w:sz w:val="22"/>
          <w:szCs w:val="22"/>
        </w:rPr>
        <w:t>he over bark diameter at 150 mm above the ground of each</w:t>
      </w:r>
      <w:r>
        <w:rPr>
          <w:rFonts w:ascii="Arial" w:hAnsi="Arial" w:cs="Arial"/>
          <w:sz w:val="22"/>
          <w:szCs w:val="22"/>
        </w:rPr>
        <w:t xml:space="preserve"> </w:t>
      </w:r>
      <w:r w:rsidR="00843988" w:rsidRPr="00843988">
        <w:rPr>
          <w:rFonts w:ascii="Arial" w:hAnsi="Arial" w:cs="Arial"/>
          <w:sz w:val="22"/>
          <w:szCs w:val="22"/>
        </w:rPr>
        <w:t xml:space="preserve">sandalwood within a </w:t>
      </w:r>
      <w:r w:rsidR="003F3244">
        <w:rPr>
          <w:rFonts w:ascii="Arial" w:hAnsi="Arial" w:cs="Arial"/>
          <w:sz w:val="22"/>
          <w:szCs w:val="22"/>
        </w:rPr>
        <w:t>3</w:t>
      </w:r>
      <w:r w:rsidR="00843988" w:rsidRPr="00843988">
        <w:rPr>
          <w:rFonts w:ascii="Arial" w:hAnsi="Arial" w:cs="Arial"/>
          <w:sz w:val="22"/>
          <w:szCs w:val="22"/>
        </w:rPr>
        <w:t>0</w:t>
      </w:r>
      <w:r w:rsidR="00A46BBD">
        <w:rPr>
          <w:rFonts w:ascii="Arial" w:hAnsi="Arial" w:cs="Arial"/>
          <w:sz w:val="22"/>
          <w:szCs w:val="22"/>
        </w:rPr>
        <w:t>-</w:t>
      </w:r>
      <w:r w:rsidR="00843988" w:rsidRPr="00843988">
        <w:rPr>
          <w:rFonts w:ascii="Arial" w:hAnsi="Arial" w:cs="Arial"/>
          <w:sz w:val="22"/>
          <w:szCs w:val="22"/>
        </w:rPr>
        <w:t xml:space="preserve">metre strip either side of the one track driven, is estimated and recorded (see Table </w:t>
      </w:r>
      <w:r w:rsidR="003A5B21">
        <w:rPr>
          <w:rFonts w:ascii="Arial" w:hAnsi="Arial" w:cs="Arial"/>
          <w:sz w:val="22"/>
          <w:szCs w:val="22"/>
        </w:rPr>
        <w:t>3</w:t>
      </w:r>
      <w:r w:rsidR="00843988" w:rsidRPr="00843988">
        <w:rPr>
          <w:rFonts w:ascii="Arial" w:hAnsi="Arial" w:cs="Arial"/>
          <w:sz w:val="22"/>
          <w:szCs w:val="22"/>
        </w:rPr>
        <w:t>) in the following size classes:</w:t>
      </w:r>
    </w:p>
    <w:p w14:paraId="1FDF2FB2" w14:textId="4F81A48C" w:rsidR="00843988" w:rsidRPr="00843988" w:rsidRDefault="00843988" w:rsidP="00E50C04">
      <w:pPr>
        <w:pStyle w:val="ListParagraph"/>
        <w:spacing w:after="0" w:line="240" w:lineRule="auto"/>
        <w:rPr>
          <w:rFonts w:ascii="Arial" w:hAnsi="Arial" w:cs="Arial"/>
          <w:sz w:val="22"/>
          <w:szCs w:val="22"/>
          <w:lang w:val="en-US"/>
        </w:rPr>
      </w:pPr>
    </w:p>
    <w:p w14:paraId="71F2BCDC" w14:textId="3F9B3609" w:rsidR="00843988" w:rsidRPr="00843988" w:rsidRDefault="00843988"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0</w:t>
      </w:r>
      <w:r w:rsidR="00B8598A">
        <w:rPr>
          <w:rFonts w:ascii="Arial" w:hAnsi="Arial" w:cs="Arial"/>
          <w:sz w:val="22"/>
          <w:szCs w:val="22"/>
        </w:rPr>
        <w:t>–</w:t>
      </w:r>
      <w:r>
        <w:rPr>
          <w:rFonts w:ascii="Arial" w:hAnsi="Arial" w:cs="Arial"/>
          <w:sz w:val="22"/>
          <w:szCs w:val="22"/>
        </w:rPr>
        <w:t>2</w:t>
      </w:r>
      <w:r w:rsidR="00646327">
        <w:rPr>
          <w:rFonts w:ascii="Arial" w:hAnsi="Arial" w:cs="Arial"/>
          <w:sz w:val="22"/>
          <w:szCs w:val="22"/>
        </w:rPr>
        <w:t>6</w:t>
      </w:r>
      <w:r>
        <w:rPr>
          <w:rFonts w:ascii="Arial" w:hAnsi="Arial" w:cs="Arial"/>
          <w:sz w:val="22"/>
          <w:szCs w:val="22"/>
        </w:rPr>
        <w:t xml:space="preserve"> mm</w:t>
      </w:r>
    </w:p>
    <w:p w14:paraId="6F7E2BED" w14:textId="5AB545CB" w:rsidR="00843988" w:rsidRPr="00843988" w:rsidRDefault="00843988"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2</w:t>
      </w:r>
      <w:r w:rsidR="00646327">
        <w:rPr>
          <w:rFonts w:ascii="Arial" w:hAnsi="Arial" w:cs="Arial"/>
          <w:sz w:val="22"/>
          <w:szCs w:val="22"/>
        </w:rPr>
        <w:t>7</w:t>
      </w:r>
      <w:r w:rsidR="00B8598A">
        <w:rPr>
          <w:rFonts w:ascii="Arial" w:hAnsi="Arial" w:cs="Arial"/>
          <w:sz w:val="22"/>
          <w:szCs w:val="22"/>
        </w:rPr>
        <w:t>–</w:t>
      </w:r>
      <w:r>
        <w:rPr>
          <w:rFonts w:ascii="Arial" w:hAnsi="Arial" w:cs="Arial"/>
          <w:sz w:val="22"/>
          <w:szCs w:val="22"/>
        </w:rPr>
        <w:t>7</w:t>
      </w:r>
      <w:r w:rsidR="00646327">
        <w:rPr>
          <w:rFonts w:ascii="Arial" w:hAnsi="Arial" w:cs="Arial"/>
          <w:sz w:val="22"/>
          <w:szCs w:val="22"/>
        </w:rPr>
        <w:t>6</w:t>
      </w:r>
      <w:r>
        <w:rPr>
          <w:rFonts w:ascii="Arial" w:hAnsi="Arial" w:cs="Arial"/>
          <w:sz w:val="22"/>
          <w:szCs w:val="22"/>
        </w:rPr>
        <w:t xml:space="preserve"> mm</w:t>
      </w:r>
    </w:p>
    <w:p w14:paraId="5F7768E4" w14:textId="6F9C704C" w:rsidR="00843988" w:rsidRPr="005A55EA" w:rsidRDefault="005A55EA"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7</w:t>
      </w:r>
      <w:r w:rsidR="00646327">
        <w:rPr>
          <w:rFonts w:ascii="Arial" w:hAnsi="Arial" w:cs="Arial"/>
          <w:sz w:val="22"/>
          <w:szCs w:val="22"/>
        </w:rPr>
        <w:t>7</w:t>
      </w:r>
      <w:r w:rsidR="00B8598A">
        <w:rPr>
          <w:rFonts w:ascii="Arial" w:hAnsi="Arial" w:cs="Arial"/>
          <w:sz w:val="22"/>
          <w:szCs w:val="22"/>
        </w:rPr>
        <w:t>–</w:t>
      </w:r>
      <w:r>
        <w:rPr>
          <w:rFonts w:ascii="Arial" w:hAnsi="Arial" w:cs="Arial"/>
          <w:sz w:val="22"/>
          <w:szCs w:val="22"/>
        </w:rPr>
        <w:t>12</w:t>
      </w:r>
      <w:r w:rsidR="00CE233B">
        <w:rPr>
          <w:rFonts w:ascii="Arial" w:hAnsi="Arial" w:cs="Arial"/>
          <w:sz w:val="22"/>
          <w:szCs w:val="22"/>
        </w:rPr>
        <w:t>6</w:t>
      </w:r>
      <w:r>
        <w:rPr>
          <w:rFonts w:ascii="Arial" w:hAnsi="Arial" w:cs="Arial"/>
          <w:sz w:val="22"/>
          <w:szCs w:val="22"/>
        </w:rPr>
        <w:t xml:space="preserve"> mm</w:t>
      </w:r>
    </w:p>
    <w:p w14:paraId="708C5526" w14:textId="3F6984E6" w:rsidR="005A55EA" w:rsidRPr="005A55EA" w:rsidRDefault="005A55EA"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12</w:t>
      </w:r>
      <w:r w:rsidR="00CE233B">
        <w:rPr>
          <w:rFonts w:ascii="Arial" w:hAnsi="Arial" w:cs="Arial"/>
          <w:sz w:val="22"/>
          <w:szCs w:val="22"/>
        </w:rPr>
        <w:t>7</w:t>
      </w:r>
      <w:r w:rsidR="00B8598A">
        <w:rPr>
          <w:rFonts w:ascii="Arial" w:hAnsi="Arial" w:cs="Arial"/>
          <w:sz w:val="22"/>
          <w:szCs w:val="22"/>
        </w:rPr>
        <w:t>–</w:t>
      </w:r>
      <w:r>
        <w:rPr>
          <w:rFonts w:ascii="Arial" w:hAnsi="Arial" w:cs="Arial"/>
          <w:sz w:val="22"/>
          <w:szCs w:val="22"/>
        </w:rPr>
        <w:t>17</w:t>
      </w:r>
      <w:r w:rsidR="00CE233B">
        <w:rPr>
          <w:rFonts w:ascii="Arial" w:hAnsi="Arial" w:cs="Arial"/>
          <w:sz w:val="22"/>
          <w:szCs w:val="22"/>
        </w:rPr>
        <w:t>6</w:t>
      </w:r>
      <w:r>
        <w:rPr>
          <w:rFonts w:ascii="Arial" w:hAnsi="Arial" w:cs="Arial"/>
          <w:sz w:val="22"/>
          <w:szCs w:val="22"/>
        </w:rPr>
        <w:t xml:space="preserve"> mm</w:t>
      </w:r>
    </w:p>
    <w:p w14:paraId="72269557" w14:textId="2F009575" w:rsidR="005A55EA" w:rsidRPr="00843988" w:rsidRDefault="00CE233B" w:rsidP="00E50C04">
      <w:pPr>
        <w:pStyle w:val="ListParagraph"/>
        <w:numPr>
          <w:ilvl w:val="1"/>
          <w:numId w:val="3"/>
        </w:numPr>
        <w:spacing w:after="0" w:line="240" w:lineRule="auto"/>
        <w:ind w:left="1134"/>
        <w:rPr>
          <w:rFonts w:ascii="Arial" w:hAnsi="Arial" w:cs="Arial"/>
          <w:sz w:val="22"/>
          <w:szCs w:val="22"/>
          <w:lang w:val="en-US"/>
        </w:rPr>
      </w:pPr>
      <w:r>
        <w:rPr>
          <w:rFonts w:ascii="Arial" w:hAnsi="Arial" w:cs="Arial"/>
          <w:sz w:val="22"/>
          <w:szCs w:val="22"/>
        </w:rPr>
        <w:t>≥</w:t>
      </w:r>
      <w:r w:rsidR="005A55EA">
        <w:rPr>
          <w:rFonts w:ascii="Arial" w:hAnsi="Arial" w:cs="Arial"/>
          <w:sz w:val="22"/>
          <w:szCs w:val="22"/>
        </w:rPr>
        <w:t>17</w:t>
      </w:r>
      <w:r>
        <w:rPr>
          <w:rFonts w:ascii="Arial" w:hAnsi="Arial" w:cs="Arial"/>
          <w:sz w:val="22"/>
          <w:szCs w:val="22"/>
        </w:rPr>
        <w:t>7</w:t>
      </w:r>
      <w:r w:rsidR="005A55EA">
        <w:rPr>
          <w:rFonts w:ascii="Arial" w:hAnsi="Arial" w:cs="Arial"/>
          <w:sz w:val="22"/>
          <w:szCs w:val="22"/>
        </w:rPr>
        <w:t xml:space="preserve"> mm</w:t>
      </w:r>
    </w:p>
    <w:p w14:paraId="21DE9B89" w14:textId="77777777" w:rsidR="00843988" w:rsidRPr="00843988" w:rsidRDefault="00843988" w:rsidP="00E50C04">
      <w:pPr>
        <w:pStyle w:val="ListParagraph"/>
        <w:spacing w:after="0" w:line="240" w:lineRule="auto"/>
        <w:rPr>
          <w:rFonts w:ascii="Arial" w:hAnsi="Arial" w:cs="Arial"/>
          <w:sz w:val="22"/>
          <w:szCs w:val="22"/>
          <w:lang w:val="en-US"/>
        </w:rPr>
      </w:pPr>
    </w:p>
    <w:p w14:paraId="1386B092" w14:textId="77777777" w:rsidR="00345839" w:rsidRPr="004F5C8D" w:rsidRDefault="00345839" w:rsidP="004F5C8D">
      <w:pPr>
        <w:spacing w:after="0" w:line="240" w:lineRule="auto"/>
        <w:rPr>
          <w:rFonts w:ascii="Arial" w:hAnsi="Arial" w:cs="Arial"/>
          <w:sz w:val="22"/>
          <w:szCs w:val="22"/>
          <w:lang w:val="en-US"/>
        </w:rPr>
      </w:pPr>
    </w:p>
    <w:p w14:paraId="07B73917" w14:textId="5D69EBC2" w:rsidR="007746D1" w:rsidRDefault="007D5377" w:rsidP="00314DAD">
      <w:pPr>
        <w:spacing w:after="0" w:line="240" w:lineRule="auto"/>
        <w:jc w:val="both"/>
        <w:rPr>
          <w:rFonts w:ascii="Arial" w:hAnsi="Arial" w:cs="Arial"/>
          <w:sz w:val="22"/>
          <w:szCs w:val="22"/>
          <w:lang w:val="en-US"/>
        </w:rPr>
      </w:pPr>
      <w:r>
        <w:rPr>
          <w:rFonts w:ascii="Arial" w:hAnsi="Arial" w:cs="Arial"/>
          <w:sz w:val="22"/>
          <w:szCs w:val="22"/>
          <w:lang w:val="en-US"/>
        </w:rPr>
        <w:lastRenderedPageBreak/>
        <w:t>All routes travelled must be recorded using a GPS device and a map produced to illustrate the extent of the rapid track-based survey. The total distance of the survey and the sample size</w:t>
      </w:r>
      <w:r w:rsidR="00DB2AE8">
        <w:rPr>
          <w:rFonts w:ascii="Arial" w:hAnsi="Arial" w:cs="Arial"/>
          <w:sz w:val="22"/>
          <w:szCs w:val="22"/>
          <w:lang w:val="en-US"/>
        </w:rPr>
        <w:t xml:space="preserve"> as percentage of </w:t>
      </w:r>
      <w:proofErr w:type="gramStart"/>
      <w:r w:rsidR="00DB2AE8">
        <w:rPr>
          <w:rFonts w:ascii="Arial" w:hAnsi="Arial" w:cs="Arial"/>
          <w:sz w:val="22"/>
          <w:szCs w:val="22"/>
          <w:lang w:val="en-US"/>
        </w:rPr>
        <w:t>the</w:t>
      </w:r>
      <w:r w:rsidR="00DC5147">
        <w:rPr>
          <w:rFonts w:ascii="Arial" w:hAnsi="Arial" w:cs="Arial"/>
          <w:sz w:val="22"/>
          <w:szCs w:val="22"/>
          <w:lang w:val="en-US"/>
        </w:rPr>
        <w:t xml:space="preserve"> </w:t>
      </w:r>
      <w:proofErr w:type="spellStart"/>
      <w:r w:rsidR="00DB2AE8">
        <w:rPr>
          <w:rFonts w:ascii="Arial" w:hAnsi="Arial" w:cs="Arial"/>
          <w:sz w:val="22"/>
          <w:szCs w:val="22"/>
          <w:lang w:val="en-US"/>
        </w:rPr>
        <w:t>licence</w:t>
      </w:r>
      <w:proofErr w:type="spellEnd"/>
      <w:proofErr w:type="gramEnd"/>
      <w:r w:rsidR="00DB2AE8">
        <w:rPr>
          <w:rFonts w:ascii="Arial" w:hAnsi="Arial" w:cs="Arial"/>
          <w:sz w:val="22"/>
          <w:szCs w:val="22"/>
          <w:lang w:val="en-US"/>
        </w:rPr>
        <w:t xml:space="preserve"> application </w:t>
      </w:r>
      <w:proofErr w:type="gramStart"/>
      <w:r w:rsidR="00DB2AE8">
        <w:rPr>
          <w:rFonts w:ascii="Arial" w:hAnsi="Arial" w:cs="Arial"/>
          <w:sz w:val="22"/>
          <w:szCs w:val="22"/>
          <w:lang w:val="en-US"/>
        </w:rPr>
        <w:t>area,</w:t>
      </w:r>
      <w:proofErr w:type="gramEnd"/>
      <w:r w:rsidR="00DB2AE8">
        <w:rPr>
          <w:rFonts w:ascii="Arial" w:hAnsi="Arial" w:cs="Arial"/>
          <w:sz w:val="22"/>
          <w:szCs w:val="22"/>
          <w:lang w:val="en-US"/>
        </w:rPr>
        <w:t xml:space="preserve"> must be provided</w:t>
      </w:r>
      <w:r w:rsidR="00DB2AE8" w:rsidRPr="00AF7D3F">
        <w:rPr>
          <w:rFonts w:ascii="Arial" w:hAnsi="Arial" w:cs="Arial"/>
          <w:sz w:val="22"/>
          <w:szCs w:val="22"/>
          <w:lang w:val="en-US"/>
        </w:rPr>
        <w:t>.</w:t>
      </w:r>
      <w:r w:rsidR="00271D33" w:rsidRPr="00AF7D3F">
        <w:rPr>
          <w:rFonts w:ascii="Arial" w:hAnsi="Arial" w:cs="Arial"/>
          <w:sz w:val="22"/>
          <w:szCs w:val="22"/>
          <w:lang w:val="en-US"/>
        </w:rPr>
        <w:t xml:space="preserve"> Appendix 1 provides a </w:t>
      </w:r>
      <w:r w:rsidR="0058422A" w:rsidRPr="00AF7D3F">
        <w:rPr>
          <w:rFonts w:ascii="Arial" w:hAnsi="Arial" w:cs="Arial"/>
          <w:sz w:val="22"/>
          <w:szCs w:val="22"/>
          <w:lang w:val="en-US"/>
        </w:rPr>
        <w:t xml:space="preserve">suggested </w:t>
      </w:r>
      <w:r w:rsidR="009A3053" w:rsidRPr="00AF7D3F">
        <w:rPr>
          <w:rFonts w:ascii="Arial" w:hAnsi="Arial" w:cs="Arial"/>
          <w:sz w:val="22"/>
          <w:szCs w:val="22"/>
          <w:lang w:val="en-US"/>
        </w:rPr>
        <w:t xml:space="preserve">blank </w:t>
      </w:r>
      <w:r w:rsidR="00FB693F" w:rsidRPr="00AF7D3F">
        <w:rPr>
          <w:rFonts w:ascii="Arial" w:hAnsi="Arial" w:cs="Arial"/>
          <w:sz w:val="22"/>
          <w:szCs w:val="22"/>
          <w:lang w:val="en-US"/>
        </w:rPr>
        <w:t>track</w:t>
      </w:r>
      <w:r w:rsidR="0047706D" w:rsidRPr="00AF7D3F">
        <w:rPr>
          <w:rFonts w:ascii="Arial" w:hAnsi="Arial" w:cs="Arial"/>
          <w:sz w:val="22"/>
          <w:szCs w:val="22"/>
          <w:lang w:val="en-US"/>
        </w:rPr>
        <w:t>-based</w:t>
      </w:r>
      <w:r w:rsidR="00C2386B" w:rsidRPr="00AF7D3F">
        <w:rPr>
          <w:rFonts w:ascii="Arial" w:hAnsi="Arial" w:cs="Arial"/>
          <w:sz w:val="22"/>
          <w:szCs w:val="22"/>
          <w:lang w:val="en-US"/>
        </w:rPr>
        <w:t xml:space="preserve"> </w:t>
      </w:r>
      <w:r w:rsidR="009A3053" w:rsidRPr="00AF7D3F">
        <w:rPr>
          <w:rFonts w:ascii="Arial" w:hAnsi="Arial" w:cs="Arial"/>
          <w:sz w:val="22"/>
          <w:szCs w:val="22"/>
          <w:lang w:val="en-US"/>
        </w:rPr>
        <w:t>survey sheet.</w:t>
      </w:r>
    </w:p>
    <w:permEnd w:id="504503948"/>
    <w:p w14:paraId="05FA332A" w14:textId="77777777" w:rsidR="00D940B2" w:rsidRPr="00D940B2" w:rsidRDefault="00D940B2" w:rsidP="00D940B2">
      <w:pPr>
        <w:spacing w:after="0" w:line="240" w:lineRule="auto"/>
        <w:rPr>
          <w:rFonts w:ascii="Arial" w:hAnsi="Arial" w:cs="Arial"/>
          <w:sz w:val="22"/>
          <w:szCs w:val="22"/>
        </w:rPr>
      </w:pPr>
    </w:p>
    <w:p w14:paraId="6A897EF8" w14:textId="6AC2146A" w:rsidR="00D940B2" w:rsidRPr="00D940B2" w:rsidRDefault="00D940B2" w:rsidP="00D940B2">
      <w:pPr>
        <w:spacing w:after="0" w:line="240" w:lineRule="auto"/>
        <w:rPr>
          <w:rFonts w:ascii="Arial" w:hAnsi="Arial" w:cs="Arial"/>
          <w:b/>
          <w:sz w:val="22"/>
          <w:szCs w:val="22"/>
        </w:rPr>
      </w:pPr>
      <w:r w:rsidRPr="00D940B2">
        <w:rPr>
          <w:rFonts w:ascii="Arial" w:hAnsi="Arial" w:cs="Arial"/>
          <w:b/>
          <w:bCs/>
          <w:sz w:val="22"/>
          <w:szCs w:val="22"/>
        </w:rPr>
        <w:t xml:space="preserve">Table </w:t>
      </w:r>
      <w:r w:rsidR="00B76C39">
        <w:rPr>
          <w:rFonts w:ascii="Arial" w:hAnsi="Arial" w:cs="Arial"/>
          <w:b/>
          <w:bCs/>
          <w:sz w:val="22"/>
          <w:szCs w:val="22"/>
        </w:rPr>
        <w:t>3</w:t>
      </w:r>
      <w:r w:rsidRPr="00D940B2">
        <w:rPr>
          <w:rFonts w:ascii="Arial" w:hAnsi="Arial" w:cs="Arial"/>
          <w:b/>
          <w:bCs/>
          <w:sz w:val="22"/>
          <w:szCs w:val="22"/>
        </w:rPr>
        <w:t>. Resource level data collected during rapid tracked-based survey</w:t>
      </w:r>
      <w:r w:rsidR="00B74712">
        <w:rPr>
          <w:rFonts w:ascii="Arial" w:hAnsi="Arial" w:cs="Arial"/>
          <w:b/>
          <w:bCs/>
          <w:sz w:val="22"/>
          <w:szCs w:val="22"/>
        </w:rPr>
        <w:t>.</w:t>
      </w:r>
    </w:p>
    <w:tbl>
      <w:tblPr>
        <w:tblStyle w:val="TableGrid"/>
        <w:tblW w:w="9918" w:type="dxa"/>
        <w:tblLayout w:type="fixed"/>
        <w:tblLook w:val="04A0" w:firstRow="1" w:lastRow="0" w:firstColumn="1" w:lastColumn="0" w:noHBand="0" w:noVBand="1"/>
      </w:tblPr>
      <w:tblGrid>
        <w:gridCol w:w="1271"/>
        <w:gridCol w:w="1134"/>
        <w:gridCol w:w="992"/>
        <w:gridCol w:w="877"/>
        <w:gridCol w:w="871"/>
        <w:gridCol w:w="883"/>
        <w:gridCol w:w="771"/>
        <w:gridCol w:w="709"/>
        <w:gridCol w:w="709"/>
        <w:gridCol w:w="709"/>
        <w:gridCol w:w="992"/>
      </w:tblGrid>
      <w:tr w:rsidR="00332677" w:rsidRPr="00D940B2" w14:paraId="7D500451" w14:textId="7819EF03" w:rsidTr="00B811B7">
        <w:trPr>
          <w:cantSplit/>
          <w:trHeight w:val="636"/>
        </w:trPr>
        <w:tc>
          <w:tcPr>
            <w:tcW w:w="1271" w:type="dxa"/>
            <w:vMerge w:val="restart"/>
            <w:tcBorders>
              <w:top w:val="single" w:sz="4" w:space="0" w:color="auto"/>
              <w:left w:val="single" w:sz="4" w:space="0" w:color="auto"/>
              <w:bottom w:val="single" w:sz="4" w:space="0" w:color="auto"/>
              <w:right w:val="single" w:sz="4" w:space="0" w:color="auto"/>
            </w:tcBorders>
            <w:vAlign w:val="center"/>
            <w:hideMark/>
          </w:tcPr>
          <w:p w14:paraId="167B84DF" w14:textId="7A63B713" w:rsidR="00332677" w:rsidRPr="00D940B2" w:rsidRDefault="00332677" w:rsidP="00C074CF">
            <w:pPr>
              <w:rPr>
                <w:rFonts w:ascii="Arial" w:hAnsi="Arial" w:cs="Arial"/>
                <w:sz w:val="20"/>
                <w:szCs w:val="20"/>
              </w:rPr>
            </w:pPr>
            <w:r w:rsidRPr="00D940B2">
              <w:rPr>
                <w:rFonts w:ascii="Arial" w:hAnsi="Arial" w:cs="Arial"/>
                <w:sz w:val="20"/>
                <w:szCs w:val="20"/>
              </w:rPr>
              <w:t>Area/Zone</w:t>
            </w:r>
            <w:r w:rsidR="00C074CF">
              <w:rPr>
                <w:rFonts w:ascii="Arial" w:hAnsi="Arial" w:cs="Arial"/>
                <w:sz w:val="20"/>
                <w:szCs w:val="20"/>
              </w:rPr>
              <w:t xml:space="preserve"> </w:t>
            </w:r>
            <w:r w:rsidRPr="00D940B2">
              <w:rPr>
                <w:rFonts w:ascii="Arial" w:hAnsi="Arial" w:cs="Arial"/>
                <w:sz w:val="20"/>
                <w:szCs w:val="20"/>
              </w:rPr>
              <w:t>(number or name)</w:t>
            </w:r>
          </w:p>
        </w:tc>
        <w:tc>
          <w:tcPr>
            <w:tcW w:w="1134" w:type="dxa"/>
            <w:vMerge w:val="restart"/>
            <w:tcBorders>
              <w:top w:val="single" w:sz="4" w:space="0" w:color="auto"/>
              <w:left w:val="single" w:sz="4" w:space="0" w:color="auto"/>
              <w:bottom w:val="single" w:sz="4" w:space="0" w:color="auto"/>
              <w:right w:val="single" w:sz="4" w:space="0" w:color="auto"/>
            </w:tcBorders>
            <w:vAlign w:val="center"/>
            <w:hideMark/>
          </w:tcPr>
          <w:p w14:paraId="1BA529F1" w14:textId="6CD36726" w:rsidR="00332677" w:rsidRPr="00D940B2" w:rsidRDefault="00332677" w:rsidP="00D940B2">
            <w:pPr>
              <w:rPr>
                <w:rFonts w:ascii="Arial" w:hAnsi="Arial" w:cs="Arial"/>
                <w:sz w:val="20"/>
                <w:szCs w:val="20"/>
              </w:rPr>
            </w:pPr>
            <w:r w:rsidRPr="00D940B2">
              <w:rPr>
                <w:rFonts w:ascii="Arial" w:hAnsi="Arial" w:cs="Arial"/>
                <w:sz w:val="20"/>
                <w:szCs w:val="20"/>
              </w:rPr>
              <w:t>Hectares</w:t>
            </w:r>
            <w:r w:rsidRPr="00D940B2">
              <w:rPr>
                <w:rFonts w:ascii="Arial" w:hAnsi="Arial" w:cs="Arial"/>
                <w:sz w:val="20"/>
                <w:szCs w:val="20"/>
                <w:vertAlign w:val="superscript"/>
              </w:rPr>
              <w:t>1</w:t>
            </w:r>
          </w:p>
        </w:tc>
        <w:tc>
          <w:tcPr>
            <w:tcW w:w="5103" w:type="dxa"/>
            <w:gridSpan w:val="6"/>
            <w:tcBorders>
              <w:top w:val="single" w:sz="4" w:space="0" w:color="auto"/>
              <w:left w:val="single" w:sz="4" w:space="0" w:color="auto"/>
              <w:bottom w:val="single" w:sz="4" w:space="0" w:color="auto"/>
              <w:right w:val="single" w:sz="4" w:space="0" w:color="auto"/>
            </w:tcBorders>
            <w:hideMark/>
          </w:tcPr>
          <w:p w14:paraId="2A46CE9B" w14:textId="600BA54A" w:rsidR="00332677" w:rsidRPr="00D940B2" w:rsidRDefault="00332677" w:rsidP="00224244">
            <w:pPr>
              <w:jc w:val="center"/>
              <w:rPr>
                <w:rFonts w:ascii="Arial" w:hAnsi="Arial" w:cs="Arial"/>
                <w:sz w:val="20"/>
                <w:szCs w:val="20"/>
              </w:rPr>
            </w:pPr>
            <w:r w:rsidRPr="00D940B2">
              <w:rPr>
                <w:rFonts w:ascii="Arial" w:hAnsi="Arial" w:cs="Arial"/>
                <w:sz w:val="20"/>
                <w:szCs w:val="20"/>
              </w:rPr>
              <w:t>Total stems</w:t>
            </w:r>
            <w:r w:rsidRPr="00D940B2">
              <w:rPr>
                <w:rFonts w:ascii="Arial" w:hAnsi="Arial" w:cs="Arial"/>
                <w:sz w:val="20"/>
                <w:szCs w:val="20"/>
                <w:vertAlign w:val="superscript"/>
              </w:rPr>
              <w:t xml:space="preserve">2 </w:t>
            </w:r>
            <w:r w:rsidRPr="00D940B2">
              <w:rPr>
                <w:rFonts w:ascii="Arial" w:hAnsi="Arial" w:cs="Arial"/>
                <w:sz w:val="20"/>
                <w:szCs w:val="20"/>
              </w:rPr>
              <w:t>and stems/hectare</w:t>
            </w:r>
            <w:r w:rsidRPr="00D940B2">
              <w:rPr>
                <w:rFonts w:ascii="Arial" w:hAnsi="Arial" w:cs="Arial"/>
                <w:sz w:val="20"/>
                <w:szCs w:val="20"/>
                <w:vertAlign w:val="superscript"/>
              </w:rPr>
              <w:t xml:space="preserve">3 </w:t>
            </w:r>
            <w:r w:rsidRPr="00D940B2">
              <w:rPr>
                <w:rFonts w:ascii="Arial" w:hAnsi="Arial" w:cs="Arial"/>
                <w:sz w:val="20"/>
                <w:szCs w:val="20"/>
              </w:rPr>
              <w:t>in size classes measured at 150 mm above ground level</w:t>
            </w:r>
            <w:r w:rsidR="00224244">
              <w:rPr>
                <w:rFonts w:ascii="Arial" w:hAnsi="Arial" w:cs="Arial"/>
                <w:sz w:val="20"/>
                <w:szCs w:val="20"/>
              </w:rPr>
              <w:t xml:space="preserve"> (diameter)</w:t>
            </w:r>
          </w:p>
        </w:tc>
        <w:tc>
          <w:tcPr>
            <w:tcW w:w="2410" w:type="dxa"/>
            <w:gridSpan w:val="3"/>
            <w:tcBorders>
              <w:top w:val="single" w:sz="4" w:space="0" w:color="auto"/>
              <w:left w:val="single" w:sz="4" w:space="0" w:color="auto"/>
              <w:bottom w:val="single" w:sz="4" w:space="0" w:color="auto"/>
            </w:tcBorders>
            <w:vAlign w:val="center"/>
          </w:tcPr>
          <w:p w14:paraId="15F33643" w14:textId="74FEA570" w:rsidR="00332677" w:rsidRPr="00D940B2" w:rsidRDefault="00332677" w:rsidP="00332677">
            <w:pPr>
              <w:jc w:val="center"/>
              <w:rPr>
                <w:rFonts w:ascii="Arial" w:hAnsi="Arial" w:cs="Arial"/>
                <w:sz w:val="20"/>
                <w:szCs w:val="20"/>
              </w:rPr>
            </w:pPr>
            <w:r w:rsidRPr="00D940B2">
              <w:rPr>
                <w:rFonts w:ascii="Arial" w:hAnsi="Arial" w:cs="Arial"/>
                <w:sz w:val="20"/>
                <w:szCs w:val="20"/>
              </w:rPr>
              <w:t>Dead</w:t>
            </w:r>
            <w:r>
              <w:rPr>
                <w:rFonts w:ascii="Arial" w:hAnsi="Arial" w:cs="Arial"/>
                <w:sz w:val="20"/>
                <w:szCs w:val="20"/>
              </w:rPr>
              <w:t xml:space="preserve"> </w:t>
            </w:r>
            <w:r w:rsidRPr="00D940B2">
              <w:rPr>
                <w:rFonts w:ascii="Arial" w:hAnsi="Arial" w:cs="Arial"/>
                <w:sz w:val="20"/>
                <w:szCs w:val="20"/>
              </w:rPr>
              <w:t>wood</w:t>
            </w:r>
          </w:p>
        </w:tc>
      </w:tr>
      <w:tr w:rsidR="009E3C1A" w:rsidRPr="00D940B2" w14:paraId="111B67F9" w14:textId="73249190"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01C28C65" w14:textId="77777777" w:rsidR="00332677" w:rsidRPr="00D940B2" w:rsidRDefault="00332677" w:rsidP="00D940B2">
            <w:pPr>
              <w:rPr>
                <w:rFonts w:ascii="Arial" w:hAnsi="Arial" w:cs="Arial"/>
                <w:sz w:val="20"/>
                <w:szCs w:val="20"/>
              </w:rPr>
            </w:pPr>
          </w:p>
        </w:tc>
        <w:tc>
          <w:tcPr>
            <w:tcW w:w="1134" w:type="dxa"/>
            <w:vMerge/>
            <w:tcBorders>
              <w:top w:val="single" w:sz="4" w:space="0" w:color="auto"/>
              <w:left w:val="single" w:sz="4" w:space="0" w:color="auto"/>
              <w:bottom w:val="single" w:sz="4" w:space="0" w:color="auto"/>
              <w:right w:val="single" w:sz="4" w:space="0" w:color="auto"/>
            </w:tcBorders>
            <w:vAlign w:val="center"/>
            <w:hideMark/>
          </w:tcPr>
          <w:p w14:paraId="1F90A0A3"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vAlign w:val="center"/>
            <w:hideMark/>
          </w:tcPr>
          <w:p w14:paraId="0A6F4B90" w14:textId="1FED1A30" w:rsidR="00332677" w:rsidRPr="00D940B2" w:rsidRDefault="00332677" w:rsidP="00D940B2">
            <w:pPr>
              <w:rPr>
                <w:rFonts w:ascii="Arial" w:hAnsi="Arial" w:cs="Arial"/>
                <w:sz w:val="20"/>
                <w:szCs w:val="20"/>
              </w:rPr>
            </w:pPr>
            <w:r w:rsidRPr="00D940B2">
              <w:rPr>
                <w:rFonts w:ascii="Arial" w:hAnsi="Arial" w:cs="Arial"/>
                <w:sz w:val="20"/>
                <w:szCs w:val="20"/>
              </w:rPr>
              <w:t>Stems</w:t>
            </w:r>
            <w:r w:rsidR="00AB13E3">
              <w:rPr>
                <w:rFonts w:ascii="Arial" w:hAnsi="Arial" w:cs="Arial"/>
                <w:sz w:val="20"/>
                <w:szCs w:val="20"/>
              </w:rPr>
              <w:t>/</w:t>
            </w:r>
          </w:p>
          <w:p w14:paraId="6AB27C39" w14:textId="0312CD38"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vAlign w:val="center"/>
            <w:hideMark/>
          </w:tcPr>
          <w:p w14:paraId="5C54774A" w14:textId="44727ABA" w:rsidR="00332677" w:rsidRPr="00D940B2" w:rsidRDefault="00332677" w:rsidP="00D940B2">
            <w:pPr>
              <w:rPr>
                <w:rFonts w:ascii="Arial" w:hAnsi="Arial" w:cs="Arial"/>
                <w:sz w:val="20"/>
                <w:szCs w:val="20"/>
              </w:rPr>
            </w:pPr>
            <w:r w:rsidRPr="00D940B2">
              <w:rPr>
                <w:rFonts w:ascii="Arial" w:hAnsi="Arial" w:cs="Arial"/>
                <w:sz w:val="20"/>
                <w:szCs w:val="20"/>
              </w:rPr>
              <w:t>0</w:t>
            </w:r>
            <w:r w:rsidRPr="002B2202">
              <w:rPr>
                <w:rFonts w:ascii="Arial" w:hAnsi="Arial" w:cs="Arial"/>
                <w:sz w:val="20"/>
                <w:szCs w:val="20"/>
              </w:rPr>
              <w:t>–</w:t>
            </w:r>
            <w:r w:rsidRPr="00D940B2">
              <w:rPr>
                <w:rFonts w:ascii="Arial" w:hAnsi="Arial" w:cs="Arial"/>
                <w:sz w:val="20"/>
                <w:szCs w:val="20"/>
              </w:rPr>
              <w:t>2</w:t>
            </w:r>
            <w:r w:rsidR="00301410">
              <w:rPr>
                <w:rFonts w:ascii="Arial" w:hAnsi="Arial" w:cs="Arial"/>
                <w:sz w:val="20"/>
                <w:szCs w:val="20"/>
              </w:rPr>
              <w:t>6</w:t>
            </w:r>
            <w:r w:rsidR="008F0578">
              <w:rPr>
                <w:rFonts w:ascii="Arial" w:hAnsi="Arial" w:cs="Arial"/>
                <w:sz w:val="20"/>
                <w:szCs w:val="20"/>
              </w:rPr>
              <w:t xml:space="preserve"> </w:t>
            </w:r>
            <w:r w:rsidRPr="00D940B2">
              <w:rPr>
                <w:rFonts w:ascii="Arial" w:hAnsi="Arial" w:cs="Arial"/>
                <w:sz w:val="20"/>
                <w:szCs w:val="20"/>
              </w:rPr>
              <w:t>mm</w:t>
            </w:r>
          </w:p>
        </w:tc>
        <w:tc>
          <w:tcPr>
            <w:tcW w:w="871" w:type="dxa"/>
            <w:tcBorders>
              <w:top w:val="single" w:sz="4" w:space="0" w:color="auto"/>
              <w:left w:val="single" w:sz="4" w:space="0" w:color="auto"/>
              <w:bottom w:val="single" w:sz="4" w:space="0" w:color="auto"/>
              <w:right w:val="single" w:sz="4" w:space="0" w:color="auto"/>
            </w:tcBorders>
            <w:vAlign w:val="center"/>
            <w:hideMark/>
          </w:tcPr>
          <w:p w14:paraId="2F7130E5" w14:textId="4BBC138A" w:rsidR="00332677" w:rsidRPr="00D940B2" w:rsidRDefault="00332677" w:rsidP="00D940B2">
            <w:pPr>
              <w:rPr>
                <w:rFonts w:ascii="Arial" w:hAnsi="Arial" w:cs="Arial"/>
                <w:sz w:val="20"/>
                <w:szCs w:val="20"/>
              </w:rPr>
            </w:pPr>
            <w:r w:rsidRPr="00D940B2">
              <w:rPr>
                <w:rFonts w:ascii="Arial" w:hAnsi="Arial" w:cs="Arial"/>
                <w:sz w:val="20"/>
                <w:szCs w:val="20"/>
              </w:rPr>
              <w:t>2</w:t>
            </w:r>
            <w:r w:rsidR="00301410">
              <w:rPr>
                <w:rFonts w:ascii="Arial" w:hAnsi="Arial" w:cs="Arial"/>
                <w:sz w:val="20"/>
                <w:szCs w:val="20"/>
              </w:rPr>
              <w:t>7</w:t>
            </w:r>
            <w:r w:rsidRPr="002B2202">
              <w:rPr>
                <w:rFonts w:ascii="Arial" w:hAnsi="Arial" w:cs="Arial"/>
                <w:sz w:val="20"/>
                <w:szCs w:val="20"/>
              </w:rPr>
              <w:t>–</w:t>
            </w:r>
            <w:r w:rsidRPr="00D940B2">
              <w:rPr>
                <w:rFonts w:ascii="Arial" w:hAnsi="Arial" w:cs="Arial"/>
                <w:sz w:val="20"/>
                <w:szCs w:val="20"/>
              </w:rPr>
              <w:t>7</w:t>
            </w:r>
            <w:r w:rsidR="00301410">
              <w:rPr>
                <w:rFonts w:ascii="Arial" w:hAnsi="Arial" w:cs="Arial"/>
                <w:sz w:val="20"/>
                <w:szCs w:val="20"/>
              </w:rPr>
              <w:t>6</w:t>
            </w:r>
            <w:r w:rsidR="008F0578">
              <w:rPr>
                <w:rFonts w:ascii="Arial" w:hAnsi="Arial" w:cs="Arial"/>
                <w:sz w:val="20"/>
                <w:szCs w:val="20"/>
              </w:rPr>
              <w:t xml:space="preserve"> </w:t>
            </w:r>
            <w:r w:rsidRPr="00D940B2">
              <w:rPr>
                <w:rFonts w:ascii="Arial" w:hAnsi="Arial" w:cs="Arial"/>
                <w:sz w:val="20"/>
                <w:szCs w:val="20"/>
              </w:rPr>
              <w:t>mm</w:t>
            </w:r>
          </w:p>
        </w:tc>
        <w:tc>
          <w:tcPr>
            <w:tcW w:w="883" w:type="dxa"/>
            <w:tcBorders>
              <w:top w:val="single" w:sz="4" w:space="0" w:color="auto"/>
              <w:left w:val="single" w:sz="4" w:space="0" w:color="auto"/>
              <w:bottom w:val="single" w:sz="4" w:space="0" w:color="auto"/>
              <w:right w:val="single" w:sz="4" w:space="0" w:color="auto"/>
            </w:tcBorders>
            <w:vAlign w:val="center"/>
            <w:hideMark/>
          </w:tcPr>
          <w:p w14:paraId="246D80F5" w14:textId="716EF1D9" w:rsidR="00332677" w:rsidRPr="00D940B2" w:rsidRDefault="00332677" w:rsidP="00D940B2">
            <w:pPr>
              <w:rPr>
                <w:rFonts w:ascii="Arial" w:hAnsi="Arial" w:cs="Arial"/>
                <w:sz w:val="20"/>
                <w:szCs w:val="20"/>
              </w:rPr>
            </w:pPr>
            <w:r w:rsidRPr="00D940B2">
              <w:rPr>
                <w:rFonts w:ascii="Arial" w:hAnsi="Arial" w:cs="Arial"/>
                <w:sz w:val="20"/>
                <w:szCs w:val="20"/>
              </w:rPr>
              <w:t>7</w:t>
            </w:r>
            <w:r w:rsidR="00301410">
              <w:rPr>
                <w:rFonts w:ascii="Arial" w:hAnsi="Arial" w:cs="Arial"/>
                <w:sz w:val="20"/>
                <w:szCs w:val="20"/>
              </w:rPr>
              <w:t>7</w:t>
            </w:r>
            <w:r w:rsidRPr="002B2202">
              <w:rPr>
                <w:rFonts w:ascii="Arial" w:hAnsi="Arial" w:cs="Arial"/>
                <w:sz w:val="20"/>
                <w:szCs w:val="20"/>
              </w:rPr>
              <w:t>–</w:t>
            </w:r>
            <w:r w:rsidRPr="00D940B2">
              <w:rPr>
                <w:rFonts w:ascii="Arial" w:hAnsi="Arial" w:cs="Arial"/>
                <w:sz w:val="20"/>
                <w:szCs w:val="20"/>
              </w:rPr>
              <w:t>12</w:t>
            </w:r>
            <w:r w:rsidR="004C3E0E">
              <w:rPr>
                <w:rFonts w:ascii="Arial" w:hAnsi="Arial" w:cs="Arial"/>
                <w:sz w:val="20"/>
                <w:szCs w:val="20"/>
              </w:rPr>
              <w:t>6</w:t>
            </w:r>
            <w:r w:rsidR="008F0578">
              <w:rPr>
                <w:rFonts w:ascii="Arial" w:hAnsi="Arial" w:cs="Arial"/>
                <w:sz w:val="20"/>
                <w:szCs w:val="20"/>
              </w:rPr>
              <w:t xml:space="preserve"> </w:t>
            </w:r>
            <w:r w:rsidRPr="00D940B2">
              <w:rPr>
                <w:rFonts w:ascii="Arial" w:hAnsi="Arial" w:cs="Arial"/>
                <w:sz w:val="20"/>
                <w:szCs w:val="20"/>
              </w:rPr>
              <w:t>mm</w:t>
            </w:r>
          </w:p>
        </w:tc>
        <w:tc>
          <w:tcPr>
            <w:tcW w:w="771" w:type="dxa"/>
            <w:tcBorders>
              <w:top w:val="single" w:sz="4" w:space="0" w:color="auto"/>
              <w:left w:val="single" w:sz="4" w:space="0" w:color="auto"/>
              <w:bottom w:val="single" w:sz="4" w:space="0" w:color="auto"/>
              <w:right w:val="single" w:sz="4" w:space="0" w:color="auto"/>
            </w:tcBorders>
            <w:vAlign w:val="center"/>
            <w:hideMark/>
          </w:tcPr>
          <w:p w14:paraId="17F90096" w14:textId="7EB7AA8E" w:rsidR="00332677" w:rsidRPr="00D940B2" w:rsidRDefault="00332677" w:rsidP="00D940B2">
            <w:pPr>
              <w:rPr>
                <w:rFonts w:ascii="Arial" w:hAnsi="Arial" w:cs="Arial"/>
                <w:sz w:val="20"/>
                <w:szCs w:val="20"/>
              </w:rPr>
            </w:pPr>
            <w:r w:rsidRPr="00D940B2">
              <w:rPr>
                <w:rFonts w:ascii="Arial" w:hAnsi="Arial" w:cs="Arial"/>
                <w:sz w:val="20"/>
                <w:szCs w:val="20"/>
              </w:rPr>
              <w:t>12</w:t>
            </w:r>
            <w:r w:rsidR="004C3E0E">
              <w:rPr>
                <w:rFonts w:ascii="Arial" w:hAnsi="Arial" w:cs="Arial"/>
                <w:sz w:val="20"/>
                <w:szCs w:val="20"/>
              </w:rPr>
              <w:t>7</w:t>
            </w:r>
            <w:r w:rsidRPr="002B2202">
              <w:rPr>
                <w:rFonts w:ascii="Arial" w:hAnsi="Arial" w:cs="Arial"/>
                <w:sz w:val="20"/>
                <w:szCs w:val="20"/>
              </w:rPr>
              <w:t>–</w:t>
            </w:r>
            <w:r w:rsidRPr="00D940B2">
              <w:rPr>
                <w:rFonts w:ascii="Arial" w:hAnsi="Arial" w:cs="Arial"/>
                <w:sz w:val="20"/>
                <w:szCs w:val="20"/>
              </w:rPr>
              <w:t>17</w:t>
            </w:r>
            <w:r w:rsidR="004C3E0E">
              <w:rPr>
                <w:rFonts w:ascii="Arial" w:hAnsi="Arial" w:cs="Arial"/>
                <w:sz w:val="20"/>
                <w:szCs w:val="20"/>
              </w:rPr>
              <w:t>6</w:t>
            </w:r>
            <w:r w:rsidR="008F0578">
              <w:rPr>
                <w:rFonts w:ascii="Arial" w:hAnsi="Arial" w:cs="Arial"/>
                <w:sz w:val="20"/>
                <w:szCs w:val="20"/>
              </w:rPr>
              <w:t xml:space="preserve"> </w:t>
            </w:r>
            <w:r w:rsidRPr="00D940B2">
              <w:rPr>
                <w:rFonts w:ascii="Arial" w:hAnsi="Arial" w:cs="Arial"/>
                <w:sz w:val="20"/>
                <w:szCs w:val="20"/>
              </w:rPr>
              <w:t>mm</w:t>
            </w:r>
          </w:p>
        </w:tc>
        <w:tc>
          <w:tcPr>
            <w:tcW w:w="709" w:type="dxa"/>
            <w:tcBorders>
              <w:top w:val="single" w:sz="4" w:space="0" w:color="auto"/>
              <w:left w:val="single" w:sz="4" w:space="0" w:color="auto"/>
              <w:bottom w:val="single" w:sz="4" w:space="0" w:color="auto"/>
              <w:right w:val="single" w:sz="4" w:space="0" w:color="auto"/>
            </w:tcBorders>
            <w:vAlign w:val="center"/>
            <w:hideMark/>
          </w:tcPr>
          <w:p w14:paraId="46983C34" w14:textId="77D153B8" w:rsidR="00332677" w:rsidRPr="00D940B2" w:rsidRDefault="004C3E0E" w:rsidP="00D940B2">
            <w:pPr>
              <w:rPr>
                <w:rFonts w:ascii="Arial" w:hAnsi="Arial" w:cs="Arial"/>
                <w:sz w:val="20"/>
                <w:szCs w:val="20"/>
              </w:rPr>
            </w:pPr>
            <w:r>
              <w:rPr>
                <w:rFonts w:ascii="Arial" w:hAnsi="Arial" w:cs="Arial"/>
                <w:sz w:val="20"/>
                <w:szCs w:val="20"/>
              </w:rPr>
              <w:t>≥</w:t>
            </w:r>
            <w:r w:rsidR="00332677" w:rsidRPr="00D940B2">
              <w:rPr>
                <w:rFonts w:ascii="Arial" w:hAnsi="Arial" w:cs="Arial"/>
                <w:sz w:val="20"/>
                <w:szCs w:val="20"/>
              </w:rPr>
              <w:t>17</w:t>
            </w:r>
            <w:r>
              <w:rPr>
                <w:rFonts w:ascii="Arial" w:hAnsi="Arial" w:cs="Arial"/>
                <w:sz w:val="20"/>
                <w:szCs w:val="20"/>
              </w:rPr>
              <w:t>7</w:t>
            </w:r>
            <w:r w:rsidR="008F0578">
              <w:rPr>
                <w:rFonts w:ascii="Arial" w:hAnsi="Arial" w:cs="Arial"/>
                <w:sz w:val="20"/>
                <w:szCs w:val="20"/>
              </w:rPr>
              <w:t xml:space="preserve"> </w:t>
            </w:r>
            <w:r w:rsidR="00332677" w:rsidRPr="00D940B2">
              <w:rPr>
                <w:rFonts w:ascii="Arial" w:hAnsi="Arial" w:cs="Arial"/>
                <w:sz w:val="20"/>
                <w:szCs w:val="20"/>
              </w:rPr>
              <w:t>mm</w:t>
            </w:r>
          </w:p>
        </w:tc>
        <w:tc>
          <w:tcPr>
            <w:tcW w:w="709" w:type="dxa"/>
            <w:tcBorders>
              <w:top w:val="single" w:sz="4" w:space="0" w:color="auto"/>
              <w:left w:val="single" w:sz="4" w:space="0" w:color="auto"/>
              <w:bottom w:val="single" w:sz="4" w:space="0" w:color="auto"/>
              <w:right w:val="single" w:sz="4" w:space="0" w:color="auto"/>
            </w:tcBorders>
            <w:vAlign w:val="center"/>
            <w:hideMark/>
          </w:tcPr>
          <w:p w14:paraId="594A7C31" w14:textId="03577E64" w:rsidR="00332677" w:rsidRPr="00D940B2" w:rsidRDefault="00332677" w:rsidP="00425007">
            <w:pPr>
              <w:jc w:val="center"/>
              <w:rPr>
                <w:rFonts w:ascii="Arial" w:hAnsi="Arial" w:cs="Arial"/>
                <w:sz w:val="20"/>
                <w:szCs w:val="20"/>
              </w:rPr>
            </w:pPr>
            <w:r>
              <w:rPr>
                <w:rFonts w:ascii="Arial" w:hAnsi="Arial" w:cs="Arial"/>
                <w:sz w:val="20"/>
                <w:szCs w:val="20"/>
              </w:rPr>
              <w:t>Dead with bark</w:t>
            </w:r>
          </w:p>
        </w:tc>
        <w:tc>
          <w:tcPr>
            <w:tcW w:w="709" w:type="dxa"/>
            <w:tcBorders>
              <w:top w:val="single" w:sz="4" w:space="0" w:color="auto"/>
              <w:left w:val="single" w:sz="4" w:space="0" w:color="auto"/>
              <w:bottom w:val="single" w:sz="4" w:space="0" w:color="auto"/>
              <w:right w:val="single" w:sz="4" w:space="0" w:color="auto"/>
            </w:tcBorders>
            <w:vAlign w:val="center"/>
            <w:hideMark/>
          </w:tcPr>
          <w:p w14:paraId="198B53D2" w14:textId="4E9879C7" w:rsidR="00332677" w:rsidRPr="00D940B2" w:rsidRDefault="00332677" w:rsidP="00425007">
            <w:pPr>
              <w:jc w:val="center"/>
              <w:rPr>
                <w:rFonts w:ascii="Arial" w:hAnsi="Arial" w:cs="Arial"/>
                <w:sz w:val="20"/>
                <w:szCs w:val="20"/>
              </w:rPr>
            </w:pPr>
            <w:r>
              <w:rPr>
                <w:rFonts w:ascii="Arial" w:hAnsi="Arial" w:cs="Arial"/>
                <w:sz w:val="20"/>
                <w:szCs w:val="20"/>
              </w:rPr>
              <w:t>Dead grey</w:t>
            </w:r>
          </w:p>
        </w:tc>
        <w:tc>
          <w:tcPr>
            <w:tcW w:w="992" w:type="dxa"/>
            <w:vAlign w:val="center"/>
          </w:tcPr>
          <w:p w14:paraId="5CF1262A" w14:textId="0B203B90" w:rsidR="00332677" w:rsidRDefault="00425007" w:rsidP="009C5DAC">
            <w:pPr>
              <w:jc w:val="center"/>
              <w:rPr>
                <w:rFonts w:ascii="Arial" w:hAnsi="Arial" w:cs="Arial"/>
                <w:sz w:val="20"/>
                <w:szCs w:val="20"/>
              </w:rPr>
            </w:pPr>
            <w:r>
              <w:rPr>
                <w:rFonts w:ascii="Arial" w:hAnsi="Arial" w:cs="Arial"/>
                <w:sz w:val="20"/>
                <w:szCs w:val="20"/>
              </w:rPr>
              <w:t>Dead withered</w:t>
            </w:r>
          </w:p>
        </w:tc>
      </w:tr>
      <w:tr w:rsidR="00B811B7" w:rsidRPr="00D940B2" w14:paraId="50F3D16E" w14:textId="7A9D1CF2" w:rsidTr="00B811B7">
        <w:tc>
          <w:tcPr>
            <w:tcW w:w="1271" w:type="dxa"/>
            <w:vMerge w:val="restart"/>
            <w:tcBorders>
              <w:top w:val="single" w:sz="4" w:space="0" w:color="auto"/>
              <w:left w:val="single" w:sz="4" w:space="0" w:color="auto"/>
              <w:bottom w:val="single" w:sz="4" w:space="0" w:color="auto"/>
              <w:right w:val="single" w:sz="4" w:space="0" w:color="auto"/>
            </w:tcBorders>
            <w:vAlign w:val="center"/>
            <w:hideMark/>
          </w:tcPr>
          <w:p w14:paraId="63707646" w14:textId="77777777" w:rsidR="00332677" w:rsidRPr="00D940B2" w:rsidRDefault="00332677" w:rsidP="00D940B2">
            <w:pPr>
              <w:rPr>
                <w:rFonts w:ascii="Arial" w:hAnsi="Arial" w:cs="Arial"/>
                <w:sz w:val="20"/>
                <w:szCs w:val="20"/>
              </w:rPr>
            </w:pPr>
            <w:permStart w:id="1392725666" w:edGrp="everyone" w:colFirst="0" w:colLast="0"/>
            <w:permStart w:id="409293262" w:edGrp="everyone" w:colFirst="1" w:colLast="1"/>
            <w:permStart w:id="930023972" w:edGrp="everyone" w:colFirst="2" w:colLast="2"/>
            <w:permStart w:id="43865446" w:edGrp="everyone" w:colFirst="3" w:colLast="3"/>
            <w:permStart w:id="1992652530" w:edGrp="everyone" w:colFirst="4" w:colLast="4"/>
            <w:permStart w:id="1479820381" w:edGrp="everyone" w:colFirst="5" w:colLast="5"/>
            <w:permStart w:id="1094286746" w:edGrp="everyone" w:colFirst="6" w:colLast="6"/>
            <w:permStart w:id="36724034" w:edGrp="everyone" w:colFirst="7" w:colLast="7"/>
            <w:permStart w:id="316153157" w:edGrp="everyone" w:colFirst="8" w:colLast="8"/>
            <w:permStart w:id="262286191" w:edGrp="everyone" w:colFirst="9" w:colLast="9"/>
            <w:permStart w:id="1074756040" w:edGrp="everyone" w:colFirst="10" w:colLast="10"/>
            <w:r w:rsidRPr="00D940B2">
              <w:rPr>
                <w:rFonts w:ascii="Arial" w:hAnsi="Arial" w:cs="Arial"/>
                <w:sz w:val="20"/>
                <w:szCs w:val="20"/>
              </w:rPr>
              <w:t>1</w:t>
            </w:r>
          </w:p>
        </w:tc>
        <w:tc>
          <w:tcPr>
            <w:tcW w:w="1134" w:type="dxa"/>
            <w:vMerge w:val="restart"/>
            <w:tcBorders>
              <w:top w:val="single" w:sz="4" w:space="0" w:color="auto"/>
              <w:left w:val="single" w:sz="4" w:space="0" w:color="auto"/>
              <w:bottom w:val="single" w:sz="4" w:space="0" w:color="auto"/>
              <w:right w:val="single" w:sz="4" w:space="0" w:color="auto"/>
            </w:tcBorders>
          </w:tcPr>
          <w:p w14:paraId="6C764BD2"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1147A2D0" w14:textId="77777777" w:rsidR="00332677" w:rsidRPr="00D940B2" w:rsidRDefault="00332677" w:rsidP="00D940B2">
            <w:pPr>
              <w:rPr>
                <w:rFonts w:ascii="Arial" w:hAnsi="Arial" w:cs="Arial"/>
                <w:sz w:val="20"/>
                <w:szCs w:val="20"/>
              </w:rPr>
            </w:pPr>
            <w:r w:rsidRPr="00D940B2">
              <w:rPr>
                <w:rFonts w:ascii="Arial" w:hAnsi="Arial" w:cs="Arial"/>
                <w:sz w:val="20"/>
                <w:szCs w:val="20"/>
              </w:rPr>
              <w:t>Stems</w:t>
            </w:r>
          </w:p>
        </w:tc>
        <w:tc>
          <w:tcPr>
            <w:tcW w:w="877" w:type="dxa"/>
            <w:tcBorders>
              <w:top w:val="single" w:sz="4" w:space="0" w:color="auto"/>
              <w:left w:val="single" w:sz="4" w:space="0" w:color="auto"/>
              <w:bottom w:val="single" w:sz="4" w:space="0" w:color="auto"/>
              <w:right w:val="single" w:sz="4" w:space="0" w:color="auto"/>
            </w:tcBorders>
          </w:tcPr>
          <w:p w14:paraId="043DD238"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52B65ADA"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38C832FD"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7358ECEC"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358611D8"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73676BE6"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1A34DFD" w14:textId="77777777" w:rsidR="00332677" w:rsidRPr="00D940B2" w:rsidRDefault="00332677" w:rsidP="00D940B2">
            <w:pPr>
              <w:rPr>
                <w:rFonts w:ascii="Arial" w:hAnsi="Arial" w:cs="Arial"/>
                <w:sz w:val="20"/>
                <w:szCs w:val="20"/>
              </w:rPr>
            </w:pPr>
          </w:p>
        </w:tc>
        <w:tc>
          <w:tcPr>
            <w:tcW w:w="992" w:type="dxa"/>
          </w:tcPr>
          <w:p w14:paraId="786C762F" w14:textId="77777777" w:rsidR="00332677" w:rsidRPr="00D940B2" w:rsidRDefault="00332677" w:rsidP="00D940B2">
            <w:pPr>
              <w:rPr>
                <w:rFonts w:ascii="Arial" w:hAnsi="Arial" w:cs="Arial"/>
                <w:sz w:val="20"/>
                <w:szCs w:val="20"/>
              </w:rPr>
            </w:pPr>
          </w:p>
        </w:tc>
      </w:tr>
      <w:tr w:rsidR="00B811B7" w:rsidRPr="00D940B2" w14:paraId="6560C6D2" w14:textId="43C51C8E"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34B63FBB" w14:textId="77777777" w:rsidR="00332677" w:rsidRPr="00D940B2" w:rsidRDefault="00332677" w:rsidP="00D940B2">
            <w:pPr>
              <w:rPr>
                <w:rFonts w:ascii="Arial" w:hAnsi="Arial" w:cs="Arial"/>
                <w:sz w:val="20"/>
                <w:szCs w:val="20"/>
              </w:rPr>
            </w:pPr>
            <w:permStart w:id="389427840" w:edGrp="everyone" w:colFirst="2" w:colLast="2"/>
            <w:permStart w:id="841886253" w:edGrp="everyone" w:colFirst="3" w:colLast="3"/>
            <w:permStart w:id="356080289" w:edGrp="everyone" w:colFirst="4" w:colLast="4"/>
            <w:permStart w:id="88954158" w:edGrp="everyone" w:colFirst="5" w:colLast="5"/>
            <w:permStart w:id="349993378" w:edGrp="everyone" w:colFirst="6" w:colLast="6"/>
            <w:permStart w:id="1963614407" w:edGrp="everyone" w:colFirst="7" w:colLast="7"/>
            <w:permStart w:id="893474876" w:edGrp="everyone" w:colFirst="8" w:colLast="8"/>
            <w:permStart w:id="1564426950" w:edGrp="everyone" w:colFirst="9" w:colLast="9"/>
            <w:permStart w:id="1419408693" w:edGrp="everyone" w:colFirst="10" w:colLast="10"/>
            <w:permEnd w:id="1392725666"/>
            <w:permEnd w:id="409293262"/>
            <w:permEnd w:id="930023972"/>
            <w:permEnd w:id="43865446"/>
            <w:permEnd w:id="1992652530"/>
            <w:permEnd w:id="1479820381"/>
            <w:permEnd w:id="1094286746"/>
            <w:permEnd w:id="36724034"/>
            <w:permEnd w:id="316153157"/>
            <w:permEnd w:id="262286191"/>
            <w:permEnd w:id="1074756040"/>
          </w:p>
        </w:tc>
        <w:tc>
          <w:tcPr>
            <w:tcW w:w="1134" w:type="dxa"/>
            <w:vMerge/>
            <w:tcBorders>
              <w:top w:val="single" w:sz="4" w:space="0" w:color="auto"/>
              <w:left w:val="single" w:sz="4" w:space="0" w:color="auto"/>
              <w:bottom w:val="single" w:sz="4" w:space="0" w:color="auto"/>
              <w:right w:val="single" w:sz="4" w:space="0" w:color="auto"/>
            </w:tcBorders>
            <w:vAlign w:val="center"/>
            <w:hideMark/>
          </w:tcPr>
          <w:p w14:paraId="4EB7A972"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76EC6350" w14:textId="616430A1"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tcPr>
          <w:p w14:paraId="65AAD94A"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665ED501"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5F1E817F"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305AC1D3"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24CA8994"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090CC903"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4A882E30" w14:textId="77777777" w:rsidR="00332677" w:rsidRPr="00D940B2" w:rsidRDefault="00332677" w:rsidP="00D940B2">
            <w:pPr>
              <w:rPr>
                <w:rFonts w:ascii="Arial" w:hAnsi="Arial" w:cs="Arial"/>
                <w:sz w:val="20"/>
                <w:szCs w:val="20"/>
              </w:rPr>
            </w:pPr>
          </w:p>
        </w:tc>
        <w:tc>
          <w:tcPr>
            <w:tcW w:w="992" w:type="dxa"/>
          </w:tcPr>
          <w:p w14:paraId="7BE557D6" w14:textId="77777777" w:rsidR="00332677" w:rsidRPr="00D940B2" w:rsidRDefault="00332677" w:rsidP="00D940B2">
            <w:pPr>
              <w:rPr>
                <w:rFonts w:ascii="Arial" w:hAnsi="Arial" w:cs="Arial"/>
                <w:sz w:val="20"/>
                <w:szCs w:val="20"/>
              </w:rPr>
            </w:pPr>
          </w:p>
        </w:tc>
      </w:tr>
      <w:tr w:rsidR="00B811B7" w:rsidRPr="00D940B2" w14:paraId="4939593F" w14:textId="1D6E52C9" w:rsidTr="00B811B7">
        <w:tc>
          <w:tcPr>
            <w:tcW w:w="1271" w:type="dxa"/>
            <w:vMerge w:val="restart"/>
            <w:tcBorders>
              <w:top w:val="single" w:sz="4" w:space="0" w:color="auto"/>
              <w:left w:val="single" w:sz="4" w:space="0" w:color="auto"/>
              <w:bottom w:val="single" w:sz="4" w:space="0" w:color="auto"/>
              <w:right w:val="single" w:sz="4" w:space="0" w:color="auto"/>
            </w:tcBorders>
            <w:vAlign w:val="center"/>
            <w:hideMark/>
          </w:tcPr>
          <w:p w14:paraId="4CB848E5" w14:textId="77777777" w:rsidR="00332677" w:rsidRPr="00D940B2" w:rsidRDefault="00332677" w:rsidP="00D940B2">
            <w:pPr>
              <w:rPr>
                <w:rFonts w:ascii="Arial" w:hAnsi="Arial" w:cs="Arial"/>
                <w:sz w:val="20"/>
                <w:szCs w:val="20"/>
              </w:rPr>
            </w:pPr>
            <w:permStart w:id="724004788" w:edGrp="everyone" w:colFirst="0" w:colLast="0"/>
            <w:permStart w:id="2046901581" w:edGrp="everyone" w:colFirst="1" w:colLast="1"/>
            <w:permStart w:id="475025920" w:edGrp="everyone" w:colFirst="2" w:colLast="2"/>
            <w:permStart w:id="652175794" w:edGrp="everyone" w:colFirst="3" w:colLast="3"/>
            <w:permStart w:id="787905822" w:edGrp="everyone" w:colFirst="4" w:colLast="4"/>
            <w:permStart w:id="2111919763" w:edGrp="everyone" w:colFirst="5" w:colLast="5"/>
            <w:permStart w:id="1141140972" w:edGrp="everyone" w:colFirst="6" w:colLast="6"/>
            <w:permStart w:id="1287523366" w:edGrp="everyone" w:colFirst="7" w:colLast="7"/>
            <w:permStart w:id="711877015" w:edGrp="everyone" w:colFirst="8" w:colLast="8"/>
            <w:permStart w:id="914647308" w:edGrp="everyone" w:colFirst="9" w:colLast="9"/>
            <w:permStart w:id="102049704" w:edGrp="everyone" w:colFirst="10" w:colLast="10"/>
            <w:permEnd w:id="389427840"/>
            <w:permEnd w:id="841886253"/>
            <w:permEnd w:id="356080289"/>
            <w:permEnd w:id="88954158"/>
            <w:permEnd w:id="349993378"/>
            <w:permEnd w:id="1963614407"/>
            <w:permEnd w:id="893474876"/>
            <w:permEnd w:id="1564426950"/>
            <w:permEnd w:id="1419408693"/>
            <w:r w:rsidRPr="00D940B2">
              <w:rPr>
                <w:rFonts w:ascii="Arial" w:hAnsi="Arial" w:cs="Arial"/>
                <w:sz w:val="20"/>
                <w:szCs w:val="20"/>
              </w:rPr>
              <w:t>2</w:t>
            </w:r>
          </w:p>
        </w:tc>
        <w:tc>
          <w:tcPr>
            <w:tcW w:w="1134" w:type="dxa"/>
            <w:vMerge w:val="restart"/>
            <w:tcBorders>
              <w:top w:val="single" w:sz="4" w:space="0" w:color="auto"/>
              <w:left w:val="single" w:sz="4" w:space="0" w:color="auto"/>
              <w:bottom w:val="single" w:sz="4" w:space="0" w:color="auto"/>
              <w:right w:val="single" w:sz="4" w:space="0" w:color="auto"/>
            </w:tcBorders>
          </w:tcPr>
          <w:p w14:paraId="54D15487"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7DA4A8FD" w14:textId="77777777" w:rsidR="00332677" w:rsidRPr="00D940B2" w:rsidRDefault="00332677" w:rsidP="00D940B2">
            <w:pPr>
              <w:rPr>
                <w:rFonts w:ascii="Arial" w:hAnsi="Arial" w:cs="Arial"/>
                <w:sz w:val="20"/>
                <w:szCs w:val="20"/>
              </w:rPr>
            </w:pPr>
            <w:r w:rsidRPr="00D940B2">
              <w:rPr>
                <w:rFonts w:ascii="Arial" w:hAnsi="Arial" w:cs="Arial"/>
                <w:sz w:val="20"/>
                <w:szCs w:val="20"/>
              </w:rPr>
              <w:t>Stems</w:t>
            </w:r>
          </w:p>
        </w:tc>
        <w:tc>
          <w:tcPr>
            <w:tcW w:w="877" w:type="dxa"/>
            <w:tcBorders>
              <w:top w:val="single" w:sz="4" w:space="0" w:color="auto"/>
              <w:left w:val="single" w:sz="4" w:space="0" w:color="auto"/>
              <w:bottom w:val="single" w:sz="4" w:space="0" w:color="auto"/>
              <w:right w:val="single" w:sz="4" w:space="0" w:color="auto"/>
            </w:tcBorders>
          </w:tcPr>
          <w:p w14:paraId="30F3EBF8"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18B05EE4"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4135037B"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29D3576F"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2BCDF752"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1795CEE5"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92EF351" w14:textId="77777777" w:rsidR="00332677" w:rsidRPr="00D940B2" w:rsidRDefault="00332677" w:rsidP="00D940B2">
            <w:pPr>
              <w:rPr>
                <w:rFonts w:ascii="Arial" w:hAnsi="Arial" w:cs="Arial"/>
                <w:sz w:val="20"/>
                <w:szCs w:val="20"/>
              </w:rPr>
            </w:pPr>
          </w:p>
        </w:tc>
        <w:tc>
          <w:tcPr>
            <w:tcW w:w="992" w:type="dxa"/>
          </w:tcPr>
          <w:p w14:paraId="2C6AB9DE" w14:textId="77777777" w:rsidR="00332677" w:rsidRPr="00D940B2" w:rsidRDefault="00332677" w:rsidP="00D940B2">
            <w:pPr>
              <w:rPr>
                <w:rFonts w:ascii="Arial" w:hAnsi="Arial" w:cs="Arial"/>
                <w:sz w:val="20"/>
                <w:szCs w:val="20"/>
              </w:rPr>
            </w:pPr>
          </w:p>
        </w:tc>
      </w:tr>
      <w:tr w:rsidR="00B811B7" w:rsidRPr="00D940B2" w14:paraId="622D6E16" w14:textId="7C0D5190"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3821922A" w14:textId="77777777" w:rsidR="00332677" w:rsidRPr="00D940B2" w:rsidRDefault="00332677" w:rsidP="00D940B2">
            <w:pPr>
              <w:rPr>
                <w:rFonts w:ascii="Arial" w:hAnsi="Arial" w:cs="Arial"/>
                <w:sz w:val="20"/>
                <w:szCs w:val="20"/>
              </w:rPr>
            </w:pPr>
            <w:permStart w:id="663386517" w:edGrp="everyone" w:colFirst="2" w:colLast="2"/>
            <w:permStart w:id="71368913" w:edGrp="everyone" w:colFirst="3" w:colLast="3"/>
            <w:permStart w:id="1040864309" w:edGrp="everyone" w:colFirst="4" w:colLast="4"/>
            <w:permStart w:id="500057406" w:edGrp="everyone" w:colFirst="5" w:colLast="5"/>
            <w:permStart w:id="1935677020" w:edGrp="everyone" w:colFirst="6" w:colLast="6"/>
            <w:permStart w:id="683673767" w:edGrp="everyone" w:colFirst="7" w:colLast="7"/>
            <w:permStart w:id="816316960" w:edGrp="everyone" w:colFirst="8" w:colLast="8"/>
            <w:permStart w:id="2055037914" w:edGrp="everyone" w:colFirst="9" w:colLast="9"/>
            <w:permStart w:id="10317133" w:edGrp="everyone" w:colFirst="10" w:colLast="10"/>
            <w:permEnd w:id="724004788"/>
            <w:permEnd w:id="2046901581"/>
            <w:permEnd w:id="475025920"/>
            <w:permEnd w:id="652175794"/>
            <w:permEnd w:id="787905822"/>
            <w:permEnd w:id="2111919763"/>
            <w:permEnd w:id="1141140972"/>
            <w:permEnd w:id="1287523366"/>
            <w:permEnd w:id="711877015"/>
            <w:permEnd w:id="914647308"/>
            <w:permEnd w:id="102049704"/>
          </w:p>
        </w:tc>
        <w:tc>
          <w:tcPr>
            <w:tcW w:w="1134" w:type="dxa"/>
            <w:vMerge/>
            <w:tcBorders>
              <w:top w:val="single" w:sz="4" w:space="0" w:color="auto"/>
              <w:left w:val="single" w:sz="4" w:space="0" w:color="auto"/>
              <w:bottom w:val="single" w:sz="4" w:space="0" w:color="auto"/>
              <w:right w:val="single" w:sz="4" w:space="0" w:color="auto"/>
            </w:tcBorders>
            <w:vAlign w:val="center"/>
            <w:hideMark/>
          </w:tcPr>
          <w:p w14:paraId="7AF12BA6"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112469B5" w14:textId="5BAA8201"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tcPr>
          <w:p w14:paraId="3CF7F588"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0F9345C4"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1FE81E23"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26D8E574"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9E76A94"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DF0AEFE"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45763072" w14:textId="77777777" w:rsidR="00332677" w:rsidRPr="00D940B2" w:rsidRDefault="00332677" w:rsidP="00D940B2">
            <w:pPr>
              <w:rPr>
                <w:rFonts w:ascii="Arial" w:hAnsi="Arial" w:cs="Arial"/>
                <w:sz w:val="20"/>
                <w:szCs w:val="20"/>
              </w:rPr>
            </w:pPr>
          </w:p>
        </w:tc>
        <w:tc>
          <w:tcPr>
            <w:tcW w:w="992" w:type="dxa"/>
          </w:tcPr>
          <w:p w14:paraId="25FEF408" w14:textId="77777777" w:rsidR="00332677" w:rsidRPr="00D940B2" w:rsidRDefault="00332677" w:rsidP="00D940B2">
            <w:pPr>
              <w:rPr>
                <w:rFonts w:ascii="Arial" w:hAnsi="Arial" w:cs="Arial"/>
                <w:sz w:val="20"/>
                <w:szCs w:val="20"/>
              </w:rPr>
            </w:pPr>
          </w:p>
        </w:tc>
      </w:tr>
      <w:tr w:rsidR="00B811B7" w:rsidRPr="00D940B2" w14:paraId="1AFE2975" w14:textId="59C16892" w:rsidTr="00B811B7">
        <w:tc>
          <w:tcPr>
            <w:tcW w:w="1271" w:type="dxa"/>
            <w:vMerge w:val="restart"/>
            <w:tcBorders>
              <w:top w:val="single" w:sz="4" w:space="0" w:color="auto"/>
              <w:left w:val="single" w:sz="4" w:space="0" w:color="auto"/>
              <w:bottom w:val="single" w:sz="4" w:space="0" w:color="auto"/>
              <w:right w:val="single" w:sz="4" w:space="0" w:color="auto"/>
            </w:tcBorders>
            <w:vAlign w:val="center"/>
            <w:hideMark/>
          </w:tcPr>
          <w:p w14:paraId="03E538AF" w14:textId="77777777" w:rsidR="00332677" w:rsidRPr="00D940B2" w:rsidRDefault="00332677" w:rsidP="00D940B2">
            <w:pPr>
              <w:rPr>
                <w:rFonts w:ascii="Arial" w:hAnsi="Arial" w:cs="Arial"/>
                <w:sz w:val="20"/>
                <w:szCs w:val="20"/>
              </w:rPr>
            </w:pPr>
            <w:permStart w:id="1014383788" w:edGrp="everyone" w:colFirst="0" w:colLast="0"/>
            <w:permStart w:id="662129556" w:edGrp="everyone" w:colFirst="1" w:colLast="1"/>
            <w:permStart w:id="875374441" w:edGrp="everyone" w:colFirst="2" w:colLast="2"/>
            <w:permStart w:id="84698281" w:edGrp="everyone" w:colFirst="3" w:colLast="3"/>
            <w:permStart w:id="2010333818" w:edGrp="everyone" w:colFirst="4" w:colLast="4"/>
            <w:permStart w:id="174079456" w:edGrp="everyone" w:colFirst="5" w:colLast="5"/>
            <w:permStart w:id="34817725" w:edGrp="everyone" w:colFirst="6" w:colLast="6"/>
            <w:permStart w:id="151793359" w:edGrp="everyone" w:colFirst="7" w:colLast="7"/>
            <w:permStart w:id="1700546463" w:edGrp="everyone" w:colFirst="8" w:colLast="8"/>
            <w:permStart w:id="1667186801" w:edGrp="everyone" w:colFirst="9" w:colLast="9"/>
            <w:permStart w:id="2142860792" w:edGrp="everyone" w:colFirst="10" w:colLast="10"/>
            <w:permEnd w:id="663386517"/>
            <w:permEnd w:id="71368913"/>
            <w:permEnd w:id="1040864309"/>
            <w:permEnd w:id="500057406"/>
            <w:permEnd w:id="1935677020"/>
            <w:permEnd w:id="683673767"/>
            <w:permEnd w:id="816316960"/>
            <w:permEnd w:id="2055037914"/>
            <w:permEnd w:id="10317133"/>
            <w:r w:rsidRPr="00D940B2">
              <w:rPr>
                <w:rFonts w:ascii="Arial" w:hAnsi="Arial" w:cs="Arial"/>
                <w:sz w:val="20"/>
                <w:szCs w:val="20"/>
              </w:rPr>
              <w:t>3</w:t>
            </w:r>
          </w:p>
        </w:tc>
        <w:tc>
          <w:tcPr>
            <w:tcW w:w="1134" w:type="dxa"/>
            <w:vMerge w:val="restart"/>
            <w:tcBorders>
              <w:top w:val="single" w:sz="4" w:space="0" w:color="auto"/>
              <w:left w:val="single" w:sz="4" w:space="0" w:color="auto"/>
              <w:bottom w:val="single" w:sz="4" w:space="0" w:color="auto"/>
              <w:right w:val="single" w:sz="4" w:space="0" w:color="auto"/>
            </w:tcBorders>
          </w:tcPr>
          <w:p w14:paraId="0BBC3A44"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4F13E804" w14:textId="77777777" w:rsidR="00332677" w:rsidRPr="00D940B2" w:rsidRDefault="00332677" w:rsidP="00D940B2">
            <w:pPr>
              <w:rPr>
                <w:rFonts w:ascii="Arial" w:hAnsi="Arial" w:cs="Arial"/>
                <w:sz w:val="20"/>
                <w:szCs w:val="20"/>
              </w:rPr>
            </w:pPr>
            <w:r w:rsidRPr="00D940B2">
              <w:rPr>
                <w:rFonts w:ascii="Arial" w:hAnsi="Arial" w:cs="Arial"/>
                <w:sz w:val="20"/>
                <w:szCs w:val="20"/>
              </w:rPr>
              <w:t>Stems</w:t>
            </w:r>
          </w:p>
        </w:tc>
        <w:tc>
          <w:tcPr>
            <w:tcW w:w="877" w:type="dxa"/>
            <w:tcBorders>
              <w:top w:val="single" w:sz="4" w:space="0" w:color="auto"/>
              <w:left w:val="single" w:sz="4" w:space="0" w:color="auto"/>
              <w:bottom w:val="single" w:sz="4" w:space="0" w:color="auto"/>
              <w:right w:val="single" w:sz="4" w:space="0" w:color="auto"/>
            </w:tcBorders>
          </w:tcPr>
          <w:p w14:paraId="49B8CCD3"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51969FA8"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1A77C42E"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7FADCB82"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49654046"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4C5F959F"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09FBC696" w14:textId="77777777" w:rsidR="00332677" w:rsidRPr="00D940B2" w:rsidRDefault="00332677" w:rsidP="00D940B2">
            <w:pPr>
              <w:rPr>
                <w:rFonts w:ascii="Arial" w:hAnsi="Arial" w:cs="Arial"/>
                <w:sz w:val="20"/>
                <w:szCs w:val="20"/>
              </w:rPr>
            </w:pPr>
          </w:p>
        </w:tc>
        <w:tc>
          <w:tcPr>
            <w:tcW w:w="992" w:type="dxa"/>
          </w:tcPr>
          <w:p w14:paraId="6BD5893F" w14:textId="77777777" w:rsidR="00332677" w:rsidRPr="00D940B2" w:rsidRDefault="00332677" w:rsidP="00D940B2">
            <w:pPr>
              <w:rPr>
                <w:rFonts w:ascii="Arial" w:hAnsi="Arial" w:cs="Arial"/>
                <w:sz w:val="20"/>
                <w:szCs w:val="20"/>
              </w:rPr>
            </w:pPr>
          </w:p>
        </w:tc>
      </w:tr>
      <w:tr w:rsidR="00B811B7" w:rsidRPr="00D940B2" w14:paraId="5D095D31" w14:textId="4365132D"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2389337D" w14:textId="77777777" w:rsidR="00332677" w:rsidRPr="00D940B2" w:rsidRDefault="00332677" w:rsidP="00D940B2">
            <w:pPr>
              <w:rPr>
                <w:rFonts w:ascii="Arial" w:hAnsi="Arial" w:cs="Arial"/>
                <w:sz w:val="20"/>
                <w:szCs w:val="20"/>
              </w:rPr>
            </w:pPr>
            <w:permStart w:id="1663249963" w:edGrp="everyone" w:colFirst="2" w:colLast="2"/>
            <w:permStart w:id="1290236120" w:edGrp="everyone" w:colFirst="3" w:colLast="3"/>
            <w:permStart w:id="789579206" w:edGrp="everyone" w:colFirst="4" w:colLast="4"/>
            <w:permStart w:id="1960783924" w:edGrp="everyone" w:colFirst="5" w:colLast="5"/>
            <w:permStart w:id="1706780774" w:edGrp="everyone" w:colFirst="6" w:colLast="6"/>
            <w:permStart w:id="1809150489" w:edGrp="everyone" w:colFirst="7" w:colLast="7"/>
            <w:permStart w:id="271198784" w:edGrp="everyone" w:colFirst="8" w:colLast="8"/>
            <w:permStart w:id="683365375" w:edGrp="everyone" w:colFirst="9" w:colLast="9"/>
            <w:permStart w:id="173887436" w:edGrp="everyone" w:colFirst="10" w:colLast="10"/>
            <w:permEnd w:id="1014383788"/>
            <w:permEnd w:id="662129556"/>
            <w:permEnd w:id="875374441"/>
            <w:permEnd w:id="84698281"/>
            <w:permEnd w:id="2010333818"/>
            <w:permEnd w:id="174079456"/>
            <w:permEnd w:id="34817725"/>
            <w:permEnd w:id="151793359"/>
            <w:permEnd w:id="1700546463"/>
            <w:permEnd w:id="1667186801"/>
            <w:permEnd w:id="2142860792"/>
          </w:p>
        </w:tc>
        <w:tc>
          <w:tcPr>
            <w:tcW w:w="1134" w:type="dxa"/>
            <w:vMerge/>
            <w:tcBorders>
              <w:top w:val="single" w:sz="4" w:space="0" w:color="auto"/>
              <w:left w:val="single" w:sz="4" w:space="0" w:color="auto"/>
              <w:bottom w:val="single" w:sz="4" w:space="0" w:color="auto"/>
              <w:right w:val="single" w:sz="4" w:space="0" w:color="auto"/>
            </w:tcBorders>
            <w:vAlign w:val="center"/>
            <w:hideMark/>
          </w:tcPr>
          <w:p w14:paraId="61890EE9"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620DEBF1" w14:textId="374A4152"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tcPr>
          <w:p w14:paraId="4B215A96"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599D04C2"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77CC5F43"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766F96E8"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31FD2F01"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5901026B"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16C6A089" w14:textId="77777777" w:rsidR="00332677" w:rsidRPr="00D940B2" w:rsidRDefault="00332677" w:rsidP="00D940B2">
            <w:pPr>
              <w:rPr>
                <w:rFonts w:ascii="Arial" w:hAnsi="Arial" w:cs="Arial"/>
                <w:sz w:val="20"/>
                <w:szCs w:val="20"/>
              </w:rPr>
            </w:pPr>
          </w:p>
        </w:tc>
        <w:tc>
          <w:tcPr>
            <w:tcW w:w="992" w:type="dxa"/>
          </w:tcPr>
          <w:p w14:paraId="179D7B85" w14:textId="77777777" w:rsidR="00332677" w:rsidRPr="00D940B2" w:rsidRDefault="00332677" w:rsidP="00D940B2">
            <w:pPr>
              <w:rPr>
                <w:rFonts w:ascii="Arial" w:hAnsi="Arial" w:cs="Arial"/>
                <w:sz w:val="20"/>
                <w:szCs w:val="20"/>
              </w:rPr>
            </w:pPr>
          </w:p>
        </w:tc>
      </w:tr>
      <w:tr w:rsidR="00B811B7" w:rsidRPr="00D940B2" w14:paraId="4BB085C4" w14:textId="4A92DD9A" w:rsidTr="00B811B7">
        <w:trPr>
          <w:trHeight w:val="319"/>
        </w:trPr>
        <w:tc>
          <w:tcPr>
            <w:tcW w:w="1271" w:type="dxa"/>
            <w:vMerge w:val="restart"/>
            <w:tcBorders>
              <w:top w:val="single" w:sz="4" w:space="0" w:color="auto"/>
              <w:left w:val="single" w:sz="4" w:space="0" w:color="auto"/>
              <w:bottom w:val="single" w:sz="4" w:space="0" w:color="auto"/>
              <w:right w:val="single" w:sz="4" w:space="0" w:color="auto"/>
            </w:tcBorders>
            <w:hideMark/>
          </w:tcPr>
          <w:p w14:paraId="4B490E32" w14:textId="77777777" w:rsidR="00332677" w:rsidRPr="00D940B2" w:rsidRDefault="00332677" w:rsidP="00D940B2">
            <w:pPr>
              <w:rPr>
                <w:rFonts w:ascii="Arial" w:hAnsi="Arial" w:cs="Arial"/>
                <w:sz w:val="20"/>
                <w:szCs w:val="20"/>
              </w:rPr>
            </w:pPr>
            <w:permStart w:id="1447702696" w:edGrp="everyone" w:colFirst="0" w:colLast="0"/>
            <w:permStart w:id="23793854" w:edGrp="everyone" w:colFirst="1" w:colLast="1"/>
            <w:permStart w:id="352780848" w:edGrp="everyone" w:colFirst="2" w:colLast="2"/>
            <w:permStart w:id="1791388064" w:edGrp="everyone" w:colFirst="3" w:colLast="3"/>
            <w:permStart w:id="1733362383" w:edGrp="everyone" w:colFirst="4" w:colLast="4"/>
            <w:permStart w:id="1059936770" w:edGrp="everyone" w:colFirst="5" w:colLast="5"/>
            <w:permStart w:id="721903136" w:edGrp="everyone" w:colFirst="6" w:colLast="6"/>
            <w:permStart w:id="587291114" w:edGrp="everyone" w:colFirst="7" w:colLast="7"/>
            <w:permStart w:id="1220218368" w:edGrp="everyone" w:colFirst="8" w:colLast="8"/>
            <w:permStart w:id="1078682555" w:edGrp="everyone" w:colFirst="9" w:colLast="9"/>
            <w:permStart w:id="345190806" w:edGrp="everyone" w:colFirst="10" w:colLast="10"/>
            <w:permEnd w:id="1663249963"/>
            <w:permEnd w:id="1290236120"/>
            <w:permEnd w:id="789579206"/>
            <w:permEnd w:id="1960783924"/>
            <w:permEnd w:id="1706780774"/>
            <w:permEnd w:id="1809150489"/>
            <w:permEnd w:id="271198784"/>
            <w:permEnd w:id="683365375"/>
            <w:permEnd w:id="173887436"/>
            <w:r w:rsidRPr="00D940B2">
              <w:rPr>
                <w:rFonts w:ascii="Arial" w:hAnsi="Arial" w:cs="Arial"/>
                <w:sz w:val="20"/>
                <w:szCs w:val="20"/>
              </w:rPr>
              <w:t>Insert additional rows as required</w:t>
            </w:r>
          </w:p>
        </w:tc>
        <w:tc>
          <w:tcPr>
            <w:tcW w:w="1134" w:type="dxa"/>
            <w:tcBorders>
              <w:top w:val="single" w:sz="4" w:space="0" w:color="auto"/>
              <w:left w:val="single" w:sz="4" w:space="0" w:color="auto"/>
              <w:bottom w:val="single" w:sz="4" w:space="0" w:color="auto"/>
              <w:right w:val="single" w:sz="4" w:space="0" w:color="auto"/>
            </w:tcBorders>
          </w:tcPr>
          <w:p w14:paraId="4CB2757F"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tcPr>
          <w:p w14:paraId="75526119" w14:textId="77777777" w:rsidR="00332677" w:rsidRPr="00D940B2" w:rsidRDefault="00332677" w:rsidP="00D940B2">
            <w:pPr>
              <w:rPr>
                <w:rFonts w:ascii="Arial" w:hAnsi="Arial" w:cs="Arial"/>
                <w:sz w:val="20"/>
                <w:szCs w:val="20"/>
              </w:rPr>
            </w:pPr>
          </w:p>
        </w:tc>
        <w:tc>
          <w:tcPr>
            <w:tcW w:w="877" w:type="dxa"/>
            <w:tcBorders>
              <w:top w:val="single" w:sz="4" w:space="0" w:color="auto"/>
              <w:left w:val="single" w:sz="4" w:space="0" w:color="auto"/>
              <w:bottom w:val="single" w:sz="4" w:space="0" w:color="auto"/>
              <w:right w:val="single" w:sz="4" w:space="0" w:color="auto"/>
            </w:tcBorders>
          </w:tcPr>
          <w:p w14:paraId="746405B9"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3C3C7DF9"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77B9855B"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233DF457"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1AD35FE3"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3A12365F"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7BCA91C" w14:textId="77777777" w:rsidR="00332677" w:rsidRPr="00D940B2" w:rsidRDefault="00332677" w:rsidP="00D940B2">
            <w:pPr>
              <w:rPr>
                <w:rFonts w:ascii="Arial" w:hAnsi="Arial" w:cs="Arial"/>
                <w:sz w:val="20"/>
                <w:szCs w:val="20"/>
              </w:rPr>
            </w:pPr>
          </w:p>
        </w:tc>
        <w:tc>
          <w:tcPr>
            <w:tcW w:w="992" w:type="dxa"/>
          </w:tcPr>
          <w:p w14:paraId="7F4C3BCD" w14:textId="77777777" w:rsidR="00332677" w:rsidRPr="00D940B2" w:rsidRDefault="00332677" w:rsidP="00D940B2">
            <w:pPr>
              <w:rPr>
                <w:rFonts w:ascii="Arial" w:hAnsi="Arial" w:cs="Arial"/>
                <w:sz w:val="20"/>
                <w:szCs w:val="20"/>
              </w:rPr>
            </w:pPr>
          </w:p>
        </w:tc>
      </w:tr>
      <w:tr w:rsidR="00B811B7" w:rsidRPr="00D940B2" w14:paraId="122988F2" w14:textId="4E1E32FB" w:rsidTr="00B811B7">
        <w:tc>
          <w:tcPr>
            <w:tcW w:w="1271" w:type="dxa"/>
            <w:vMerge/>
            <w:tcBorders>
              <w:top w:val="single" w:sz="4" w:space="0" w:color="auto"/>
              <w:left w:val="single" w:sz="4" w:space="0" w:color="auto"/>
              <w:bottom w:val="single" w:sz="4" w:space="0" w:color="auto"/>
              <w:right w:val="single" w:sz="4" w:space="0" w:color="auto"/>
            </w:tcBorders>
            <w:vAlign w:val="center"/>
            <w:hideMark/>
          </w:tcPr>
          <w:p w14:paraId="4E088DF0" w14:textId="77777777" w:rsidR="00332677" w:rsidRPr="00D940B2" w:rsidRDefault="00332677" w:rsidP="00D940B2">
            <w:pPr>
              <w:rPr>
                <w:rFonts w:ascii="Arial" w:hAnsi="Arial" w:cs="Arial"/>
                <w:sz w:val="20"/>
                <w:szCs w:val="20"/>
              </w:rPr>
            </w:pPr>
            <w:permStart w:id="177341419" w:edGrp="everyone" w:colFirst="1" w:colLast="1"/>
            <w:permStart w:id="1458906453" w:edGrp="everyone" w:colFirst="2" w:colLast="2"/>
            <w:permStart w:id="428422628" w:edGrp="everyone" w:colFirst="3" w:colLast="3"/>
            <w:permStart w:id="913394754" w:edGrp="everyone" w:colFirst="4" w:colLast="4"/>
            <w:permStart w:id="436419124" w:edGrp="everyone" w:colFirst="5" w:colLast="5"/>
            <w:permStart w:id="746465560" w:edGrp="everyone" w:colFirst="6" w:colLast="6"/>
            <w:permStart w:id="734201806" w:edGrp="everyone" w:colFirst="7" w:colLast="7"/>
            <w:permStart w:id="1786970898" w:edGrp="everyone" w:colFirst="8" w:colLast="8"/>
            <w:permStart w:id="1792803502" w:edGrp="everyone" w:colFirst="9" w:colLast="9"/>
            <w:permStart w:id="291261585" w:edGrp="everyone" w:colFirst="10" w:colLast="10"/>
            <w:permEnd w:id="1447702696"/>
            <w:permEnd w:id="23793854"/>
            <w:permEnd w:id="352780848"/>
            <w:permEnd w:id="1791388064"/>
            <w:permEnd w:id="1733362383"/>
            <w:permEnd w:id="1059936770"/>
            <w:permEnd w:id="721903136"/>
            <w:permEnd w:id="587291114"/>
            <w:permEnd w:id="1220218368"/>
            <w:permEnd w:id="1078682555"/>
            <w:permEnd w:id="345190806"/>
          </w:p>
        </w:tc>
        <w:tc>
          <w:tcPr>
            <w:tcW w:w="1134" w:type="dxa"/>
            <w:tcBorders>
              <w:top w:val="single" w:sz="4" w:space="0" w:color="auto"/>
              <w:left w:val="single" w:sz="4" w:space="0" w:color="auto"/>
              <w:bottom w:val="single" w:sz="4" w:space="0" w:color="auto"/>
              <w:right w:val="single" w:sz="4" w:space="0" w:color="auto"/>
            </w:tcBorders>
          </w:tcPr>
          <w:p w14:paraId="393A12F2"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tcPr>
          <w:p w14:paraId="03F590D4" w14:textId="77777777" w:rsidR="00332677" w:rsidRPr="00D940B2" w:rsidRDefault="00332677" w:rsidP="00D940B2">
            <w:pPr>
              <w:rPr>
                <w:rFonts w:ascii="Arial" w:hAnsi="Arial" w:cs="Arial"/>
                <w:sz w:val="20"/>
                <w:szCs w:val="20"/>
              </w:rPr>
            </w:pPr>
          </w:p>
        </w:tc>
        <w:tc>
          <w:tcPr>
            <w:tcW w:w="877" w:type="dxa"/>
            <w:tcBorders>
              <w:top w:val="single" w:sz="4" w:space="0" w:color="auto"/>
              <w:left w:val="single" w:sz="4" w:space="0" w:color="auto"/>
              <w:bottom w:val="single" w:sz="4" w:space="0" w:color="auto"/>
              <w:right w:val="single" w:sz="4" w:space="0" w:color="auto"/>
            </w:tcBorders>
          </w:tcPr>
          <w:p w14:paraId="7EC1D05B"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tcPr>
          <w:p w14:paraId="6C632DDD"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tcPr>
          <w:p w14:paraId="33E36C66"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tcPr>
          <w:p w14:paraId="36C25B4C"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59354F12"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6D2744EC"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tcPr>
          <w:p w14:paraId="168BF458" w14:textId="77777777" w:rsidR="00332677" w:rsidRPr="00D940B2" w:rsidRDefault="00332677" w:rsidP="00D940B2">
            <w:pPr>
              <w:rPr>
                <w:rFonts w:ascii="Arial" w:hAnsi="Arial" w:cs="Arial"/>
                <w:sz w:val="20"/>
                <w:szCs w:val="20"/>
              </w:rPr>
            </w:pPr>
          </w:p>
        </w:tc>
        <w:tc>
          <w:tcPr>
            <w:tcW w:w="992" w:type="dxa"/>
          </w:tcPr>
          <w:p w14:paraId="7796AF68" w14:textId="77777777" w:rsidR="00332677" w:rsidRPr="00D940B2" w:rsidRDefault="00332677" w:rsidP="00D940B2">
            <w:pPr>
              <w:rPr>
                <w:rFonts w:ascii="Arial" w:hAnsi="Arial" w:cs="Arial"/>
                <w:sz w:val="20"/>
                <w:szCs w:val="20"/>
              </w:rPr>
            </w:pPr>
          </w:p>
        </w:tc>
      </w:tr>
      <w:tr w:rsidR="00B811B7" w:rsidRPr="00D940B2" w14:paraId="34F0111B" w14:textId="531EF777" w:rsidTr="00B811B7">
        <w:trPr>
          <w:trHeight w:val="415"/>
        </w:trPr>
        <w:tc>
          <w:tcPr>
            <w:tcW w:w="1271" w:type="dxa"/>
            <w:tcBorders>
              <w:top w:val="single" w:sz="4" w:space="0" w:color="auto"/>
              <w:left w:val="single" w:sz="4" w:space="0" w:color="auto"/>
              <w:bottom w:val="single" w:sz="4" w:space="0" w:color="auto"/>
              <w:right w:val="single" w:sz="4" w:space="0" w:color="auto"/>
            </w:tcBorders>
            <w:vAlign w:val="center"/>
            <w:hideMark/>
          </w:tcPr>
          <w:p w14:paraId="5E776F7F" w14:textId="77777777" w:rsidR="00332677" w:rsidRPr="00D940B2" w:rsidRDefault="00332677" w:rsidP="00D940B2">
            <w:pPr>
              <w:rPr>
                <w:rFonts w:ascii="Arial" w:hAnsi="Arial" w:cs="Arial"/>
                <w:b/>
                <w:sz w:val="20"/>
                <w:szCs w:val="20"/>
              </w:rPr>
            </w:pPr>
            <w:permStart w:id="295647576" w:edGrp="everyone" w:colFirst="1" w:colLast="1"/>
            <w:permStart w:id="1492730035" w:edGrp="everyone" w:colFirst="2" w:colLast="2"/>
            <w:permStart w:id="1074860761" w:edGrp="everyone" w:colFirst="3" w:colLast="3"/>
            <w:permStart w:id="1058476911" w:edGrp="everyone" w:colFirst="4" w:colLast="4"/>
            <w:permStart w:id="1466766522" w:edGrp="everyone" w:colFirst="5" w:colLast="5"/>
            <w:permStart w:id="2022787012" w:edGrp="everyone" w:colFirst="6" w:colLast="6"/>
            <w:permStart w:id="1439244785" w:edGrp="everyone" w:colFirst="7" w:colLast="7"/>
            <w:permStart w:id="273832642" w:edGrp="everyone" w:colFirst="8" w:colLast="8"/>
            <w:permStart w:id="1790133441" w:edGrp="everyone" w:colFirst="9" w:colLast="9"/>
            <w:permStart w:id="660478968" w:edGrp="everyone" w:colFirst="10" w:colLast="10"/>
            <w:permEnd w:id="177341419"/>
            <w:permEnd w:id="1458906453"/>
            <w:permEnd w:id="428422628"/>
            <w:permEnd w:id="913394754"/>
            <w:permEnd w:id="436419124"/>
            <w:permEnd w:id="746465560"/>
            <w:permEnd w:id="734201806"/>
            <w:permEnd w:id="1786970898"/>
            <w:permEnd w:id="1792803502"/>
            <w:permEnd w:id="291261585"/>
            <w:r w:rsidRPr="00D940B2">
              <w:rPr>
                <w:rFonts w:ascii="Arial" w:hAnsi="Arial" w:cs="Arial"/>
                <w:b/>
                <w:sz w:val="20"/>
                <w:szCs w:val="20"/>
              </w:rPr>
              <w:t>Totals</w:t>
            </w:r>
          </w:p>
        </w:tc>
        <w:tc>
          <w:tcPr>
            <w:tcW w:w="1134" w:type="dxa"/>
            <w:tcBorders>
              <w:top w:val="single" w:sz="4" w:space="0" w:color="auto"/>
              <w:left w:val="single" w:sz="4" w:space="0" w:color="auto"/>
              <w:bottom w:val="single" w:sz="4" w:space="0" w:color="auto"/>
              <w:right w:val="single" w:sz="4" w:space="0" w:color="auto"/>
            </w:tcBorders>
          </w:tcPr>
          <w:p w14:paraId="26FD5532" w14:textId="77777777" w:rsidR="00332677" w:rsidRPr="00D940B2" w:rsidRDefault="00332677" w:rsidP="00D940B2">
            <w:pPr>
              <w:rPr>
                <w:rFonts w:ascii="Arial" w:hAnsi="Arial" w:cs="Arial"/>
                <w:sz w:val="20"/>
                <w:szCs w:val="20"/>
              </w:rPr>
            </w:pPr>
          </w:p>
        </w:tc>
        <w:tc>
          <w:tcPr>
            <w:tcW w:w="992" w:type="dxa"/>
            <w:tcBorders>
              <w:top w:val="single" w:sz="4" w:space="0" w:color="auto"/>
              <w:left w:val="single" w:sz="4" w:space="0" w:color="auto"/>
              <w:bottom w:val="single" w:sz="4" w:space="0" w:color="auto"/>
              <w:right w:val="single" w:sz="4" w:space="0" w:color="auto"/>
            </w:tcBorders>
            <w:hideMark/>
          </w:tcPr>
          <w:p w14:paraId="5FBA34E1" w14:textId="36B8C247" w:rsidR="00332677" w:rsidRPr="00D940B2" w:rsidRDefault="00332677" w:rsidP="00D940B2">
            <w:pPr>
              <w:rPr>
                <w:rFonts w:ascii="Arial" w:hAnsi="Arial" w:cs="Arial"/>
                <w:sz w:val="20"/>
                <w:szCs w:val="20"/>
              </w:rPr>
            </w:pPr>
            <w:r w:rsidRPr="00D940B2">
              <w:rPr>
                <w:rFonts w:ascii="Arial" w:hAnsi="Arial" w:cs="Arial"/>
                <w:sz w:val="20"/>
                <w:szCs w:val="20"/>
              </w:rPr>
              <w:t>Stems</w:t>
            </w:r>
            <w:r>
              <w:rPr>
                <w:rFonts w:ascii="Arial" w:hAnsi="Arial" w:cs="Arial"/>
                <w:sz w:val="20"/>
                <w:szCs w:val="20"/>
              </w:rPr>
              <w:t xml:space="preserve"> per </w:t>
            </w:r>
            <w:r w:rsidRPr="00D940B2">
              <w:rPr>
                <w:rFonts w:ascii="Arial" w:hAnsi="Arial" w:cs="Arial"/>
                <w:sz w:val="20"/>
                <w:szCs w:val="20"/>
              </w:rPr>
              <w:t>hectare</w:t>
            </w:r>
          </w:p>
        </w:tc>
        <w:tc>
          <w:tcPr>
            <w:tcW w:w="877" w:type="dxa"/>
            <w:tcBorders>
              <w:top w:val="single" w:sz="4" w:space="0" w:color="auto"/>
              <w:left w:val="single" w:sz="4" w:space="0" w:color="auto"/>
              <w:bottom w:val="single" w:sz="4" w:space="0" w:color="auto"/>
              <w:right w:val="single" w:sz="4" w:space="0" w:color="auto"/>
            </w:tcBorders>
            <w:vAlign w:val="center"/>
          </w:tcPr>
          <w:p w14:paraId="058B9427" w14:textId="77777777" w:rsidR="00332677" w:rsidRPr="00D940B2" w:rsidRDefault="00332677" w:rsidP="00D940B2">
            <w:pPr>
              <w:rPr>
                <w:rFonts w:ascii="Arial" w:hAnsi="Arial" w:cs="Arial"/>
                <w:sz w:val="20"/>
                <w:szCs w:val="20"/>
              </w:rPr>
            </w:pPr>
          </w:p>
        </w:tc>
        <w:tc>
          <w:tcPr>
            <w:tcW w:w="871" w:type="dxa"/>
            <w:tcBorders>
              <w:top w:val="single" w:sz="4" w:space="0" w:color="auto"/>
              <w:left w:val="single" w:sz="4" w:space="0" w:color="auto"/>
              <w:bottom w:val="single" w:sz="4" w:space="0" w:color="auto"/>
              <w:right w:val="single" w:sz="4" w:space="0" w:color="auto"/>
            </w:tcBorders>
            <w:vAlign w:val="center"/>
          </w:tcPr>
          <w:p w14:paraId="56BF4BAC" w14:textId="77777777" w:rsidR="00332677" w:rsidRPr="00D940B2" w:rsidRDefault="00332677" w:rsidP="00D940B2">
            <w:pPr>
              <w:rPr>
                <w:rFonts w:ascii="Arial" w:hAnsi="Arial" w:cs="Arial"/>
                <w:sz w:val="20"/>
                <w:szCs w:val="20"/>
              </w:rPr>
            </w:pPr>
          </w:p>
        </w:tc>
        <w:tc>
          <w:tcPr>
            <w:tcW w:w="883" w:type="dxa"/>
            <w:tcBorders>
              <w:top w:val="single" w:sz="4" w:space="0" w:color="auto"/>
              <w:left w:val="single" w:sz="4" w:space="0" w:color="auto"/>
              <w:bottom w:val="single" w:sz="4" w:space="0" w:color="auto"/>
              <w:right w:val="single" w:sz="4" w:space="0" w:color="auto"/>
            </w:tcBorders>
            <w:vAlign w:val="center"/>
          </w:tcPr>
          <w:p w14:paraId="03C6E579" w14:textId="77777777" w:rsidR="00332677" w:rsidRPr="00D940B2" w:rsidRDefault="00332677" w:rsidP="00D940B2">
            <w:pPr>
              <w:rPr>
                <w:rFonts w:ascii="Arial" w:hAnsi="Arial" w:cs="Arial"/>
                <w:sz w:val="20"/>
                <w:szCs w:val="20"/>
              </w:rPr>
            </w:pPr>
          </w:p>
        </w:tc>
        <w:tc>
          <w:tcPr>
            <w:tcW w:w="771" w:type="dxa"/>
            <w:tcBorders>
              <w:top w:val="single" w:sz="4" w:space="0" w:color="auto"/>
              <w:left w:val="single" w:sz="4" w:space="0" w:color="auto"/>
              <w:bottom w:val="single" w:sz="4" w:space="0" w:color="auto"/>
              <w:right w:val="single" w:sz="4" w:space="0" w:color="auto"/>
            </w:tcBorders>
            <w:vAlign w:val="center"/>
          </w:tcPr>
          <w:p w14:paraId="005DFA39"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vAlign w:val="center"/>
          </w:tcPr>
          <w:p w14:paraId="30551714"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vAlign w:val="center"/>
          </w:tcPr>
          <w:p w14:paraId="32E99B7F" w14:textId="77777777" w:rsidR="00332677" w:rsidRPr="00D940B2" w:rsidRDefault="00332677" w:rsidP="00D940B2">
            <w:pPr>
              <w:rPr>
                <w:rFonts w:ascii="Arial" w:hAnsi="Arial" w:cs="Arial"/>
                <w:sz w:val="20"/>
                <w:szCs w:val="20"/>
              </w:rPr>
            </w:pPr>
          </w:p>
        </w:tc>
        <w:tc>
          <w:tcPr>
            <w:tcW w:w="709" w:type="dxa"/>
            <w:tcBorders>
              <w:top w:val="single" w:sz="4" w:space="0" w:color="auto"/>
              <w:left w:val="single" w:sz="4" w:space="0" w:color="auto"/>
              <w:bottom w:val="single" w:sz="4" w:space="0" w:color="auto"/>
              <w:right w:val="single" w:sz="4" w:space="0" w:color="auto"/>
            </w:tcBorders>
            <w:vAlign w:val="center"/>
          </w:tcPr>
          <w:p w14:paraId="4B6320D9" w14:textId="30AE89CF" w:rsidR="00332677" w:rsidRPr="00D940B2" w:rsidRDefault="00332677" w:rsidP="00D940B2">
            <w:pPr>
              <w:rPr>
                <w:rFonts w:ascii="Arial" w:hAnsi="Arial" w:cs="Arial"/>
                <w:sz w:val="20"/>
                <w:szCs w:val="20"/>
              </w:rPr>
            </w:pPr>
          </w:p>
        </w:tc>
        <w:tc>
          <w:tcPr>
            <w:tcW w:w="992" w:type="dxa"/>
          </w:tcPr>
          <w:p w14:paraId="66086918" w14:textId="77777777" w:rsidR="00332677" w:rsidRPr="00D940B2" w:rsidRDefault="00332677" w:rsidP="00D940B2">
            <w:pPr>
              <w:rPr>
                <w:rFonts w:ascii="Arial" w:hAnsi="Arial" w:cs="Arial"/>
                <w:sz w:val="20"/>
                <w:szCs w:val="20"/>
              </w:rPr>
            </w:pPr>
          </w:p>
        </w:tc>
      </w:tr>
    </w:tbl>
    <w:permEnd w:id="295647576"/>
    <w:permEnd w:id="1492730035"/>
    <w:permEnd w:id="1074860761"/>
    <w:permEnd w:id="1058476911"/>
    <w:permEnd w:id="1466766522"/>
    <w:permEnd w:id="2022787012"/>
    <w:permEnd w:id="1439244785"/>
    <w:permEnd w:id="273832642"/>
    <w:permEnd w:id="1790133441"/>
    <w:permEnd w:id="660478968"/>
    <w:p w14:paraId="78CCFE57" w14:textId="563C8DAB" w:rsidR="00D940B2" w:rsidRPr="003F4D1E" w:rsidRDefault="00D940B2" w:rsidP="00D940B2">
      <w:pPr>
        <w:spacing w:after="0" w:line="240" w:lineRule="auto"/>
        <w:rPr>
          <w:rFonts w:ascii="Arial" w:hAnsi="Arial" w:cs="Arial"/>
          <w:sz w:val="20"/>
          <w:szCs w:val="20"/>
        </w:rPr>
      </w:pPr>
      <w:r w:rsidRPr="003F4D1E">
        <w:rPr>
          <w:rFonts w:ascii="Arial" w:hAnsi="Arial" w:cs="Arial"/>
          <w:sz w:val="20"/>
          <w:szCs w:val="20"/>
          <w:vertAlign w:val="superscript"/>
        </w:rPr>
        <w:t>1</w:t>
      </w:r>
      <w:r w:rsidR="00603512">
        <w:rPr>
          <w:rFonts w:ascii="Arial" w:hAnsi="Arial" w:cs="Arial"/>
          <w:sz w:val="20"/>
          <w:szCs w:val="20"/>
          <w:vertAlign w:val="superscript"/>
        </w:rPr>
        <w:t xml:space="preserve"> </w:t>
      </w:r>
      <w:r w:rsidRPr="003F4D1E">
        <w:rPr>
          <w:rFonts w:ascii="Arial" w:hAnsi="Arial" w:cs="Arial"/>
          <w:sz w:val="20"/>
          <w:szCs w:val="20"/>
        </w:rPr>
        <w:t>As per Table 1.</w:t>
      </w:r>
    </w:p>
    <w:p w14:paraId="6B463F06" w14:textId="6C13AEC3" w:rsidR="00D940B2" w:rsidRPr="003F4D1E" w:rsidRDefault="00D940B2" w:rsidP="00D940B2">
      <w:pPr>
        <w:spacing w:after="0" w:line="240" w:lineRule="auto"/>
        <w:rPr>
          <w:rFonts w:ascii="Arial" w:hAnsi="Arial" w:cs="Arial"/>
          <w:sz w:val="20"/>
          <w:szCs w:val="20"/>
        </w:rPr>
      </w:pPr>
      <w:r w:rsidRPr="003F4D1E">
        <w:rPr>
          <w:rFonts w:ascii="Arial" w:hAnsi="Arial" w:cs="Arial"/>
          <w:sz w:val="20"/>
          <w:szCs w:val="20"/>
          <w:vertAlign w:val="superscript"/>
        </w:rPr>
        <w:t>2</w:t>
      </w:r>
      <w:r w:rsidR="00603512">
        <w:rPr>
          <w:rFonts w:ascii="Arial" w:hAnsi="Arial" w:cs="Arial"/>
          <w:sz w:val="20"/>
          <w:szCs w:val="20"/>
          <w:vertAlign w:val="superscript"/>
        </w:rPr>
        <w:t xml:space="preserve"> </w:t>
      </w:r>
      <w:r w:rsidRPr="003F4D1E">
        <w:rPr>
          <w:rFonts w:ascii="Arial" w:hAnsi="Arial" w:cs="Arial"/>
          <w:sz w:val="20"/>
          <w:szCs w:val="20"/>
        </w:rPr>
        <w:t>Calculate total stems for the entire zone area.</w:t>
      </w:r>
    </w:p>
    <w:p w14:paraId="00ECA6EB" w14:textId="4A246048" w:rsidR="00D940B2" w:rsidRPr="003F4D1E" w:rsidRDefault="00D940B2" w:rsidP="00D940B2">
      <w:pPr>
        <w:spacing w:after="0" w:line="240" w:lineRule="auto"/>
        <w:rPr>
          <w:rFonts w:ascii="Arial" w:hAnsi="Arial" w:cs="Arial"/>
          <w:sz w:val="20"/>
          <w:szCs w:val="20"/>
        </w:rPr>
      </w:pPr>
      <w:r w:rsidRPr="003F4D1E">
        <w:rPr>
          <w:rFonts w:ascii="Arial" w:hAnsi="Arial" w:cs="Arial"/>
          <w:sz w:val="20"/>
          <w:szCs w:val="20"/>
          <w:vertAlign w:val="superscript"/>
        </w:rPr>
        <w:t>3</w:t>
      </w:r>
      <w:r w:rsidR="00603512">
        <w:rPr>
          <w:rFonts w:ascii="Arial" w:hAnsi="Arial" w:cs="Arial"/>
          <w:sz w:val="20"/>
          <w:szCs w:val="20"/>
          <w:vertAlign w:val="superscript"/>
        </w:rPr>
        <w:t xml:space="preserve"> </w:t>
      </w:r>
      <w:r w:rsidRPr="003F4D1E">
        <w:rPr>
          <w:rFonts w:ascii="Arial" w:hAnsi="Arial" w:cs="Arial"/>
          <w:sz w:val="20"/>
          <w:szCs w:val="20"/>
        </w:rPr>
        <w:t>Divide total stems by number of hectares of the zone to calculate stems/hectare.</w:t>
      </w:r>
    </w:p>
    <w:p w14:paraId="2CA036AB" w14:textId="77777777" w:rsidR="007746D1" w:rsidRDefault="007746D1" w:rsidP="005354DF">
      <w:pPr>
        <w:spacing w:after="0" w:line="240" w:lineRule="auto"/>
        <w:rPr>
          <w:rFonts w:ascii="Arial" w:hAnsi="Arial" w:cs="Arial"/>
          <w:sz w:val="22"/>
          <w:szCs w:val="22"/>
          <w:lang w:val="en-US"/>
        </w:rPr>
      </w:pPr>
    </w:p>
    <w:p w14:paraId="09B00338" w14:textId="38097618" w:rsidR="008B4940" w:rsidRPr="008B4940" w:rsidRDefault="00A00EE3" w:rsidP="008B4940">
      <w:pPr>
        <w:spacing w:after="0" w:line="240" w:lineRule="auto"/>
        <w:rPr>
          <w:rFonts w:ascii="Arial" w:hAnsi="Arial" w:cs="Arial"/>
          <w:b/>
          <w:bCs/>
          <w:sz w:val="22"/>
          <w:szCs w:val="22"/>
        </w:rPr>
      </w:pPr>
      <w:r>
        <w:rPr>
          <w:rFonts w:ascii="Arial" w:hAnsi="Arial" w:cs="Arial"/>
          <w:b/>
          <w:bCs/>
          <w:sz w:val="22"/>
          <w:szCs w:val="22"/>
        </w:rPr>
        <w:t>4</w:t>
      </w:r>
      <w:r w:rsidR="008B4940" w:rsidRPr="008B4940">
        <w:rPr>
          <w:rFonts w:ascii="Arial" w:hAnsi="Arial" w:cs="Arial"/>
          <w:b/>
          <w:bCs/>
          <w:sz w:val="22"/>
          <w:szCs w:val="22"/>
        </w:rPr>
        <w:t>.2.2 Inventory plots</w:t>
      </w:r>
    </w:p>
    <w:p w14:paraId="407827A0" w14:textId="77777777" w:rsidR="008B4940" w:rsidRPr="008B4940" w:rsidRDefault="008B4940" w:rsidP="008B4940">
      <w:pPr>
        <w:spacing w:after="0" w:line="240" w:lineRule="auto"/>
        <w:rPr>
          <w:rFonts w:ascii="Arial" w:hAnsi="Arial" w:cs="Arial"/>
          <w:b/>
          <w:bCs/>
          <w:sz w:val="22"/>
          <w:szCs w:val="22"/>
        </w:rPr>
      </w:pPr>
    </w:p>
    <w:p w14:paraId="5C950C60" w14:textId="77777777" w:rsidR="008B4940" w:rsidRPr="008B4940" w:rsidRDefault="008B4940" w:rsidP="00314DAD">
      <w:pPr>
        <w:spacing w:after="0" w:line="240" w:lineRule="auto"/>
        <w:jc w:val="both"/>
        <w:rPr>
          <w:rFonts w:ascii="Arial" w:hAnsi="Arial" w:cs="Arial"/>
          <w:sz w:val="22"/>
          <w:szCs w:val="22"/>
        </w:rPr>
      </w:pPr>
      <w:permStart w:id="2099860395" w:edGrp="everyone" w:colFirst="0" w:colLast="0"/>
      <w:r w:rsidRPr="008B4940">
        <w:rPr>
          <w:rFonts w:ascii="Arial" w:hAnsi="Arial" w:cs="Arial"/>
          <w:sz w:val="22"/>
          <w:szCs w:val="22"/>
        </w:rPr>
        <w:t>Inventory plots are necessary to validate the results from the track-based survey and provide a better understanding of the condition of the sandalwood population in the proposed harvesting area/s (particularly regarding the level of recruitment). It is essential to understand population demographics prior to any harvest operations, as this needs to be considered when developing a seeding strategy and possibly other licence conditions. In addition, the inventory provides baseline data on the existing recruitment levels which is required to be able to measure success of seeding operations. The plots can be used subsequently for future monitoring, including to measure the level of success of the sustainability and establishment plan.</w:t>
      </w:r>
    </w:p>
    <w:p w14:paraId="5D08A440" w14:textId="77777777" w:rsidR="008B4940" w:rsidRPr="008B4940" w:rsidRDefault="008B4940" w:rsidP="00314DAD">
      <w:pPr>
        <w:spacing w:after="0" w:line="240" w:lineRule="auto"/>
        <w:jc w:val="both"/>
        <w:rPr>
          <w:rFonts w:ascii="Arial" w:hAnsi="Arial" w:cs="Arial"/>
          <w:b/>
          <w:bCs/>
          <w:sz w:val="22"/>
          <w:szCs w:val="22"/>
        </w:rPr>
      </w:pPr>
    </w:p>
    <w:p w14:paraId="2F92223D" w14:textId="77777777" w:rsidR="008B4940" w:rsidRPr="008B4940" w:rsidRDefault="008B4940" w:rsidP="00314DAD">
      <w:pPr>
        <w:spacing w:after="0" w:line="240" w:lineRule="auto"/>
        <w:jc w:val="both"/>
        <w:rPr>
          <w:rFonts w:ascii="Arial" w:hAnsi="Arial" w:cs="Arial"/>
          <w:sz w:val="22"/>
          <w:szCs w:val="22"/>
        </w:rPr>
      </w:pPr>
      <w:r w:rsidRPr="008B4940">
        <w:rPr>
          <w:rFonts w:ascii="Arial" w:hAnsi="Arial" w:cs="Arial"/>
          <w:sz w:val="22"/>
          <w:szCs w:val="22"/>
        </w:rPr>
        <w:t>In this section discuss how many inventory plots were established and where they were laid out. The GPS data must be provided.</w:t>
      </w:r>
    </w:p>
    <w:p w14:paraId="143842B9" w14:textId="77777777" w:rsidR="008B4940" w:rsidRPr="008B4940" w:rsidRDefault="008B4940" w:rsidP="00314DAD">
      <w:pPr>
        <w:spacing w:after="0" w:line="240" w:lineRule="auto"/>
        <w:jc w:val="both"/>
        <w:rPr>
          <w:rFonts w:ascii="Arial" w:hAnsi="Arial" w:cs="Arial"/>
          <w:sz w:val="22"/>
          <w:szCs w:val="22"/>
        </w:rPr>
      </w:pPr>
    </w:p>
    <w:p w14:paraId="4D646E66" w14:textId="7AD21306" w:rsidR="008B4940" w:rsidRPr="008B4940" w:rsidRDefault="008B4940" w:rsidP="00314DAD">
      <w:pPr>
        <w:spacing w:after="0" w:line="240" w:lineRule="auto"/>
        <w:jc w:val="both"/>
        <w:rPr>
          <w:rFonts w:ascii="Arial" w:hAnsi="Arial" w:cs="Arial"/>
          <w:sz w:val="22"/>
          <w:szCs w:val="22"/>
        </w:rPr>
      </w:pPr>
      <w:r w:rsidRPr="008B4940">
        <w:rPr>
          <w:rFonts w:ascii="Arial" w:hAnsi="Arial" w:cs="Arial"/>
          <w:sz w:val="22"/>
          <w:szCs w:val="22"/>
        </w:rPr>
        <w:t xml:space="preserve">The survey effort and plot design (for example, stream plots) should be based on the size and variability of the </w:t>
      </w:r>
      <w:r w:rsidR="00196F47">
        <w:rPr>
          <w:rFonts w:ascii="Arial" w:hAnsi="Arial" w:cs="Arial"/>
          <w:sz w:val="22"/>
          <w:szCs w:val="22"/>
        </w:rPr>
        <w:t xml:space="preserve">mapped </w:t>
      </w:r>
      <w:r w:rsidR="00397031">
        <w:rPr>
          <w:rFonts w:ascii="Arial" w:hAnsi="Arial" w:cs="Arial"/>
          <w:sz w:val="22"/>
          <w:szCs w:val="22"/>
        </w:rPr>
        <w:t>potential</w:t>
      </w:r>
      <w:r w:rsidRPr="008B4940">
        <w:rPr>
          <w:rFonts w:ascii="Arial" w:hAnsi="Arial" w:cs="Arial"/>
          <w:sz w:val="22"/>
          <w:szCs w:val="22"/>
        </w:rPr>
        <w:t xml:space="preserve"> sandalwood habitat</w:t>
      </w:r>
      <w:r w:rsidR="008F09AB">
        <w:rPr>
          <w:rFonts w:ascii="Arial" w:hAnsi="Arial" w:cs="Arial"/>
          <w:sz w:val="22"/>
          <w:szCs w:val="22"/>
        </w:rPr>
        <w:t xml:space="preserve"> (Table 1)</w:t>
      </w:r>
      <w:r w:rsidRPr="008B4940">
        <w:rPr>
          <w:rFonts w:ascii="Arial" w:hAnsi="Arial" w:cs="Arial"/>
          <w:sz w:val="22"/>
          <w:szCs w:val="22"/>
        </w:rPr>
        <w:t xml:space="preserve"> in which harvesting is proposed and the following sampling intensities in the table below are recommended. This can be adjusted as appropriate, for example, for a more variable environment, more plots may be suitable.</w:t>
      </w:r>
    </w:p>
    <w:permEnd w:id="2099860395"/>
    <w:p w14:paraId="20EC2BED" w14:textId="362AC4BD" w:rsidR="004E3440" w:rsidRDefault="004E3440">
      <w:pPr>
        <w:rPr>
          <w:rFonts w:ascii="Arial" w:hAnsi="Arial" w:cs="Arial"/>
          <w:sz w:val="22"/>
          <w:szCs w:val="22"/>
        </w:rPr>
      </w:pPr>
      <w:r>
        <w:rPr>
          <w:rFonts w:ascii="Arial" w:hAnsi="Arial" w:cs="Arial"/>
          <w:sz w:val="22"/>
          <w:szCs w:val="22"/>
        </w:rPr>
        <w:br w:type="page"/>
      </w:r>
    </w:p>
    <w:p w14:paraId="1F5DFA04" w14:textId="77777777" w:rsidR="008B4940" w:rsidRPr="008B4940" w:rsidRDefault="008B4940" w:rsidP="008B4940">
      <w:pPr>
        <w:spacing w:after="0" w:line="240" w:lineRule="auto"/>
        <w:rPr>
          <w:rFonts w:ascii="Arial" w:hAnsi="Arial" w:cs="Arial"/>
          <w:sz w:val="22"/>
          <w:szCs w:val="22"/>
        </w:rPr>
      </w:pPr>
      <w:permStart w:id="1292654959" w:edGrp="everyone" w:colFirst="0" w:colLast="0"/>
      <w:r w:rsidRPr="008B4940">
        <w:rPr>
          <w:rFonts w:ascii="Arial" w:hAnsi="Arial" w:cs="Arial"/>
          <w:sz w:val="22"/>
          <w:szCs w:val="22"/>
        </w:rPr>
        <w:lastRenderedPageBreak/>
        <w:t>The number of plots recommended is shown in the table below.</w:t>
      </w:r>
    </w:p>
    <w:tbl>
      <w:tblPr>
        <w:tblW w:w="9067" w:type="dxa"/>
        <w:tblCellMar>
          <w:left w:w="0" w:type="dxa"/>
          <w:right w:w="0" w:type="dxa"/>
        </w:tblCellMar>
        <w:tblLook w:val="04A0" w:firstRow="1" w:lastRow="0" w:firstColumn="1" w:lastColumn="0" w:noHBand="0" w:noVBand="1"/>
      </w:tblPr>
      <w:tblGrid>
        <w:gridCol w:w="2263"/>
        <w:gridCol w:w="6804"/>
      </w:tblGrid>
      <w:tr w:rsidR="008B4940" w:rsidRPr="008B4940" w14:paraId="19CE7488" w14:textId="77777777">
        <w:tc>
          <w:tcPr>
            <w:tcW w:w="2263" w:type="dxa"/>
            <w:tcBorders>
              <w:top w:val="single" w:sz="8" w:space="0" w:color="auto"/>
              <w:left w:val="single" w:sz="4" w:space="0" w:color="auto"/>
              <w:bottom w:val="single" w:sz="8" w:space="0" w:color="auto"/>
              <w:right w:val="single" w:sz="8" w:space="0" w:color="auto"/>
            </w:tcBorders>
            <w:tcMar>
              <w:top w:w="0" w:type="dxa"/>
              <w:left w:w="108" w:type="dxa"/>
              <w:bottom w:w="0" w:type="dxa"/>
              <w:right w:w="108" w:type="dxa"/>
            </w:tcMar>
            <w:hideMark/>
          </w:tcPr>
          <w:p w14:paraId="734D39E6" w14:textId="77777777" w:rsidR="008B4940" w:rsidRPr="008B4940" w:rsidRDefault="008B4940" w:rsidP="008B4940">
            <w:pPr>
              <w:spacing w:after="0" w:line="240" w:lineRule="auto"/>
              <w:rPr>
                <w:rFonts w:ascii="Arial" w:hAnsi="Arial" w:cs="Arial"/>
                <w:b/>
                <w:sz w:val="22"/>
                <w:szCs w:val="22"/>
              </w:rPr>
            </w:pPr>
            <w:permStart w:id="2073443688" w:edGrp="everyone" w:colFirst="1" w:colLast="1"/>
            <w:r w:rsidRPr="008B4940">
              <w:rPr>
                <w:rFonts w:ascii="Arial" w:hAnsi="Arial" w:cs="Arial"/>
                <w:b/>
                <w:sz w:val="22"/>
                <w:szCs w:val="22"/>
              </w:rPr>
              <w:t>Licence area</w:t>
            </w:r>
          </w:p>
        </w:tc>
        <w:tc>
          <w:tcPr>
            <w:tcW w:w="6804" w:type="dxa"/>
            <w:tcBorders>
              <w:top w:val="single" w:sz="4" w:space="0" w:color="auto"/>
              <w:left w:val="nil"/>
              <w:bottom w:val="single" w:sz="8" w:space="0" w:color="auto"/>
              <w:right w:val="single" w:sz="4" w:space="0" w:color="auto"/>
            </w:tcBorders>
            <w:tcMar>
              <w:top w:w="0" w:type="dxa"/>
              <w:left w:w="108" w:type="dxa"/>
              <w:bottom w:w="0" w:type="dxa"/>
              <w:right w:w="108" w:type="dxa"/>
            </w:tcMar>
            <w:hideMark/>
          </w:tcPr>
          <w:p w14:paraId="74B33393" w14:textId="2531595A" w:rsidR="008B4940" w:rsidRPr="008B4940" w:rsidRDefault="008B4940" w:rsidP="008B4940">
            <w:pPr>
              <w:spacing w:after="0" w:line="240" w:lineRule="auto"/>
              <w:rPr>
                <w:rFonts w:ascii="Arial" w:hAnsi="Arial" w:cs="Arial"/>
                <w:b/>
                <w:sz w:val="22"/>
                <w:szCs w:val="22"/>
              </w:rPr>
            </w:pPr>
            <w:r w:rsidRPr="008B4940">
              <w:rPr>
                <w:rFonts w:ascii="Arial" w:hAnsi="Arial" w:cs="Arial"/>
                <w:b/>
                <w:sz w:val="22"/>
                <w:szCs w:val="22"/>
              </w:rPr>
              <w:t xml:space="preserve">Recommended minimum number of </w:t>
            </w:r>
            <w:r w:rsidR="003D59DD">
              <w:rPr>
                <w:rFonts w:ascii="Arial" w:hAnsi="Arial" w:cs="Arial"/>
                <w:b/>
                <w:sz w:val="22"/>
                <w:szCs w:val="22"/>
              </w:rPr>
              <w:t>6</w:t>
            </w:r>
            <w:r w:rsidRPr="008B4940">
              <w:rPr>
                <w:rFonts w:ascii="Arial" w:hAnsi="Arial" w:cs="Arial"/>
                <w:b/>
                <w:sz w:val="22"/>
                <w:szCs w:val="22"/>
              </w:rPr>
              <w:t>-hectare plots</w:t>
            </w:r>
          </w:p>
        </w:tc>
      </w:tr>
      <w:tr w:rsidR="008B4940" w:rsidRPr="008B4940" w14:paraId="76E97FF4" w14:textId="77777777">
        <w:tc>
          <w:tcPr>
            <w:tcW w:w="2263" w:type="dxa"/>
            <w:tcBorders>
              <w:top w:val="nil"/>
              <w:left w:val="single" w:sz="4" w:space="0" w:color="auto"/>
              <w:bottom w:val="single" w:sz="8" w:space="0" w:color="auto"/>
              <w:right w:val="single" w:sz="8" w:space="0" w:color="auto"/>
            </w:tcBorders>
            <w:tcMar>
              <w:top w:w="0" w:type="dxa"/>
              <w:left w:w="108" w:type="dxa"/>
              <w:bottom w:w="0" w:type="dxa"/>
              <w:right w:w="108" w:type="dxa"/>
            </w:tcMar>
            <w:hideMark/>
          </w:tcPr>
          <w:p w14:paraId="20594F10" w14:textId="77777777" w:rsidR="008B4940" w:rsidRPr="008B4940" w:rsidRDefault="008B4940" w:rsidP="008B4940">
            <w:pPr>
              <w:spacing w:after="0" w:line="240" w:lineRule="auto"/>
              <w:rPr>
                <w:rFonts w:ascii="Arial" w:hAnsi="Arial" w:cs="Arial"/>
                <w:sz w:val="22"/>
                <w:szCs w:val="22"/>
              </w:rPr>
            </w:pPr>
            <w:permStart w:id="633405476" w:edGrp="everyone" w:colFirst="1" w:colLast="1"/>
            <w:permEnd w:id="2073443688"/>
            <w:r w:rsidRPr="008B4940">
              <w:rPr>
                <w:rFonts w:ascii="Arial" w:hAnsi="Arial" w:cs="Arial"/>
                <w:sz w:val="22"/>
                <w:szCs w:val="22"/>
              </w:rPr>
              <w:t>≤ 20 hectares</w:t>
            </w:r>
          </w:p>
        </w:tc>
        <w:tc>
          <w:tcPr>
            <w:tcW w:w="6804" w:type="dxa"/>
            <w:tcBorders>
              <w:top w:val="nil"/>
              <w:left w:val="nil"/>
              <w:bottom w:val="single" w:sz="8" w:space="0" w:color="auto"/>
              <w:right w:val="single" w:sz="4" w:space="0" w:color="auto"/>
            </w:tcBorders>
            <w:tcMar>
              <w:top w:w="0" w:type="dxa"/>
              <w:left w:w="108" w:type="dxa"/>
              <w:bottom w:w="0" w:type="dxa"/>
              <w:right w:w="108" w:type="dxa"/>
            </w:tcMar>
            <w:hideMark/>
          </w:tcPr>
          <w:p w14:paraId="1D3AE17F" w14:textId="77777777" w:rsidR="008B4940" w:rsidRPr="008B4940" w:rsidRDefault="008B4940" w:rsidP="008B4940">
            <w:pPr>
              <w:spacing w:after="0" w:line="240" w:lineRule="auto"/>
              <w:rPr>
                <w:rFonts w:ascii="Arial" w:hAnsi="Arial" w:cs="Arial"/>
                <w:sz w:val="22"/>
                <w:szCs w:val="22"/>
              </w:rPr>
            </w:pPr>
            <w:r w:rsidRPr="008B4940">
              <w:rPr>
                <w:rFonts w:ascii="Arial" w:hAnsi="Arial" w:cs="Arial"/>
                <w:sz w:val="22"/>
                <w:szCs w:val="22"/>
              </w:rPr>
              <w:t>Up to 1 plot</w:t>
            </w:r>
          </w:p>
        </w:tc>
      </w:tr>
      <w:tr w:rsidR="008B4940" w:rsidRPr="008B4940" w14:paraId="1794F29E" w14:textId="77777777">
        <w:tc>
          <w:tcPr>
            <w:tcW w:w="2263" w:type="dxa"/>
            <w:tcBorders>
              <w:top w:val="nil"/>
              <w:left w:val="single" w:sz="4" w:space="0" w:color="auto"/>
              <w:bottom w:val="single" w:sz="8" w:space="0" w:color="auto"/>
              <w:right w:val="single" w:sz="8" w:space="0" w:color="auto"/>
            </w:tcBorders>
            <w:tcMar>
              <w:top w:w="0" w:type="dxa"/>
              <w:left w:w="108" w:type="dxa"/>
              <w:bottom w:w="0" w:type="dxa"/>
              <w:right w:w="108" w:type="dxa"/>
            </w:tcMar>
            <w:hideMark/>
          </w:tcPr>
          <w:p w14:paraId="76DEA408" w14:textId="77777777" w:rsidR="008B4940" w:rsidRPr="008B4940" w:rsidRDefault="008B4940" w:rsidP="008B4940">
            <w:pPr>
              <w:spacing w:after="0" w:line="240" w:lineRule="auto"/>
              <w:rPr>
                <w:rFonts w:ascii="Arial" w:hAnsi="Arial" w:cs="Arial"/>
                <w:sz w:val="22"/>
                <w:szCs w:val="22"/>
              </w:rPr>
            </w:pPr>
            <w:permStart w:id="1504516880" w:edGrp="everyone" w:colFirst="1" w:colLast="1"/>
            <w:permEnd w:id="633405476"/>
            <w:r w:rsidRPr="008B4940">
              <w:rPr>
                <w:rFonts w:ascii="Arial" w:hAnsi="Arial" w:cs="Arial"/>
                <w:sz w:val="22"/>
                <w:szCs w:val="22"/>
              </w:rPr>
              <w:t>21-200 hectares</w:t>
            </w:r>
          </w:p>
        </w:tc>
        <w:tc>
          <w:tcPr>
            <w:tcW w:w="6804" w:type="dxa"/>
            <w:tcBorders>
              <w:top w:val="nil"/>
              <w:left w:val="nil"/>
              <w:bottom w:val="single" w:sz="8" w:space="0" w:color="auto"/>
              <w:right w:val="single" w:sz="4" w:space="0" w:color="auto"/>
            </w:tcBorders>
            <w:tcMar>
              <w:top w:w="0" w:type="dxa"/>
              <w:left w:w="108" w:type="dxa"/>
              <w:bottom w:w="0" w:type="dxa"/>
              <w:right w:w="108" w:type="dxa"/>
            </w:tcMar>
            <w:hideMark/>
          </w:tcPr>
          <w:p w14:paraId="5647B26D" w14:textId="46B4CDA2" w:rsidR="008B4940" w:rsidRPr="008B4940" w:rsidRDefault="008B4940" w:rsidP="008B4940">
            <w:pPr>
              <w:spacing w:after="0" w:line="240" w:lineRule="auto"/>
              <w:rPr>
                <w:rFonts w:ascii="Arial" w:hAnsi="Arial" w:cs="Arial"/>
                <w:sz w:val="22"/>
                <w:szCs w:val="22"/>
              </w:rPr>
            </w:pPr>
            <w:r w:rsidRPr="008B4940">
              <w:rPr>
                <w:rFonts w:ascii="Arial" w:hAnsi="Arial" w:cs="Arial"/>
                <w:sz w:val="22"/>
                <w:szCs w:val="22"/>
              </w:rPr>
              <w:t>1-2 plots</w:t>
            </w:r>
          </w:p>
        </w:tc>
      </w:tr>
      <w:tr w:rsidR="008B4940" w:rsidRPr="008B4940" w14:paraId="616E3EEA" w14:textId="77777777">
        <w:tc>
          <w:tcPr>
            <w:tcW w:w="2263" w:type="dxa"/>
            <w:tcBorders>
              <w:top w:val="nil"/>
              <w:left w:val="single" w:sz="4" w:space="0" w:color="auto"/>
              <w:bottom w:val="single" w:sz="8" w:space="0" w:color="auto"/>
              <w:right w:val="single" w:sz="8" w:space="0" w:color="auto"/>
            </w:tcBorders>
            <w:tcMar>
              <w:top w:w="0" w:type="dxa"/>
              <w:left w:w="108" w:type="dxa"/>
              <w:bottom w:w="0" w:type="dxa"/>
              <w:right w:w="108" w:type="dxa"/>
            </w:tcMar>
            <w:hideMark/>
          </w:tcPr>
          <w:p w14:paraId="482C43E8" w14:textId="77777777" w:rsidR="008B4940" w:rsidRPr="008B4940" w:rsidRDefault="008B4940" w:rsidP="008B4940">
            <w:pPr>
              <w:spacing w:after="0" w:line="240" w:lineRule="auto"/>
              <w:rPr>
                <w:rFonts w:ascii="Arial" w:hAnsi="Arial" w:cs="Arial"/>
                <w:sz w:val="22"/>
                <w:szCs w:val="22"/>
              </w:rPr>
            </w:pPr>
            <w:permStart w:id="398031867" w:edGrp="everyone" w:colFirst="1" w:colLast="1"/>
            <w:permEnd w:id="1504516880"/>
            <w:r w:rsidRPr="008B4940">
              <w:rPr>
                <w:rFonts w:ascii="Arial" w:hAnsi="Arial" w:cs="Arial"/>
                <w:sz w:val="22"/>
                <w:szCs w:val="22"/>
              </w:rPr>
              <w:t>201-1000 hectares</w:t>
            </w:r>
          </w:p>
        </w:tc>
        <w:tc>
          <w:tcPr>
            <w:tcW w:w="6804" w:type="dxa"/>
            <w:tcBorders>
              <w:top w:val="nil"/>
              <w:left w:val="nil"/>
              <w:bottom w:val="single" w:sz="8" w:space="0" w:color="auto"/>
              <w:right w:val="single" w:sz="4" w:space="0" w:color="auto"/>
            </w:tcBorders>
            <w:tcMar>
              <w:top w:w="0" w:type="dxa"/>
              <w:left w:w="108" w:type="dxa"/>
              <w:bottom w:w="0" w:type="dxa"/>
              <w:right w:w="108" w:type="dxa"/>
            </w:tcMar>
            <w:hideMark/>
          </w:tcPr>
          <w:p w14:paraId="6535F112" w14:textId="77777777" w:rsidR="008B4940" w:rsidRPr="008B4940" w:rsidRDefault="008B4940" w:rsidP="008B4940">
            <w:pPr>
              <w:spacing w:after="0" w:line="240" w:lineRule="auto"/>
              <w:rPr>
                <w:rFonts w:ascii="Arial" w:hAnsi="Arial" w:cs="Arial"/>
                <w:sz w:val="22"/>
                <w:szCs w:val="22"/>
              </w:rPr>
            </w:pPr>
            <w:r w:rsidRPr="008B4940">
              <w:rPr>
                <w:rFonts w:ascii="Arial" w:hAnsi="Arial" w:cs="Arial"/>
                <w:sz w:val="22"/>
                <w:szCs w:val="22"/>
              </w:rPr>
              <w:t>2 plots per 200 hectares, with a minimum of 2 plots</w:t>
            </w:r>
          </w:p>
        </w:tc>
      </w:tr>
      <w:tr w:rsidR="008B4940" w:rsidRPr="008B4940" w14:paraId="2C737815" w14:textId="77777777">
        <w:tc>
          <w:tcPr>
            <w:tcW w:w="2263" w:type="dxa"/>
            <w:tcBorders>
              <w:top w:val="nil"/>
              <w:left w:val="single" w:sz="4" w:space="0" w:color="auto"/>
              <w:bottom w:val="single" w:sz="8" w:space="0" w:color="auto"/>
              <w:right w:val="single" w:sz="8" w:space="0" w:color="auto"/>
            </w:tcBorders>
            <w:tcMar>
              <w:top w:w="0" w:type="dxa"/>
              <w:left w:w="108" w:type="dxa"/>
              <w:bottom w:w="0" w:type="dxa"/>
              <w:right w:w="108" w:type="dxa"/>
            </w:tcMar>
            <w:hideMark/>
          </w:tcPr>
          <w:p w14:paraId="5D708F1E" w14:textId="77777777" w:rsidR="008B4940" w:rsidRPr="008B4940" w:rsidRDefault="008B4940" w:rsidP="008B4940">
            <w:pPr>
              <w:spacing w:after="0" w:line="240" w:lineRule="auto"/>
              <w:rPr>
                <w:rFonts w:ascii="Arial" w:hAnsi="Arial" w:cs="Arial"/>
                <w:sz w:val="22"/>
                <w:szCs w:val="22"/>
              </w:rPr>
            </w:pPr>
            <w:permStart w:id="1075402745" w:edGrp="everyone" w:colFirst="1" w:colLast="1"/>
            <w:permEnd w:id="398031867"/>
            <w:r w:rsidRPr="008B4940">
              <w:rPr>
                <w:rFonts w:ascii="Arial" w:hAnsi="Arial" w:cs="Arial"/>
                <w:sz w:val="22"/>
                <w:szCs w:val="22"/>
              </w:rPr>
              <w:t>&gt; 1000 hectares</w:t>
            </w:r>
          </w:p>
        </w:tc>
        <w:tc>
          <w:tcPr>
            <w:tcW w:w="6804" w:type="dxa"/>
            <w:tcBorders>
              <w:top w:val="nil"/>
              <w:left w:val="nil"/>
              <w:bottom w:val="single" w:sz="8" w:space="0" w:color="auto"/>
              <w:right w:val="single" w:sz="4" w:space="0" w:color="auto"/>
            </w:tcBorders>
            <w:tcMar>
              <w:top w:w="0" w:type="dxa"/>
              <w:left w:w="108" w:type="dxa"/>
              <w:bottom w:w="0" w:type="dxa"/>
              <w:right w:w="108" w:type="dxa"/>
            </w:tcMar>
            <w:hideMark/>
          </w:tcPr>
          <w:p w14:paraId="422F5242" w14:textId="560A1A4B" w:rsidR="008B4940" w:rsidRPr="008B4940" w:rsidRDefault="008B4940" w:rsidP="008B4940">
            <w:pPr>
              <w:spacing w:after="0" w:line="240" w:lineRule="auto"/>
              <w:rPr>
                <w:rFonts w:ascii="Arial" w:hAnsi="Arial" w:cs="Arial"/>
                <w:sz w:val="22"/>
                <w:szCs w:val="22"/>
              </w:rPr>
            </w:pPr>
            <w:r w:rsidRPr="008B4940">
              <w:rPr>
                <w:rFonts w:ascii="Arial" w:hAnsi="Arial" w:cs="Arial"/>
                <w:sz w:val="22"/>
                <w:szCs w:val="22"/>
              </w:rPr>
              <w:t>The total area of inventory plots should cover 10% (within areas of optimal</w:t>
            </w:r>
            <w:r w:rsidR="00A51DA9">
              <w:rPr>
                <w:rFonts w:ascii="Arial" w:hAnsi="Arial" w:cs="Arial"/>
                <w:sz w:val="22"/>
                <w:szCs w:val="22"/>
              </w:rPr>
              <w:t>/stratified</w:t>
            </w:r>
            <w:r w:rsidRPr="008B4940">
              <w:rPr>
                <w:rFonts w:ascii="Arial" w:hAnsi="Arial" w:cs="Arial"/>
                <w:sz w:val="22"/>
                <w:szCs w:val="22"/>
              </w:rPr>
              <w:t xml:space="preserve"> sandalwood habitat) of the track-based survey route. For example, if 300 km within optimal sandalwood habitat were surveyed along the tracks travelled, 30 plots of </w:t>
            </w:r>
            <w:r w:rsidR="003D59DD">
              <w:rPr>
                <w:rFonts w:ascii="Arial" w:hAnsi="Arial" w:cs="Arial"/>
                <w:sz w:val="22"/>
                <w:szCs w:val="22"/>
              </w:rPr>
              <w:t>6</w:t>
            </w:r>
            <w:r w:rsidRPr="008B4940">
              <w:rPr>
                <w:rFonts w:ascii="Arial" w:hAnsi="Arial" w:cs="Arial"/>
                <w:sz w:val="22"/>
                <w:szCs w:val="22"/>
              </w:rPr>
              <w:t xml:space="preserve"> hectares each, should be established</w:t>
            </w:r>
            <w:r w:rsidR="00A6150E">
              <w:rPr>
                <w:rStyle w:val="FootnoteReference"/>
                <w:rFonts w:ascii="Arial" w:hAnsi="Arial" w:cs="Arial"/>
                <w:sz w:val="22"/>
                <w:szCs w:val="22"/>
              </w:rPr>
              <w:footnoteReference w:id="3"/>
            </w:r>
            <w:r w:rsidRPr="008B4940">
              <w:rPr>
                <w:rFonts w:ascii="Arial" w:hAnsi="Arial" w:cs="Arial"/>
                <w:sz w:val="22"/>
                <w:szCs w:val="22"/>
              </w:rPr>
              <w:t>. The inventory plots should be representative of the variability within the optimal sandalwood habitat. For example, if there are six different land systems or vegetation associations that are considered as optimal sandalwood habitat, then it is recommended that 5 plots should be established in each (where 30 plots for 300km are required to make up</w:t>
            </w:r>
            <w:r w:rsidR="004A32E2">
              <w:rPr>
                <w:rFonts w:ascii="Arial" w:hAnsi="Arial" w:cs="Arial"/>
                <w:sz w:val="22"/>
                <w:szCs w:val="22"/>
              </w:rPr>
              <w:t xml:space="preserve"> a</w:t>
            </w:r>
            <w:r w:rsidRPr="008B4940">
              <w:rPr>
                <w:rFonts w:ascii="Arial" w:hAnsi="Arial" w:cs="Arial"/>
                <w:sz w:val="22"/>
                <w:szCs w:val="22"/>
              </w:rPr>
              <w:t xml:space="preserve"> 10% sample).</w:t>
            </w:r>
          </w:p>
        </w:tc>
      </w:tr>
      <w:permEnd w:id="1075402745"/>
    </w:tbl>
    <w:p w14:paraId="64D289C1" w14:textId="77777777" w:rsidR="008B4940" w:rsidRPr="008B4940" w:rsidRDefault="008B4940" w:rsidP="008B4940">
      <w:pPr>
        <w:spacing w:after="0" w:line="240" w:lineRule="auto"/>
        <w:rPr>
          <w:rFonts w:ascii="Arial" w:hAnsi="Arial" w:cs="Arial"/>
          <w:sz w:val="22"/>
          <w:szCs w:val="22"/>
        </w:rPr>
      </w:pPr>
    </w:p>
    <w:p w14:paraId="7BFB9FEE" w14:textId="1EB9AB87" w:rsidR="008B4940" w:rsidRPr="008B4940" w:rsidRDefault="008B4940" w:rsidP="00314DAD">
      <w:pPr>
        <w:spacing w:after="0" w:line="240" w:lineRule="auto"/>
        <w:jc w:val="both"/>
        <w:rPr>
          <w:rFonts w:ascii="Arial" w:hAnsi="Arial" w:cs="Arial"/>
          <w:sz w:val="22"/>
          <w:szCs w:val="22"/>
        </w:rPr>
      </w:pPr>
      <w:r w:rsidRPr="008B4940">
        <w:rPr>
          <w:rFonts w:ascii="Arial" w:hAnsi="Arial" w:cs="Arial"/>
          <w:sz w:val="22"/>
          <w:szCs w:val="22"/>
        </w:rPr>
        <w:t xml:space="preserve">Inventory plots may have different configurations, for example, horseshoe, stream, and track-based). Each plot should cover </w:t>
      </w:r>
      <w:r w:rsidR="00F763EC">
        <w:rPr>
          <w:rFonts w:ascii="Arial" w:hAnsi="Arial" w:cs="Arial"/>
          <w:sz w:val="22"/>
          <w:szCs w:val="22"/>
        </w:rPr>
        <w:t>six</w:t>
      </w:r>
      <w:r w:rsidRPr="008B4940">
        <w:rPr>
          <w:rFonts w:ascii="Arial" w:hAnsi="Arial" w:cs="Arial"/>
          <w:sz w:val="22"/>
          <w:szCs w:val="22"/>
        </w:rPr>
        <w:t xml:space="preserve"> hectares and be one kilometre long and </w:t>
      </w:r>
      <w:r w:rsidR="00F763EC">
        <w:rPr>
          <w:rFonts w:ascii="Arial" w:hAnsi="Arial" w:cs="Arial"/>
          <w:sz w:val="22"/>
          <w:szCs w:val="22"/>
        </w:rPr>
        <w:t>6</w:t>
      </w:r>
      <w:r w:rsidRPr="008B4940">
        <w:rPr>
          <w:rFonts w:ascii="Arial" w:hAnsi="Arial" w:cs="Arial"/>
          <w:sz w:val="22"/>
          <w:szCs w:val="22"/>
        </w:rPr>
        <w:t>0 metres wide (</w:t>
      </w:r>
      <w:r w:rsidR="00F763EC">
        <w:rPr>
          <w:rFonts w:ascii="Arial" w:hAnsi="Arial" w:cs="Arial"/>
          <w:sz w:val="22"/>
          <w:szCs w:val="22"/>
        </w:rPr>
        <w:t>3</w:t>
      </w:r>
      <w:r w:rsidRPr="008B4940">
        <w:rPr>
          <w:rFonts w:ascii="Arial" w:hAnsi="Arial" w:cs="Arial"/>
          <w:sz w:val="22"/>
          <w:szCs w:val="22"/>
        </w:rPr>
        <w:t>0 m either side of the centre line of the plot</w:t>
      </w:r>
      <w:r w:rsidR="00910998">
        <w:rPr>
          <w:rFonts w:ascii="Arial" w:hAnsi="Arial" w:cs="Arial"/>
          <w:sz w:val="22"/>
          <w:szCs w:val="22"/>
        </w:rPr>
        <w:t>)</w:t>
      </w:r>
      <w:r w:rsidRPr="008B4940">
        <w:rPr>
          <w:rFonts w:ascii="Arial" w:hAnsi="Arial" w:cs="Arial"/>
          <w:sz w:val="22"/>
          <w:szCs w:val="22"/>
        </w:rPr>
        <w:t>. Diameter classes can be recorded using a diameter tape or Vernier callipers (precise measurements can be recorded as an option). However, it can be more time efficient to use other methods to record diameter classes for the groups shown in Table 3.</w:t>
      </w:r>
      <w:r w:rsidR="009A3053">
        <w:rPr>
          <w:rFonts w:ascii="Arial" w:hAnsi="Arial" w:cs="Arial"/>
          <w:sz w:val="22"/>
          <w:szCs w:val="22"/>
        </w:rPr>
        <w:t xml:space="preserve"> </w:t>
      </w:r>
      <w:r w:rsidR="009A3053" w:rsidRPr="00AF7D3F">
        <w:rPr>
          <w:rFonts w:ascii="Arial" w:hAnsi="Arial" w:cs="Arial"/>
          <w:sz w:val="22"/>
          <w:szCs w:val="22"/>
          <w:lang w:val="en-US"/>
        </w:rPr>
        <w:t>Appendix 2 provides a suggested blank plot survey sheet.</w:t>
      </w:r>
    </w:p>
    <w:p w14:paraId="7F336019" w14:textId="77777777" w:rsidR="008B4940" w:rsidRPr="008B4940" w:rsidRDefault="008B4940" w:rsidP="00314DAD">
      <w:pPr>
        <w:spacing w:after="0" w:line="240" w:lineRule="auto"/>
        <w:jc w:val="both"/>
        <w:rPr>
          <w:rFonts w:ascii="Arial" w:hAnsi="Arial" w:cs="Arial"/>
          <w:sz w:val="22"/>
          <w:szCs w:val="22"/>
        </w:rPr>
      </w:pPr>
    </w:p>
    <w:p w14:paraId="0C3119D6" w14:textId="3485AC7C" w:rsidR="00D33447" w:rsidRDefault="00E3656A" w:rsidP="00314DAD">
      <w:pPr>
        <w:spacing w:after="0" w:line="240" w:lineRule="auto"/>
        <w:jc w:val="both"/>
        <w:rPr>
          <w:rFonts w:ascii="Arial" w:hAnsi="Arial" w:cs="Arial"/>
          <w:sz w:val="22"/>
          <w:szCs w:val="22"/>
          <w:lang w:val="en-US"/>
        </w:rPr>
      </w:pPr>
      <w:r>
        <w:rPr>
          <w:rFonts w:ascii="Arial" w:hAnsi="Arial" w:cs="Arial"/>
          <w:sz w:val="22"/>
          <w:szCs w:val="22"/>
          <w:lang w:val="en-US"/>
        </w:rPr>
        <w:t xml:space="preserve">It is recommended that the data from the plots recorded on the field data record </w:t>
      </w:r>
      <w:proofErr w:type="gramStart"/>
      <w:r>
        <w:rPr>
          <w:rFonts w:ascii="Arial" w:hAnsi="Arial" w:cs="Arial"/>
          <w:sz w:val="22"/>
          <w:szCs w:val="22"/>
          <w:lang w:val="en-US"/>
        </w:rPr>
        <w:t>sheets,</w:t>
      </w:r>
      <w:proofErr w:type="gramEnd"/>
      <w:r>
        <w:rPr>
          <w:rFonts w:ascii="Arial" w:hAnsi="Arial" w:cs="Arial"/>
          <w:sz w:val="22"/>
          <w:szCs w:val="22"/>
          <w:lang w:val="en-US"/>
        </w:rPr>
        <w:t xml:space="preserve"> are provided in the format shown in </w:t>
      </w:r>
      <w:r w:rsidR="00D16882">
        <w:rPr>
          <w:rFonts w:ascii="Arial" w:hAnsi="Arial" w:cs="Arial"/>
          <w:sz w:val="22"/>
          <w:szCs w:val="22"/>
          <w:lang w:val="en-US"/>
        </w:rPr>
        <w:t xml:space="preserve">Table </w:t>
      </w:r>
      <w:r w:rsidR="00A126CF">
        <w:rPr>
          <w:rFonts w:ascii="Arial" w:hAnsi="Arial" w:cs="Arial"/>
          <w:sz w:val="22"/>
          <w:szCs w:val="22"/>
          <w:lang w:val="en-US"/>
        </w:rPr>
        <w:t>4</w:t>
      </w:r>
      <w:r>
        <w:rPr>
          <w:rFonts w:ascii="Arial" w:hAnsi="Arial" w:cs="Arial"/>
          <w:sz w:val="22"/>
          <w:szCs w:val="22"/>
          <w:lang w:val="en-US"/>
        </w:rPr>
        <w:t>.</w:t>
      </w:r>
    </w:p>
    <w:permEnd w:id="1292654959"/>
    <w:p w14:paraId="0DE0FC4A" w14:textId="77777777" w:rsidR="00D33447" w:rsidRDefault="00D33447" w:rsidP="005354DF">
      <w:pPr>
        <w:spacing w:after="0" w:line="240" w:lineRule="auto"/>
        <w:rPr>
          <w:rFonts w:ascii="Arial" w:hAnsi="Arial" w:cs="Arial"/>
          <w:sz w:val="22"/>
          <w:szCs w:val="22"/>
          <w:lang w:val="en-US"/>
        </w:rPr>
      </w:pPr>
    </w:p>
    <w:p w14:paraId="76342BB9" w14:textId="0736E798" w:rsidR="00F33F84" w:rsidRPr="00F33F84" w:rsidRDefault="00F33F84" w:rsidP="00F33F84">
      <w:pPr>
        <w:spacing w:after="0" w:line="240" w:lineRule="auto"/>
        <w:rPr>
          <w:rFonts w:ascii="Arial" w:hAnsi="Arial" w:cs="Arial"/>
          <w:b/>
          <w:bCs/>
          <w:sz w:val="22"/>
          <w:szCs w:val="22"/>
        </w:rPr>
      </w:pPr>
      <w:r w:rsidRPr="00F33F84">
        <w:rPr>
          <w:rFonts w:ascii="Arial" w:hAnsi="Arial" w:cs="Arial"/>
          <w:b/>
          <w:bCs/>
          <w:sz w:val="22"/>
          <w:szCs w:val="22"/>
        </w:rPr>
        <w:t xml:space="preserve">Table </w:t>
      </w:r>
      <w:r w:rsidR="00F11681">
        <w:rPr>
          <w:rFonts w:ascii="Arial" w:hAnsi="Arial" w:cs="Arial"/>
          <w:b/>
          <w:bCs/>
          <w:sz w:val="22"/>
          <w:szCs w:val="22"/>
        </w:rPr>
        <w:t>4</w:t>
      </w:r>
      <w:r w:rsidRPr="00F33F84">
        <w:rPr>
          <w:rFonts w:ascii="Arial" w:hAnsi="Arial" w:cs="Arial"/>
          <w:b/>
          <w:bCs/>
          <w:sz w:val="22"/>
          <w:szCs w:val="22"/>
        </w:rPr>
        <w:t>. Size class distribution for the sandalwood population in the proposed licence area</w:t>
      </w:r>
      <w:r w:rsidR="00B74712">
        <w:rPr>
          <w:rFonts w:ascii="Arial" w:hAnsi="Arial" w:cs="Arial"/>
          <w:b/>
          <w:bCs/>
          <w:sz w:val="22"/>
          <w:szCs w:val="22"/>
        </w:rPr>
        <w:t>.</w:t>
      </w:r>
    </w:p>
    <w:tbl>
      <w:tblPr>
        <w:tblStyle w:val="TableGrid"/>
        <w:tblW w:w="9771" w:type="dxa"/>
        <w:tblInd w:w="5" w:type="dxa"/>
        <w:tblLayout w:type="fixed"/>
        <w:tblLook w:val="04A0" w:firstRow="1" w:lastRow="0" w:firstColumn="1" w:lastColumn="0" w:noHBand="0" w:noVBand="1"/>
      </w:tblPr>
      <w:tblGrid>
        <w:gridCol w:w="1266"/>
        <w:gridCol w:w="1701"/>
        <w:gridCol w:w="851"/>
        <w:gridCol w:w="850"/>
        <w:gridCol w:w="833"/>
        <w:gridCol w:w="7"/>
        <w:gridCol w:w="730"/>
        <w:gridCol w:w="722"/>
        <w:gridCol w:w="9"/>
        <w:gridCol w:w="818"/>
        <w:gridCol w:w="992"/>
        <w:gridCol w:w="992"/>
      </w:tblGrid>
      <w:tr w:rsidR="00273941" w:rsidRPr="00F33F84" w14:paraId="745D5793" w14:textId="296021A5" w:rsidTr="00DA7DCF">
        <w:tc>
          <w:tcPr>
            <w:tcW w:w="1266" w:type="dxa"/>
            <w:vMerge w:val="restart"/>
            <w:vAlign w:val="center"/>
          </w:tcPr>
          <w:p w14:paraId="4A7E5902" w14:textId="690C3361" w:rsidR="00273941" w:rsidRPr="00F33F84" w:rsidRDefault="00975A10" w:rsidP="00F33F84">
            <w:pPr>
              <w:rPr>
                <w:rFonts w:ascii="Arial" w:hAnsi="Arial" w:cs="Arial"/>
                <w:sz w:val="20"/>
                <w:szCs w:val="20"/>
              </w:rPr>
            </w:pPr>
            <w:r>
              <w:rPr>
                <w:rFonts w:ascii="Arial" w:hAnsi="Arial" w:cs="Arial"/>
                <w:sz w:val="20"/>
                <w:szCs w:val="20"/>
              </w:rPr>
              <w:t>Zone</w:t>
            </w:r>
            <w:r w:rsidR="009C5DAC">
              <w:rPr>
                <w:rFonts w:ascii="Arial" w:hAnsi="Arial" w:cs="Arial"/>
                <w:sz w:val="20"/>
                <w:szCs w:val="20"/>
              </w:rPr>
              <w:t>/Area</w:t>
            </w:r>
            <w:r w:rsidR="00273941" w:rsidRPr="00F33F84">
              <w:rPr>
                <w:rFonts w:ascii="Arial" w:hAnsi="Arial" w:cs="Arial"/>
                <w:sz w:val="20"/>
                <w:szCs w:val="20"/>
                <w:vertAlign w:val="superscript"/>
              </w:rPr>
              <w:t>1</w:t>
            </w:r>
          </w:p>
        </w:tc>
        <w:tc>
          <w:tcPr>
            <w:tcW w:w="1701" w:type="dxa"/>
            <w:vMerge w:val="restart"/>
          </w:tcPr>
          <w:p w14:paraId="6C2984DB" w14:textId="77777777" w:rsidR="00273941" w:rsidRPr="00F33F84" w:rsidRDefault="00273941" w:rsidP="00F33F84">
            <w:pPr>
              <w:rPr>
                <w:rFonts w:ascii="Arial" w:hAnsi="Arial" w:cs="Arial"/>
                <w:b/>
                <w:bCs/>
                <w:sz w:val="20"/>
                <w:szCs w:val="20"/>
              </w:rPr>
            </w:pPr>
          </w:p>
        </w:tc>
        <w:tc>
          <w:tcPr>
            <w:tcW w:w="4002" w:type="dxa"/>
            <w:gridSpan w:val="7"/>
          </w:tcPr>
          <w:p w14:paraId="5C30DF0C" w14:textId="012F8046" w:rsidR="00273941" w:rsidRPr="00F33F84" w:rsidRDefault="00273941" w:rsidP="00273941">
            <w:pPr>
              <w:jc w:val="center"/>
              <w:rPr>
                <w:rFonts w:ascii="Arial" w:hAnsi="Arial" w:cs="Arial"/>
                <w:sz w:val="20"/>
                <w:szCs w:val="20"/>
              </w:rPr>
            </w:pPr>
            <w:r>
              <w:rPr>
                <w:rFonts w:ascii="Arial" w:hAnsi="Arial" w:cs="Arial"/>
                <w:sz w:val="20"/>
                <w:szCs w:val="20"/>
              </w:rPr>
              <w:t>Living</w:t>
            </w:r>
            <w:r w:rsidR="000B7E1B">
              <w:rPr>
                <w:rFonts w:ascii="Arial" w:hAnsi="Arial" w:cs="Arial"/>
                <w:sz w:val="20"/>
                <w:szCs w:val="20"/>
              </w:rPr>
              <w:t xml:space="preserve"> (diameter)</w:t>
            </w:r>
          </w:p>
        </w:tc>
        <w:tc>
          <w:tcPr>
            <w:tcW w:w="2802" w:type="dxa"/>
            <w:gridSpan w:val="3"/>
          </w:tcPr>
          <w:p w14:paraId="67F79280" w14:textId="22C97BA5" w:rsidR="00273941" w:rsidRPr="00C3605E" w:rsidRDefault="00273941" w:rsidP="00273941">
            <w:pPr>
              <w:jc w:val="center"/>
              <w:rPr>
                <w:rFonts w:ascii="Arial" w:hAnsi="Arial" w:cs="Arial"/>
                <w:sz w:val="20"/>
                <w:szCs w:val="20"/>
              </w:rPr>
            </w:pPr>
            <w:r w:rsidRPr="00C3605E">
              <w:rPr>
                <w:rFonts w:ascii="Arial" w:hAnsi="Arial" w:cs="Arial"/>
                <w:sz w:val="20"/>
                <w:szCs w:val="20"/>
              </w:rPr>
              <w:t>Dead</w:t>
            </w:r>
            <w:r>
              <w:rPr>
                <w:rFonts w:ascii="Arial" w:hAnsi="Arial" w:cs="Arial"/>
                <w:sz w:val="20"/>
                <w:szCs w:val="20"/>
              </w:rPr>
              <w:t xml:space="preserve"> wood</w:t>
            </w:r>
          </w:p>
        </w:tc>
      </w:tr>
      <w:tr w:rsidR="00DA7DCF" w:rsidRPr="00F33F84" w14:paraId="4B8BB04E" w14:textId="47D2842B" w:rsidTr="00DA7DCF">
        <w:tc>
          <w:tcPr>
            <w:tcW w:w="1266" w:type="dxa"/>
            <w:vMerge/>
            <w:vAlign w:val="center"/>
          </w:tcPr>
          <w:p w14:paraId="3BF5A1DB" w14:textId="77777777" w:rsidR="002C66A4" w:rsidRPr="00F33F84" w:rsidRDefault="002C66A4" w:rsidP="00F33F84">
            <w:pPr>
              <w:rPr>
                <w:rFonts w:ascii="Arial" w:hAnsi="Arial" w:cs="Arial"/>
                <w:sz w:val="20"/>
                <w:szCs w:val="20"/>
              </w:rPr>
            </w:pPr>
          </w:p>
        </w:tc>
        <w:tc>
          <w:tcPr>
            <w:tcW w:w="1701" w:type="dxa"/>
            <w:vMerge/>
          </w:tcPr>
          <w:p w14:paraId="594F2759" w14:textId="77777777" w:rsidR="002C66A4" w:rsidRPr="00F33F84" w:rsidRDefault="002C66A4" w:rsidP="00F33F84">
            <w:pPr>
              <w:rPr>
                <w:rFonts w:ascii="Arial" w:hAnsi="Arial" w:cs="Arial"/>
                <w:b/>
                <w:bCs/>
                <w:sz w:val="20"/>
                <w:szCs w:val="20"/>
              </w:rPr>
            </w:pPr>
          </w:p>
        </w:tc>
        <w:tc>
          <w:tcPr>
            <w:tcW w:w="851" w:type="dxa"/>
          </w:tcPr>
          <w:p w14:paraId="5B0B7580" w14:textId="605F5DD3" w:rsidR="002C66A4" w:rsidRPr="00F33F84" w:rsidRDefault="00684940" w:rsidP="00F33F84">
            <w:pPr>
              <w:rPr>
                <w:rFonts w:ascii="Arial" w:hAnsi="Arial" w:cs="Arial"/>
                <w:sz w:val="20"/>
                <w:szCs w:val="20"/>
              </w:rPr>
            </w:pPr>
            <w:r w:rsidRPr="00F33F84">
              <w:rPr>
                <w:rFonts w:ascii="Arial" w:hAnsi="Arial" w:cs="Arial"/>
                <w:sz w:val="20"/>
                <w:szCs w:val="20"/>
              </w:rPr>
              <w:t>0</w:t>
            </w:r>
            <w:r>
              <w:rPr>
                <w:rFonts w:ascii="Arial" w:hAnsi="Arial" w:cs="Arial"/>
                <w:sz w:val="20"/>
                <w:szCs w:val="20"/>
              </w:rPr>
              <w:t>–</w:t>
            </w:r>
            <w:r w:rsidRPr="00F33F84">
              <w:rPr>
                <w:rFonts w:ascii="Arial" w:hAnsi="Arial" w:cs="Arial"/>
                <w:sz w:val="20"/>
                <w:szCs w:val="20"/>
              </w:rPr>
              <w:t>2</w:t>
            </w:r>
            <w:r w:rsidR="00BB1B1E">
              <w:rPr>
                <w:rFonts w:ascii="Arial" w:hAnsi="Arial" w:cs="Arial"/>
                <w:sz w:val="20"/>
                <w:szCs w:val="20"/>
              </w:rPr>
              <w:t>6</w:t>
            </w:r>
            <w:r>
              <w:rPr>
                <w:rFonts w:ascii="Arial" w:hAnsi="Arial" w:cs="Arial"/>
                <w:sz w:val="20"/>
                <w:szCs w:val="20"/>
              </w:rPr>
              <w:t xml:space="preserve"> </w:t>
            </w:r>
            <w:r w:rsidRPr="00F33F84">
              <w:rPr>
                <w:rFonts w:ascii="Arial" w:hAnsi="Arial" w:cs="Arial"/>
                <w:sz w:val="20"/>
                <w:szCs w:val="20"/>
              </w:rPr>
              <w:t>mm</w:t>
            </w:r>
          </w:p>
        </w:tc>
        <w:tc>
          <w:tcPr>
            <w:tcW w:w="850" w:type="dxa"/>
          </w:tcPr>
          <w:p w14:paraId="61A79421" w14:textId="0DBC611E" w:rsidR="002C66A4" w:rsidRPr="00F33F84" w:rsidRDefault="00684940" w:rsidP="00F33F84">
            <w:pPr>
              <w:rPr>
                <w:rFonts w:ascii="Arial" w:hAnsi="Arial" w:cs="Arial"/>
                <w:sz w:val="20"/>
                <w:szCs w:val="20"/>
              </w:rPr>
            </w:pPr>
            <w:r w:rsidRPr="00F33F84">
              <w:rPr>
                <w:rFonts w:ascii="Arial" w:hAnsi="Arial" w:cs="Arial"/>
                <w:sz w:val="20"/>
                <w:szCs w:val="20"/>
              </w:rPr>
              <w:t>2</w:t>
            </w:r>
            <w:r w:rsidR="00BB1B1E">
              <w:rPr>
                <w:rFonts w:ascii="Arial" w:hAnsi="Arial" w:cs="Arial"/>
                <w:sz w:val="20"/>
                <w:szCs w:val="20"/>
              </w:rPr>
              <w:t>7</w:t>
            </w:r>
            <w:r>
              <w:rPr>
                <w:rFonts w:ascii="Arial" w:hAnsi="Arial" w:cs="Arial"/>
                <w:sz w:val="20"/>
                <w:szCs w:val="20"/>
              </w:rPr>
              <w:t>–</w:t>
            </w:r>
            <w:r w:rsidRPr="00F33F84">
              <w:rPr>
                <w:rFonts w:ascii="Arial" w:hAnsi="Arial" w:cs="Arial"/>
                <w:sz w:val="20"/>
                <w:szCs w:val="20"/>
              </w:rPr>
              <w:t>7</w:t>
            </w:r>
            <w:r w:rsidR="00BB1B1E">
              <w:rPr>
                <w:rFonts w:ascii="Arial" w:hAnsi="Arial" w:cs="Arial"/>
                <w:sz w:val="20"/>
                <w:szCs w:val="20"/>
              </w:rPr>
              <w:t>6</w:t>
            </w:r>
            <w:r>
              <w:rPr>
                <w:rFonts w:ascii="Arial" w:hAnsi="Arial" w:cs="Arial"/>
                <w:sz w:val="20"/>
                <w:szCs w:val="20"/>
              </w:rPr>
              <w:t xml:space="preserve"> </w:t>
            </w:r>
            <w:r w:rsidRPr="00F33F84">
              <w:rPr>
                <w:rFonts w:ascii="Arial" w:hAnsi="Arial" w:cs="Arial"/>
                <w:sz w:val="20"/>
                <w:szCs w:val="20"/>
              </w:rPr>
              <w:t>mm</w:t>
            </w:r>
          </w:p>
        </w:tc>
        <w:tc>
          <w:tcPr>
            <w:tcW w:w="840" w:type="dxa"/>
            <w:gridSpan w:val="2"/>
          </w:tcPr>
          <w:p w14:paraId="74EA8DA7" w14:textId="37689D46" w:rsidR="002C66A4" w:rsidRPr="00F33F84" w:rsidRDefault="00684940" w:rsidP="00F33F84">
            <w:pPr>
              <w:rPr>
                <w:rFonts w:ascii="Arial" w:hAnsi="Arial" w:cs="Arial"/>
                <w:sz w:val="20"/>
                <w:szCs w:val="20"/>
              </w:rPr>
            </w:pPr>
            <w:r w:rsidRPr="00F33F84">
              <w:rPr>
                <w:rFonts w:ascii="Arial" w:hAnsi="Arial" w:cs="Arial"/>
                <w:sz w:val="20"/>
                <w:szCs w:val="20"/>
              </w:rPr>
              <w:t>7</w:t>
            </w:r>
            <w:r w:rsidR="00BB1B1E">
              <w:rPr>
                <w:rFonts w:ascii="Arial" w:hAnsi="Arial" w:cs="Arial"/>
                <w:sz w:val="20"/>
                <w:szCs w:val="20"/>
              </w:rPr>
              <w:t>7</w:t>
            </w:r>
            <w:r>
              <w:rPr>
                <w:rFonts w:ascii="Arial" w:hAnsi="Arial" w:cs="Arial"/>
                <w:sz w:val="20"/>
                <w:szCs w:val="20"/>
              </w:rPr>
              <w:t>–</w:t>
            </w:r>
            <w:r w:rsidRPr="00F33F84">
              <w:rPr>
                <w:rFonts w:ascii="Arial" w:hAnsi="Arial" w:cs="Arial"/>
                <w:sz w:val="20"/>
                <w:szCs w:val="20"/>
              </w:rPr>
              <w:t>12</w:t>
            </w:r>
            <w:r w:rsidR="00BB1B1E">
              <w:rPr>
                <w:rFonts w:ascii="Arial" w:hAnsi="Arial" w:cs="Arial"/>
                <w:sz w:val="20"/>
                <w:szCs w:val="20"/>
              </w:rPr>
              <w:t>6</w:t>
            </w:r>
            <w:r>
              <w:rPr>
                <w:rFonts w:ascii="Arial" w:hAnsi="Arial" w:cs="Arial"/>
                <w:sz w:val="20"/>
                <w:szCs w:val="20"/>
              </w:rPr>
              <w:t xml:space="preserve"> </w:t>
            </w:r>
            <w:r w:rsidRPr="00F33F84">
              <w:rPr>
                <w:rFonts w:ascii="Arial" w:hAnsi="Arial" w:cs="Arial"/>
                <w:sz w:val="20"/>
                <w:szCs w:val="20"/>
              </w:rPr>
              <w:t>mm</w:t>
            </w:r>
          </w:p>
        </w:tc>
        <w:tc>
          <w:tcPr>
            <w:tcW w:w="730" w:type="dxa"/>
          </w:tcPr>
          <w:p w14:paraId="65492D70" w14:textId="49BBC669" w:rsidR="002C66A4" w:rsidRPr="00F33F84" w:rsidRDefault="0040294E" w:rsidP="00F33F84">
            <w:pPr>
              <w:rPr>
                <w:rFonts w:ascii="Arial" w:hAnsi="Arial" w:cs="Arial"/>
                <w:sz w:val="20"/>
                <w:szCs w:val="20"/>
              </w:rPr>
            </w:pPr>
            <w:r w:rsidRPr="00F33F84">
              <w:rPr>
                <w:rFonts w:ascii="Arial" w:hAnsi="Arial" w:cs="Arial"/>
                <w:sz w:val="20"/>
                <w:szCs w:val="20"/>
              </w:rPr>
              <w:t>12</w:t>
            </w:r>
            <w:r w:rsidR="00BB1B1E">
              <w:rPr>
                <w:rFonts w:ascii="Arial" w:hAnsi="Arial" w:cs="Arial"/>
                <w:sz w:val="20"/>
                <w:szCs w:val="20"/>
              </w:rPr>
              <w:t>7</w:t>
            </w:r>
            <w:r>
              <w:rPr>
                <w:rFonts w:ascii="Arial" w:hAnsi="Arial" w:cs="Arial"/>
                <w:sz w:val="20"/>
                <w:szCs w:val="20"/>
              </w:rPr>
              <w:t>–</w:t>
            </w:r>
            <w:r w:rsidRPr="00F33F84">
              <w:rPr>
                <w:rFonts w:ascii="Arial" w:hAnsi="Arial" w:cs="Arial"/>
                <w:sz w:val="20"/>
                <w:szCs w:val="20"/>
              </w:rPr>
              <w:t>17</w:t>
            </w:r>
            <w:r w:rsidR="0059283B">
              <w:rPr>
                <w:rFonts w:ascii="Arial" w:hAnsi="Arial" w:cs="Arial"/>
                <w:sz w:val="20"/>
                <w:szCs w:val="20"/>
              </w:rPr>
              <w:t>6</w:t>
            </w:r>
            <w:r>
              <w:rPr>
                <w:rFonts w:ascii="Arial" w:hAnsi="Arial" w:cs="Arial"/>
                <w:sz w:val="20"/>
                <w:szCs w:val="20"/>
              </w:rPr>
              <w:t xml:space="preserve"> </w:t>
            </w:r>
            <w:r w:rsidRPr="00F33F84">
              <w:rPr>
                <w:rFonts w:ascii="Arial" w:hAnsi="Arial" w:cs="Arial"/>
                <w:sz w:val="20"/>
                <w:szCs w:val="20"/>
              </w:rPr>
              <w:t>mm</w:t>
            </w:r>
          </w:p>
        </w:tc>
        <w:tc>
          <w:tcPr>
            <w:tcW w:w="731" w:type="dxa"/>
            <w:gridSpan w:val="2"/>
          </w:tcPr>
          <w:p w14:paraId="130BA862" w14:textId="729FA898" w:rsidR="002C66A4" w:rsidRPr="00F33F84" w:rsidRDefault="0059283B" w:rsidP="00F33F84">
            <w:pPr>
              <w:rPr>
                <w:rFonts w:ascii="Arial" w:hAnsi="Arial" w:cs="Arial"/>
                <w:sz w:val="20"/>
                <w:szCs w:val="20"/>
              </w:rPr>
            </w:pPr>
            <w:r>
              <w:rPr>
                <w:rFonts w:ascii="Arial" w:hAnsi="Arial" w:cs="Arial"/>
                <w:sz w:val="20"/>
                <w:szCs w:val="20"/>
              </w:rPr>
              <w:t>≥</w:t>
            </w:r>
            <w:r w:rsidR="0040294E" w:rsidRPr="00F33F84">
              <w:rPr>
                <w:rFonts w:ascii="Arial" w:hAnsi="Arial" w:cs="Arial"/>
                <w:sz w:val="20"/>
                <w:szCs w:val="20"/>
              </w:rPr>
              <w:t>17</w:t>
            </w:r>
            <w:r>
              <w:rPr>
                <w:rFonts w:ascii="Arial" w:hAnsi="Arial" w:cs="Arial"/>
                <w:sz w:val="20"/>
                <w:szCs w:val="20"/>
              </w:rPr>
              <w:t>7</w:t>
            </w:r>
            <w:r w:rsidR="0040294E">
              <w:rPr>
                <w:rFonts w:ascii="Arial" w:hAnsi="Arial" w:cs="Arial"/>
                <w:sz w:val="20"/>
                <w:szCs w:val="20"/>
              </w:rPr>
              <w:t xml:space="preserve"> </w:t>
            </w:r>
            <w:r w:rsidR="0040294E" w:rsidRPr="00F33F84">
              <w:rPr>
                <w:rFonts w:ascii="Arial" w:hAnsi="Arial" w:cs="Arial"/>
                <w:sz w:val="20"/>
                <w:szCs w:val="20"/>
              </w:rPr>
              <w:t>mm</w:t>
            </w:r>
          </w:p>
        </w:tc>
        <w:tc>
          <w:tcPr>
            <w:tcW w:w="818" w:type="dxa"/>
          </w:tcPr>
          <w:p w14:paraId="41478082" w14:textId="0016E5E8" w:rsidR="002C66A4" w:rsidRPr="00F33F84" w:rsidRDefault="002C66A4" w:rsidP="00F33F84">
            <w:pPr>
              <w:rPr>
                <w:rFonts w:ascii="Arial" w:hAnsi="Arial" w:cs="Arial"/>
                <w:sz w:val="20"/>
                <w:szCs w:val="20"/>
              </w:rPr>
            </w:pPr>
            <w:r>
              <w:rPr>
                <w:rFonts w:ascii="Arial" w:hAnsi="Arial" w:cs="Arial"/>
                <w:sz w:val="20"/>
                <w:szCs w:val="20"/>
              </w:rPr>
              <w:t>Dead with bark</w:t>
            </w:r>
          </w:p>
        </w:tc>
        <w:tc>
          <w:tcPr>
            <w:tcW w:w="992" w:type="dxa"/>
          </w:tcPr>
          <w:p w14:paraId="6F19CAF3" w14:textId="6D696FBB" w:rsidR="002C66A4" w:rsidRPr="00F33F84" w:rsidRDefault="002C66A4" w:rsidP="00F33F84">
            <w:pPr>
              <w:rPr>
                <w:rFonts w:ascii="Arial" w:hAnsi="Arial" w:cs="Arial"/>
                <w:sz w:val="20"/>
                <w:szCs w:val="20"/>
              </w:rPr>
            </w:pPr>
            <w:r>
              <w:rPr>
                <w:rFonts w:ascii="Arial" w:hAnsi="Arial" w:cs="Arial"/>
                <w:sz w:val="20"/>
                <w:szCs w:val="20"/>
              </w:rPr>
              <w:t>Dead grey</w:t>
            </w:r>
          </w:p>
        </w:tc>
        <w:tc>
          <w:tcPr>
            <w:tcW w:w="992" w:type="dxa"/>
          </w:tcPr>
          <w:p w14:paraId="72255377" w14:textId="6748C1C4" w:rsidR="002C66A4" w:rsidRPr="00F33F84" w:rsidDel="00A936C3" w:rsidRDefault="002C66A4" w:rsidP="00F33F84">
            <w:pPr>
              <w:rPr>
                <w:rFonts w:ascii="Arial" w:hAnsi="Arial" w:cs="Arial"/>
                <w:sz w:val="20"/>
                <w:szCs w:val="20"/>
              </w:rPr>
            </w:pPr>
            <w:r>
              <w:rPr>
                <w:rFonts w:ascii="Arial" w:hAnsi="Arial" w:cs="Arial"/>
                <w:sz w:val="20"/>
                <w:szCs w:val="20"/>
              </w:rPr>
              <w:t>Dead withered</w:t>
            </w:r>
          </w:p>
        </w:tc>
      </w:tr>
      <w:tr w:rsidR="009C5DAC" w:rsidRPr="00F33F84" w14:paraId="728BFC73" w14:textId="71582EE9" w:rsidTr="00DA7DCF">
        <w:tc>
          <w:tcPr>
            <w:tcW w:w="1266" w:type="dxa"/>
            <w:vMerge w:val="restart"/>
            <w:vAlign w:val="center"/>
          </w:tcPr>
          <w:p w14:paraId="48F78D0F" w14:textId="77777777" w:rsidR="005749BC" w:rsidRPr="00F33F84" w:rsidRDefault="005749BC" w:rsidP="00F33F84">
            <w:pPr>
              <w:rPr>
                <w:rFonts w:ascii="Arial" w:hAnsi="Arial" w:cs="Arial"/>
                <w:sz w:val="20"/>
                <w:szCs w:val="20"/>
              </w:rPr>
            </w:pPr>
            <w:permStart w:id="1072594897" w:edGrp="everyone" w:colFirst="0" w:colLast="0"/>
            <w:permStart w:id="1872445103" w:edGrp="everyone" w:colFirst="1" w:colLast="1"/>
            <w:permStart w:id="602171492" w:edGrp="everyone" w:colFirst="2" w:colLast="2"/>
            <w:permStart w:id="76615847" w:edGrp="everyone" w:colFirst="3" w:colLast="3"/>
            <w:permStart w:id="2122602785" w:edGrp="everyone" w:colFirst="4" w:colLast="4"/>
            <w:permStart w:id="1482380152" w:edGrp="everyone" w:colFirst="5" w:colLast="5"/>
            <w:permStart w:id="2092524987" w:edGrp="everyone" w:colFirst="6" w:colLast="6"/>
            <w:permStart w:id="1991909811" w:edGrp="everyone" w:colFirst="7" w:colLast="7"/>
            <w:permStart w:id="741220384" w:edGrp="everyone" w:colFirst="8" w:colLast="8"/>
            <w:permStart w:id="783816415" w:edGrp="everyone" w:colFirst="9" w:colLast="9"/>
            <w:r w:rsidRPr="00F33F84">
              <w:rPr>
                <w:rFonts w:ascii="Arial" w:hAnsi="Arial" w:cs="Arial"/>
                <w:sz w:val="20"/>
                <w:szCs w:val="20"/>
              </w:rPr>
              <w:t>1</w:t>
            </w:r>
          </w:p>
        </w:tc>
        <w:tc>
          <w:tcPr>
            <w:tcW w:w="1701" w:type="dxa"/>
          </w:tcPr>
          <w:p w14:paraId="5BEB416E" w14:textId="77777777" w:rsidR="005749BC" w:rsidRPr="00C3605E" w:rsidRDefault="005749BC" w:rsidP="00F33F84">
            <w:pPr>
              <w:rPr>
                <w:rFonts w:ascii="Arial" w:hAnsi="Arial" w:cs="Arial"/>
                <w:sz w:val="20"/>
                <w:szCs w:val="20"/>
              </w:rPr>
            </w:pPr>
            <w:r w:rsidRPr="00C3605E">
              <w:rPr>
                <w:rFonts w:ascii="Arial" w:hAnsi="Arial" w:cs="Arial"/>
                <w:sz w:val="20"/>
                <w:szCs w:val="20"/>
              </w:rPr>
              <w:t>Stems</w:t>
            </w:r>
            <w:r w:rsidRPr="00C3605E">
              <w:rPr>
                <w:rFonts w:ascii="Arial Bold" w:hAnsi="Arial Bold" w:cs="Arial"/>
                <w:sz w:val="20"/>
                <w:szCs w:val="20"/>
                <w:vertAlign w:val="superscript"/>
              </w:rPr>
              <w:t>2</w:t>
            </w:r>
          </w:p>
        </w:tc>
        <w:tc>
          <w:tcPr>
            <w:tcW w:w="851" w:type="dxa"/>
          </w:tcPr>
          <w:p w14:paraId="6B39EFA7" w14:textId="77777777" w:rsidR="005749BC" w:rsidRPr="00F33F84" w:rsidRDefault="005749BC" w:rsidP="00F33F84">
            <w:pPr>
              <w:rPr>
                <w:rFonts w:ascii="Arial" w:hAnsi="Arial" w:cs="Arial"/>
                <w:sz w:val="20"/>
                <w:szCs w:val="20"/>
              </w:rPr>
            </w:pPr>
          </w:p>
        </w:tc>
        <w:tc>
          <w:tcPr>
            <w:tcW w:w="850" w:type="dxa"/>
          </w:tcPr>
          <w:p w14:paraId="28ABB994" w14:textId="77777777" w:rsidR="005749BC" w:rsidRPr="00F33F84" w:rsidRDefault="005749BC" w:rsidP="00F33F84">
            <w:pPr>
              <w:rPr>
                <w:rFonts w:ascii="Arial" w:hAnsi="Arial" w:cs="Arial"/>
                <w:sz w:val="20"/>
                <w:szCs w:val="20"/>
              </w:rPr>
            </w:pPr>
          </w:p>
        </w:tc>
        <w:tc>
          <w:tcPr>
            <w:tcW w:w="833" w:type="dxa"/>
          </w:tcPr>
          <w:p w14:paraId="5EFB296C" w14:textId="77777777" w:rsidR="005749BC" w:rsidRPr="00F33F84" w:rsidRDefault="005749BC" w:rsidP="00F33F84">
            <w:pPr>
              <w:rPr>
                <w:rFonts w:ascii="Arial" w:hAnsi="Arial" w:cs="Arial"/>
                <w:sz w:val="20"/>
                <w:szCs w:val="20"/>
              </w:rPr>
            </w:pPr>
          </w:p>
        </w:tc>
        <w:tc>
          <w:tcPr>
            <w:tcW w:w="737" w:type="dxa"/>
            <w:gridSpan w:val="2"/>
          </w:tcPr>
          <w:p w14:paraId="6470F916" w14:textId="77777777" w:rsidR="005749BC" w:rsidRPr="00F33F84" w:rsidRDefault="005749BC" w:rsidP="00F33F84">
            <w:pPr>
              <w:rPr>
                <w:rFonts w:ascii="Arial" w:hAnsi="Arial" w:cs="Arial"/>
                <w:sz w:val="20"/>
                <w:szCs w:val="20"/>
              </w:rPr>
            </w:pPr>
          </w:p>
        </w:tc>
        <w:tc>
          <w:tcPr>
            <w:tcW w:w="722" w:type="dxa"/>
          </w:tcPr>
          <w:p w14:paraId="5D10AD90" w14:textId="77777777" w:rsidR="005749BC" w:rsidRPr="00F33F84" w:rsidRDefault="005749BC" w:rsidP="00F33F84">
            <w:pPr>
              <w:rPr>
                <w:rFonts w:ascii="Arial" w:hAnsi="Arial" w:cs="Arial"/>
                <w:sz w:val="20"/>
                <w:szCs w:val="20"/>
              </w:rPr>
            </w:pPr>
          </w:p>
        </w:tc>
        <w:tc>
          <w:tcPr>
            <w:tcW w:w="827" w:type="dxa"/>
            <w:gridSpan w:val="2"/>
          </w:tcPr>
          <w:p w14:paraId="63DF4EB8" w14:textId="77777777" w:rsidR="005749BC" w:rsidRPr="00F33F84" w:rsidRDefault="005749BC" w:rsidP="00F33F84">
            <w:pPr>
              <w:rPr>
                <w:rFonts w:ascii="Arial" w:hAnsi="Arial" w:cs="Arial"/>
                <w:sz w:val="20"/>
                <w:szCs w:val="20"/>
              </w:rPr>
            </w:pPr>
          </w:p>
        </w:tc>
        <w:tc>
          <w:tcPr>
            <w:tcW w:w="992" w:type="dxa"/>
          </w:tcPr>
          <w:p w14:paraId="08DBC7C8" w14:textId="77777777" w:rsidR="005749BC" w:rsidRPr="00F33F84" w:rsidRDefault="005749BC" w:rsidP="00F33F84">
            <w:pPr>
              <w:rPr>
                <w:rFonts w:ascii="Arial" w:hAnsi="Arial" w:cs="Arial"/>
                <w:sz w:val="20"/>
                <w:szCs w:val="20"/>
              </w:rPr>
            </w:pPr>
          </w:p>
        </w:tc>
        <w:tc>
          <w:tcPr>
            <w:tcW w:w="992" w:type="dxa"/>
          </w:tcPr>
          <w:p w14:paraId="5F0CA172" w14:textId="77777777" w:rsidR="005749BC" w:rsidRPr="00F33F84" w:rsidRDefault="005749BC" w:rsidP="00F33F84">
            <w:pPr>
              <w:rPr>
                <w:rFonts w:ascii="Arial" w:hAnsi="Arial" w:cs="Arial"/>
                <w:sz w:val="20"/>
                <w:szCs w:val="20"/>
              </w:rPr>
            </w:pPr>
          </w:p>
        </w:tc>
      </w:tr>
      <w:tr w:rsidR="009C5DAC" w:rsidRPr="00F33F84" w14:paraId="007B2FF1" w14:textId="5699D35A" w:rsidTr="00DA7DCF">
        <w:tc>
          <w:tcPr>
            <w:tcW w:w="1266" w:type="dxa"/>
            <w:vMerge/>
          </w:tcPr>
          <w:p w14:paraId="7F60BBD6" w14:textId="77777777" w:rsidR="005749BC" w:rsidRPr="00F33F84" w:rsidRDefault="005749BC" w:rsidP="00F33F84">
            <w:pPr>
              <w:rPr>
                <w:rFonts w:ascii="Arial" w:hAnsi="Arial" w:cs="Arial"/>
                <w:sz w:val="20"/>
                <w:szCs w:val="20"/>
              </w:rPr>
            </w:pPr>
            <w:permStart w:id="1256064728" w:edGrp="everyone" w:colFirst="1" w:colLast="1"/>
            <w:permStart w:id="432891107" w:edGrp="everyone" w:colFirst="2" w:colLast="2"/>
            <w:permStart w:id="1112175128" w:edGrp="everyone" w:colFirst="3" w:colLast="3"/>
            <w:permStart w:id="244930632" w:edGrp="everyone" w:colFirst="4" w:colLast="4"/>
            <w:permStart w:id="895563820" w:edGrp="everyone" w:colFirst="5" w:colLast="5"/>
            <w:permStart w:id="456792833" w:edGrp="everyone" w:colFirst="6" w:colLast="6"/>
            <w:permStart w:id="1303920672" w:edGrp="everyone" w:colFirst="7" w:colLast="7"/>
            <w:permStart w:id="166024944" w:edGrp="everyone" w:colFirst="8" w:colLast="8"/>
            <w:permStart w:id="501695619" w:edGrp="everyone" w:colFirst="9" w:colLast="9"/>
            <w:permEnd w:id="1072594897"/>
            <w:permEnd w:id="1872445103"/>
            <w:permEnd w:id="602171492"/>
            <w:permEnd w:id="76615847"/>
            <w:permEnd w:id="2122602785"/>
            <w:permEnd w:id="1482380152"/>
            <w:permEnd w:id="2092524987"/>
            <w:permEnd w:id="1991909811"/>
            <w:permEnd w:id="741220384"/>
            <w:permEnd w:id="783816415"/>
          </w:p>
        </w:tc>
        <w:tc>
          <w:tcPr>
            <w:tcW w:w="1701" w:type="dxa"/>
          </w:tcPr>
          <w:p w14:paraId="3D130EE2" w14:textId="77777777" w:rsidR="005749BC" w:rsidRPr="00C3605E" w:rsidRDefault="005749BC" w:rsidP="00F33F84">
            <w:pPr>
              <w:rPr>
                <w:rFonts w:ascii="Arial" w:hAnsi="Arial" w:cs="Arial"/>
                <w:sz w:val="20"/>
                <w:szCs w:val="20"/>
              </w:rPr>
            </w:pPr>
            <w:r w:rsidRPr="00C3605E">
              <w:rPr>
                <w:rFonts w:ascii="Arial" w:hAnsi="Arial" w:cs="Arial"/>
                <w:sz w:val="20"/>
                <w:szCs w:val="20"/>
              </w:rPr>
              <w:t>Stems/hectare</w:t>
            </w:r>
            <w:r w:rsidRPr="00C3605E">
              <w:rPr>
                <w:rFonts w:ascii="Arial Bold" w:hAnsi="Arial Bold" w:cs="Arial"/>
                <w:sz w:val="20"/>
                <w:szCs w:val="20"/>
                <w:vertAlign w:val="superscript"/>
              </w:rPr>
              <w:t>3</w:t>
            </w:r>
          </w:p>
        </w:tc>
        <w:tc>
          <w:tcPr>
            <w:tcW w:w="851" w:type="dxa"/>
          </w:tcPr>
          <w:p w14:paraId="1F2EBD9C" w14:textId="77777777" w:rsidR="005749BC" w:rsidRPr="00F33F84" w:rsidRDefault="005749BC" w:rsidP="00F33F84">
            <w:pPr>
              <w:rPr>
                <w:rFonts w:ascii="Arial" w:hAnsi="Arial" w:cs="Arial"/>
                <w:sz w:val="20"/>
                <w:szCs w:val="20"/>
              </w:rPr>
            </w:pPr>
          </w:p>
        </w:tc>
        <w:tc>
          <w:tcPr>
            <w:tcW w:w="850" w:type="dxa"/>
          </w:tcPr>
          <w:p w14:paraId="5F2CC46A" w14:textId="77777777" w:rsidR="005749BC" w:rsidRPr="00F33F84" w:rsidRDefault="005749BC" w:rsidP="00F33F84">
            <w:pPr>
              <w:rPr>
                <w:rFonts w:ascii="Arial" w:hAnsi="Arial" w:cs="Arial"/>
                <w:sz w:val="20"/>
                <w:szCs w:val="20"/>
              </w:rPr>
            </w:pPr>
          </w:p>
        </w:tc>
        <w:tc>
          <w:tcPr>
            <w:tcW w:w="833" w:type="dxa"/>
          </w:tcPr>
          <w:p w14:paraId="5377FFEE" w14:textId="77777777" w:rsidR="005749BC" w:rsidRPr="00F33F84" w:rsidRDefault="005749BC" w:rsidP="00F33F84">
            <w:pPr>
              <w:rPr>
                <w:rFonts w:ascii="Arial" w:hAnsi="Arial" w:cs="Arial"/>
                <w:sz w:val="20"/>
                <w:szCs w:val="20"/>
              </w:rPr>
            </w:pPr>
          </w:p>
        </w:tc>
        <w:tc>
          <w:tcPr>
            <w:tcW w:w="737" w:type="dxa"/>
            <w:gridSpan w:val="2"/>
          </w:tcPr>
          <w:p w14:paraId="3DA23D1B" w14:textId="77777777" w:rsidR="005749BC" w:rsidRPr="00F33F84" w:rsidRDefault="005749BC" w:rsidP="00F33F84">
            <w:pPr>
              <w:rPr>
                <w:rFonts w:ascii="Arial" w:hAnsi="Arial" w:cs="Arial"/>
                <w:sz w:val="20"/>
                <w:szCs w:val="20"/>
              </w:rPr>
            </w:pPr>
          </w:p>
        </w:tc>
        <w:tc>
          <w:tcPr>
            <w:tcW w:w="722" w:type="dxa"/>
          </w:tcPr>
          <w:p w14:paraId="140F0104" w14:textId="77777777" w:rsidR="005749BC" w:rsidRPr="00F33F84" w:rsidRDefault="005749BC" w:rsidP="00F33F84">
            <w:pPr>
              <w:rPr>
                <w:rFonts w:ascii="Arial" w:hAnsi="Arial" w:cs="Arial"/>
                <w:sz w:val="20"/>
                <w:szCs w:val="20"/>
              </w:rPr>
            </w:pPr>
          </w:p>
        </w:tc>
        <w:tc>
          <w:tcPr>
            <w:tcW w:w="827" w:type="dxa"/>
            <w:gridSpan w:val="2"/>
          </w:tcPr>
          <w:p w14:paraId="1EA69F84" w14:textId="77777777" w:rsidR="005749BC" w:rsidRPr="00F33F84" w:rsidRDefault="005749BC" w:rsidP="00F33F84">
            <w:pPr>
              <w:rPr>
                <w:rFonts w:ascii="Arial" w:hAnsi="Arial" w:cs="Arial"/>
                <w:sz w:val="20"/>
                <w:szCs w:val="20"/>
              </w:rPr>
            </w:pPr>
          </w:p>
        </w:tc>
        <w:tc>
          <w:tcPr>
            <w:tcW w:w="992" w:type="dxa"/>
          </w:tcPr>
          <w:p w14:paraId="7942531B" w14:textId="77777777" w:rsidR="005749BC" w:rsidRPr="00F33F84" w:rsidRDefault="005749BC" w:rsidP="00F33F84">
            <w:pPr>
              <w:rPr>
                <w:rFonts w:ascii="Arial" w:hAnsi="Arial" w:cs="Arial"/>
                <w:sz w:val="20"/>
                <w:szCs w:val="20"/>
              </w:rPr>
            </w:pPr>
          </w:p>
        </w:tc>
        <w:tc>
          <w:tcPr>
            <w:tcW w:w="992" w:type="dxa"/>
          </w:tcPr>
          <w:p w14:paraId="664E1104" w14:textId="77777777" w:rsidR="005749BC" w:rsidRPr="00F33F84" w:rsidRDefault="005749BC" w:rsidP="00F33F84">
            <w:pPr>
              <w:rPr>
                <w:rFonts w:ascii="Arial" w:hAnsi="Arial" w:cs="Arial"/>
                <w:sz w:val="20"/>
                <w:szCs w:val="20"/>
              </w:rPr>
            </w:pPr>
          </w:p>
        </w:tc>
      </w:tr>
      <w:tr w:rsidR="009C5DAC" w:rsidRPr="00F33F84" w14:paraId="35140326" w14:textId="0132AC00" w:rsidTr="00DA7DCF">
        <w:tc>
          <w:tcPr>
            <w:tcW w:w="1266" w:type="dxa"/>
            <w:vMerge w:val="restart"/>
          </w:tcPr>
          <w:p w14:paraId="10EAF138" w14:textId="77777777" w:rsidR="005749BC" w:rsidRPr="00F33F84" w:rsidRDefault="005749BC" w:rsidP="00F33F84">
            <w:pPr>
              <w:rPr>
                <w:rFonts w:ascii="Arial" w:hAnsi="Arial" w:cs="Arial"/>
                <w:sz w:val="20"/>
                <w:szCs w:val="20"/>
              </w:rPr>
            </w:pPr>
            <w:permStart w:id="1377391826" w:edGrp="everyone" w:colFirst="0" w:colLast="0"/>
            <w:permStart w:id="675829402" w:edGrp="everyone" w:colFirst="1" w:colLast="1"/>
            <w:permStart w:id="2083982663" w:edGrp="everyone" w:colFirst="2" w:colLast="2"/>
            <w:permStart w:id="1744838236" w:edGrp="everyone" w:colFirst="3" w:colLast="3"/>
            <w:permStart w:id="531169994" w:edGrp="everyone" w:colFirst="4" w:colLast="4"/>
            <w:permStart w:id="62216541" w:edGrp="everyone" w:colFirst="5" w:colLast="5"/>
            <w:permStart w:id="1745443858" w:edGrp="everyone" w:colFirst="6" w:colLast="6"/>
            <w:permStart w:id="1003059706" w:edGrp="everyone" w:colFirst="7" w:colLast="7"/>
            <w:permStart w:id="394152581" w:edGrp="everyone" w:colFirst="8" w:colLast="8"/>
            <w:permStart w:id="1067411534" w:edGrp="everyone" w:colFirst="9" w:colLast="9"/>
            <w:permEnd w:id="1256064728"/>
            <w:permEnd w:id="432891107"/>
            <w:permEnd w:id="1112175128"/>
            <w:permEnd w:id="244930632"/>
            <w:permEnd w:id="895563820"/>
            <w:permEnd w:id="456792833"/>
            <w:permEnd w:id="1303920672"/>
            <w:permEnd w:id="166024944"/>
            <w:permEnd w:id="501695619"/>
            <w:r w:rsidRPr="00F33F84">
              <w:rPr>
                <w:rFonts w:ascii="Arial" w:hAnsi="Arial" w:cs="Arial"/>
                <w:sz w:val="20"/>
                <w:szCs w:val="20"/>
              </w:rPr>
              <w:t>2</w:t>
            </w:r>
          </w:p>
        </w:tc>
        <w:tc>
          <w:tcPr>
            <w:tcW w:w="1701" w:type="dxa"/>
          </w:tcPr>
          <w:p w14:paraId="20349B75" w14:textId="77777777" w:rsidR="005749BC" w:rsidRPr="00C3605E" w:rsidRDefault="005749BC" w:rsidP="00F33F84">
            <w:pPr>
              <w:rPr>
                <w:rFonts w:ascii="Arial" w:hAnsi="Arial" w:cs="Arial"/>
                <w:sz w:val="20"/>
                <w:szCs w:val="20"/>
              </w:rPr>
            </w:pPr>
            <w:r w:rsidRPr="00C3605E">
              <w:rPr>
                <w:rFonts w:ascii="Arial" w:hAnsi="Arial" w:cs="Arial"/>
                <w:sz w:val="20"/>
                <w:szCs w:val="20"/>
              </w:rPr>
              <w:t>Stems</w:t>
            </w:r>
          </w:p>
        </w:tc>
        <w:tc>
          <w:tcPr>
            <w:tcW w:w="851" w:type="dxa"/>
          </w:tcPr>
          <w:p w14:paraId="1D3C99A1" w14:textId="77777777" w:rsidR="005749BC" w:rsidRPr="00F33F84" w:rsidRDefault="005749BC" w:rsidP="00F33F84">
            <w:pPr>
              <w:rPr>
                <w:rFonts w:ascii="Arial" w:hAnsi="Arial" w:cs="Arial"/>
                <w:sz w:val="20"/>
                <w:szCs w:val="20"/>
              </w:rPr>
            </w:pPr>
          </w:p>
        </w:tc>
        <w:tc>
          <w:tcPr>
            <w:tcW w:w="850" w:type="dxa"/>
          </w:tcPr>
          <w:p w14:paraId="38DE8793" w14:textId="77777777" w:rsidR="005749BC" w:rsidRPr="00F33F84" w:rsidRDefault="005749BC" w:rsidP="00F33F84">
            <w:pPr>
              <w:rPr>
                <w:rFonts w:ascii="Arial" w:hAnsi="Arial" w:cs="Arial"/>
                <w:sz w:val="20"/>
                <w:szCs w:val="20"/>
              </w:rPr>
            </w:pPr>
          </w:p>
        </w:tc>
        <w:tc>
          <w:tcPr>
            <w:tcW w:w="833" w:type="dxa"/>
          </w:tcPr>
          <w:p w14:paraId="4C03D893" w14:textId="77777777" w:rsidR="005749BC" w:rsidRPr="00F33F84" w:rsidRDefault="005749BC" w:rsidP="00F33F84">
            <w:pPr>
              <w:rPr>
                <w:rFonts w:ascii="Arial" w:hAnsi="Arial" w:cs="Arial"/>
                <w:sz w:val="20"/>
                <w:szCs w:val="20"/>
              </w:rPr>
            </w:pPr>
          </w:p>
        </w:tc>
        <w:tc>
          <w:tcPr>
            <w:tcW w:w="737" w:type="dxa"/>
            <w:gridSpan w:val="2"/>
          </w:tcPr>
          <w:p w14:paraId="4A984A2E" w14:textId="77777777" w:rsidR="005749BC" w:rsidRPr="00F33F84" w:rsidRDefault="005749BC" w:rsidP="00F33F84">
            <w:pPr>
              <w:rPr>
                <w:rFonts w:ascii="Arial" w:hAnsi="Arial" w:cs="Arial"/>
                <w:sz w:val="20"/>
                <w:szCs w:val="20"/>
              </w:rPr>
            </w:pPr>
          </w:p>
        </w:tc>
        <w:tc>
          <w:tcPr>
            <w:tcW w:w="722" w:type="dxa"/>
          </w:tcPr>
          <w:p w14:paraId="4F62AB30" w14:textId="77777777" w:rsidR="005749BC" w:rsidRPr="00F33F84" w:rsidRDefault="005749BC" w:rsidP="00F33F84">
            <w:pPr>
              <w:rPr>
                <w:rFonts w:ascii="Arial" w:hAnsi="Arial" w:cs="Arial"/>
                <w:sz w:val="20"/>
                <w:szCs w:val="20"/>
              </w:rPr>
            </w:pPr>
          </w:p>
        </w:tc>
        <w:tc>
          <w:tcPr>
            <w:tcW w:w="827" w:type="dxa"/>
            <w:gridSpan w:val="2"/>
          </w:tcPr>
          <w:p w14:paraId="174E4088" w14:textId="77777777" w:rsidR="005749BC" w:rsidRPr="00F33F84" w:rsidRDefault="005749BC" w:rsidP="00F33F84">
            <w:pPr>
              <w:rPr>
                <w:rFonts w:ascii="Arial" w:hAnsi="Arial" w:cs="Arial"/>
                <w:sz w:val="20"/>
                <w:szCs w:val="20"/>
              </w:rPr>
            </w:pPr>
          </w:p>
        </w:tc>
        <w:tc>
          <w:tcPr>
            <w:tcW w:w="992" w:type="dxa"/>
          </w:tcPr>
          <w:p w14:paraId="300E710E" w14:textId="77777777" w:rsidR="005749BC" w:rsidRPr="00F33F84" w:rsidRDefault="005749BC" w:rsidP="00F33F84">
            <w:pPr>
              <w:rPr>
                <w:rFonts w:ascii="Arial" w:hAnsi="Arial" w:cs="Arial"/>
                <w:sz w:val="20"/>
                <w:szCs w:val="20"/>
              </w:rPr>
            </w:pPr>
          </w:p>
        </w:tc>
        <w:tc>
          <w:tcPr>
            <w:tcW w:w="992" w:type="dxa"/>
          </w:tcPr>
          <w:p w14:paraId="0FFD267D" w14:textId="77777777" w:rsidR="005749BC" w:rsidRPr="00F33F84" w:rsidRDefault="005749BC" w:rsidP="00F33F84">
            <w:pPr>
              <w:rPr>
                <w:rFonts w:ascii="Arial" w:hAnsi="Arial" w:cs="Arial"/>
                <w:sz w:val="20"/>
                <w:szCs w:val="20"/>
              </w:rPr>
            </w:pPr>
          </w:p>
        </w:tc>
      </w:tr>
      <w:tr w:rsidR="009C5DAC" w:rsidRPr="00F33F84" w14:paraId="131D2D63" w14:textId="42B81CE9" w:rsidTr="00DA7DCF">
        <w:tc>
          <w:tcPr>
            <w:tcW w:w="1266" w:type="dxa"/>
            <w:vMerge/>
          </w:tcPr>
          <w:p w14:paraId="5BC99335" w14:textId="77777777" w:rsidR="005749BC" w:rsidRPr="00F33F84" w:rsidRDefault="005749BC" w:rsidP="00F33F84">
            <w:pPr>
              <w:rPr>
                <w:rFonts w:ascii="Arial" w:hAnsi="Arial" w:cs="Arial"/>
                <w:sz w:val="20"/>
                <w:szCs w:val="20"/>
              </w:rPr>
            </w:pPr>
            <w:permStart w:id="1507882053" w:edGrp="everyone" w:colFirst="1" w:colLast="1"/>
            <w:permStart w:id="1809792319" w:edGrp="everyone" w:colFirst="2" w:colLast="2"/>
            <w:permStart w:id="2097621030" w:edGrp="everyone" w:colFirst="3" w:colLast="3"/>
            <w:permStart w:id="1756190234" w:edGrp="everyone" w:colFirst="4" w:colLast="4"/>
            <w:permStart w:id="1119294012" w:edGrp="everyone" w:colFirst="5" w:colLast="5"/>
            <w:permStart w:id="34486582" w:edGrp="everyone" w:colFirst="6" w:colLast="6"/>
            <w:permStart w:id="353702679" w:edGrp="everyone" w:colFirst="7" w:colLast="7"/>
            <w:permStart w:id="1175061085" w:edGrp="everyone" w:colFirst="8" w:colLast="8"/>
            <w:permStart w:id="877147397" w:edGrp="everyone" w:colFirst="9" w:colLast="9"/>
            <w:permEnd w:id="1377391826"/>
            <w:permEnd w:id="675829402"/>
            <w:permEnd w:id="2083982663"/>
            <w:permEnd w:id="1744838236"/>
            <w:permEnd w:id="531169994"/>
            <w:permEnd w:id="62216541"/>
            <w:permEnd w:id="1745443858"/>
            <w:permEnd w:id="1003059706"/>
            <w:permEnd w:id="394152581"/>
            <w:permEnd w:id="1067411534"/>
          </w:p>
        </w:tc>
        <w:tc>
          <w:tcPr>
            <w:tcW w:w="1701" w:type="dxa"/>
          </w:tcPr>
          <w:p w14:paraId="5F214041" w14:textId="77777777" w:rsidR="005749BC" w:rsidRPr="00C3605E" w:rsidRDefault="005749BC" w:rsidP="00F33F84">
            <w:pPr>
              <w:rPr>
                <w:rFonts w:ascii="Arial" w:hAnsi="Arial" w:cs="Arial"/>
                <w:sz w:val="20"/>
                <w:szCs w:val="20"/>
              </w:rPr>
            </w:pPr>
            <w:r w:rsidRPr="00C3605E">
              <w:rPr>
                <w:rFonts w:ascii="Arial" w:hAnsi="Arial" w:cs="Arial"/>
                <w:sz w:val="20"/>
                <w:szCs w:val="20"/>
              </w:rPr>
              <w:t>Stems/hectare</w:t>
            </w:r>
          </w:p>
        </w:tc>
        <w:tc>
          <w:tcPr>
            <w:tcW w:w="851" w:type="dxa"/>
          </w:tcPr>
          <w:p w14:paraId="19AADBF3" w14:textId="77777777" w:rsidR="005749BC" w:rsidRPr="00F33F84" w:rsidRDefault="005749BC" w:rsidP="00F33F84">
            <w:pPr>
              <w:rPr>
                <w:rFonts w:ascii="Arial" w:hAnsi="Arial" w:cs="Arial"/>
                <w:sz w:val="20"/>
                <w:szCs w:val="20"/>
              </w:rPr>
            </w:pPr>
          </w:p>
        </w:tc>
        <w:tc>
          <w:tcPr>
            <w:tcW w:w="850" w:type="dxa"/>
          </w:tcPr>
          <w:p w14:paraId="4AC4C70D" w14:textId="77777777" w:rsidR="005749BC" w:rsidRPr="00F33F84" w:rsidRDefault="005749BC" w:rsidP="00F33F84">
            <w:pPr>
              <w:rPr>
                <w:rFonts w:ascii="Arial" w:hAnsi="Arial" w:cs="Arial"/>
                <w:sz w:val="20"/>
                <w:szCs w:val="20"/>
              </w:rPr>
            </w:pPr>
          </w:p>
        </w:tc>
        <w:tc>
          <w:tcPr>
            <w:tcW w:w="833" w:type="dxa"/>
          </w:tcPr>
          <w:p w14:paraId="7A152C63" w14:textId="77777777" w:rsidR="005749BC" w:rsidRPr="00F33F84" w:rsidRDefault="005749BC" w:rsidP="00F33F84">
            <w:pPr>
              <w:rPr>
                <w:rFonts w:ascii="Arial" w:hAnsi="Arial" w:cs="Arial"/>
                <w:sz w:val="20"/>
                <w:szCs w:val="20"/>
              </w:rPr>
            </w:pPr>
          </w:p>
        </w:tc>
        <w:tc>
          <w:tcPr>
            <w:tcW w:w="737" w:type="dxa"/>
            <w:gridSpan w:val="2"/>
          </w:tcPr>
          <w:p w14:paraId="1954DD09" w14:textId="77777777" w:rsidR="005749BC" w:rsidRPr="00F33F84" w:rsidRDefault="005749BC" w:rsidP="00F33F84">
            <w:pPr>
              <w:rPr>
                <w:rFonts w:ascii="Arial" w:hAnsi="Arial" w:cs="Arial"/>
                <w:sz w:val="20"/>
                <w:szCs w:val="20"/>
              </w:rPr>
            </w:pPr>
          </w:p>
        </w:tc>
        <w:tc>
          <w:tcPr>
            <w:tcW w:w="722" w:type="dxa"/>
          </w:tcPr>
          <w:p w14:paraId="67B05A8A" w14:textId="77777777" w:rsidR="005749BC" w:rsidRPr="00F33F84" w:rsidRDefault="005749BC" w:rsidP="00F33F84">
            <w:pPr>
              <w:rPr>
                <w:rFonts w:ascii="Arial" w:hAnsi="Arial" w:cs="Arial"/>
                <w:sz w:val="20"/>
                <w:szCs w:val="20"/>
              </w:rPr>
            </w:pPr>
          </w:p>
        </w:tc>
        <w:tc>
          <w:tcPr>
            <w:tcW w:w="827" w:type="dxa"/>
            <w:gridSpan w:val="2"/>
          </w:tcPr>
          <w:p w14:paraId="738E49C7" w14:textId="77777777" w:rsidR="005749BC" w:rsidRPr="00F33F84" w:rsidRDefault="005749BC" w:rsidP="00F33F84">
            <w:pPr>
              <w:rPr>
                <w:rFonts w:ascii="Arial" w:hAnsi="Arial" w:cs="Arial"/>
                <w:sz w:val="20"/>
                <w:szCs w:val="20"/>
              </w:rPr>
            </w:pPr>
          </w:p>
        </w:tc>
        <w:tc>
          <w:tcPr>
            <w:tcW w:w="992" w:type="dxa"/>
          </w:tcPr>
          <w:p w14:paraId="34B15BD8" w14:textId="77777777" w:rsidR="005749BC" w:rsidRPr="00F33F84" w:rsidRDefault="005749BC" w:rsidP="00F33F84">
            <w:pPr>
              <w:rPr>
                <w:rFonts w:ascii="Arial" w:hAnsi="Arial" w:cs="Arial"/>
                <w:sz w:val="20"/>
                <w:szCs w:val="20"/>
              </w:rPr>
            </w:pPr>
          </w:p>
        </w:tc>
        <w:tc>
          <w:tcPr>
            <w:tcW w:w="992" w:type="dxa"/>
          </w:tcPr>
          <w:p w14:paraId="2C3A011F" w14:textId="77777777" w:rsidR="005749BC" w:rsidRPr="00F33F84" w:rsidRDefault="005749BC" w:rsidP="00F33F84">
            <w:pPr>
              <w:rPr>
                <w:rFonts w:ascii="Arial" w:hAnsi="Arial" w:cs="Arial"/>
                <w:sz w:val="20"/>
                <w:szCs w:val="20"/>
              </w:rPr>
            </w:pPr>
          </w:p>
        </w:tc>
      </w:tr>
      <w:tr w:rsidR="009C5DAC" w:rsidRPr="00F33F84" w14:paraId="2F640EE6" w14:textId="59915B09" w:rsidTr="00DA7DCF">
        <w:tc>
          <w:tcPr>
            <w:tcW w:w="1266" w:type="dxa"/>
            <w:vMerge w:val="restart"/>
          </w:tcPr>
          <w:p w14:paraId="6162E01E" w14:textId="77777777" w:rsidR="005749BC" w:rsidRPr="00F33F84" w:rsidRDefault="005749BC" w:rsidP="00F33F84">
            <w:pPr>
              <w:rPr>
                <w:rFonts w:ascii="Arial" w:hAnsi="Arial" w:cs="Arial"/>
                <w:sz w:val="20"/>
                <w:szCs w:val="20"/>
              </w:rPr>
            </w:pPr>
            <w:permStart w:id="253197146" w:edGrp="everyone" w:colFirst="0" w:colLast="0"/>
            <w:permStart w:id="621219591" w:edGrp="everyone" w:colFirst="1" w:colLast="1"/>
            <w:permStart w:id="1289174702" w:edGrp="everyone" w:colFirst="2" w:colLast="2"/>
            <w:permStart w:id="258545545" w:edGrp="everyone" w:colFirst="3" w:colLast="3"/>
            <w:permStart w:id="252669679" w:edGrp="everyone" w:colFirst="4" w:colLast="4"/>
            <w:permStart w:id="895121270" w:edGrp="everyone" w:colFirst="5" w:colLast="5"/>
            <w:permStart w:id="1373075232" w:edGrp="everyone" w:colFirst="6" w:colLast="6"/>
            <w:permStart w:id="1350918635" w:edGrp="everyone" w:colFirst="7" w:colLast="7"/>
            <w:permStart w:id="1252408355" w:edGrp="everyone" w:colFirst="8" w:colLast="8"/>
            <w:permStart w:id="714765594" w:edGrp="everyone" w:colFirst="9" w:colLast="9"/>
            <w:permEnd w:id="1507882053"/>
            <w:permEnd w:id="1809792319"/>
            <w:permEnd w:id="2097621030"/>
            <w:permEnd w:id="1756190234"/>
            <w:permEnd w:id="1119294012"/>
            <w:permEnd w:id="34486582"/>
            <w:permEnd w:id="353702679"/>
            <w:permEnd w:id="1175061085"/>
            <w:permEnd w:id="877147397"/>
            <w:r w:rsidRPr="00F33F84">
              <w:rPr>
                <w:rFonts w:ascii="Arial" w:hAnsi="Arial" w:cs="Arial"/>
                <w:sz w:val="20"/>
                <w:szCs w:val="20"/>
              </w:rPr>
              <w:t>3</w:t>
            </w:r>
          </w:p>
        </w:tc>
        <w:tc>
          <w:tcPr>
            <w:tcW w:w="1701" w:type="dxa"/>
          </w:tcPr>
          <w:p w14:paraId="293CBEBC" w14:textId="77777777" w:rsidR="005749BC" w:rsidRPr="00C3605E" w:rsidRDefault="005749BC" w:rsidP="00F33F84">
            <w:pPr>
              <w:rPr>
                <w:rFonts w:ascii="Arial" w:hAnsi="Arial" w:cs="Arial"/>
                <w:sz w:val="20"/>
                <w:szCs w:val="20"/>
              </w:rPr>
            </w:pPr>
            <w:r w:rsidRPr="00C3605E">
              <w:rPr>
                <w:rFonts w:ascii="Arial" w:hAnsi="Arial" w:cs="Arial"/>
                <w:sz w:val="20"/>
                <w:szCs w:val="20"/>
              </w:rPr>
              <w:t>Stems</w:t>
            </w:r>
          </w:p>
        </w:tc>
        <w:tc>
          <w:tcPr>
            <w:tcW w:w="851" w:type="dxa"/>
          </w:tcPr>
          <w:p w14:paraId="1A6DF1FD" w14:textId="77777777" w:rsidR="005749BC" w:rsidRPr="00F33F84" w:rsidRDefault="005749BC" w:rsidP="00F33F84">
            <w:pPr>
              <w:rPr>
                <w:rFonts w:ascii="Arial" w:hAnsi="Arial" w:cs="Arial"/>
                <w:sz w:val="20"/>
                <w:szCs w:val="20"/>
              </w:rPr>
            </w:pPr>
          </w:p>
        </w:tc>
        <w:tc>
          <w:tcPr>
            <w:tcW w:w="850" w:type="dxa"/>
          </w:tcPr>
          <w:p w14:paraId="06E93986" w14:textId="77777777" w:rsidR="005749BC" w:rsidRPr="00F33F84" w:rsidRDefault="005749BC" w:rsidP="00F33F84">
            <w:pPr>
              <w:rPr>
                <w:rFonts w:ascii="Arial" w:hAnsi="Arial" w:cs="Arial"/>
                <w:sz w:val="20"/>
                <w:szCs w:val="20"/>
              </w:rPr>
            </w:pPr>
          </w:p>
        </w:tc>
        <w:tc>
          <w:tcPr>
            <w:tcW w:w="833" w:type="dxa"/>
          </w:tcPr>
          <w:p w14:paraId="3C508F83" w14:textId="77777777" w:rsidR="005749BC" w:rsidRPr="00F33F84" w:rsidRDefault="005749BC" w:rsidP="00F33F84">
            <w:pPr>
              <w:rPr>
                <w:rFonts w:ascii="Arial" w:hAnsi="Arial" w:cs="Arial"/>
                <w:sz w:val="20"/>
                <w:szCs w:val="20"/>
              </w:rPr>
            </w:pPr>
          </w:p>
        </w:tc>
        <w:tc>
          <w:tcPr>
            <w:tcW w:w="737" w:type="dxa"/>
            <w:gridSpan w:val="2"/>
          </w:tcPr>
          <w:p w14:paraId="799E7984" w14:textId="77777777" w:rsidR="005749BC" w:rsidRPr="00F33F84" w:rsidRDefault="005749BC" w:rsidP="00F33F84">
            <w:pPr>
              <w:rPr>
                <w:rFonts w:ascii="Arial" w:hAnsi="Arial" w:cs="Arial"/>
                <w:sz w:val="20"/>
                <w:szCs w:val="20"/>
              </w:rPr>
            </w:pPr>
          </w:p>
        </w:tc>
        <w:tc>
          <w:tcPr>
            <w:tcW w:w="722" w:type="dxa"/>
          </w:tcPr>
          <w:p w14:paraId="4FA8B07E" w14:textId="77777777" w:rsidR="005749BC" w:rsidRPr="00F33F84" w:rsidRDefault="005749BC" w:rsidP="00F33F84">
            <w:pPr>
              <w:rPr>
                <w:rFonts w:ascii="Arial" w:hAnsi="Arial" w:cs="Arial"/>
                <w:sz w:val="20"/>
                <w:szCs w:val="20"/>
              </w:rPr>
            </w:pPr>
          </w:p>
        </w:tc>
        <w:tc>
          <w:tcPr>
            <w:tcW w:w="827" w:type="dxa"/>
            <w:gridSpan w:val="2"/>
          </w:tcPr>
          <w:p w14:paraId="1587AF36" w14:textId="77777777" w:rsidR="005749BC" w:rsidRPr="00F33F84" w:rsidRDefault="005749BC" w:rsidP="00F33F84">
            <w:pPr>
              <w:rPr>
                <w:rFonts w:ascii="Arial" w:hAnsi="Arial" w:cs="Arial"/>
                <w:sz w:val="20"/>
                <w:szCs w:val="20"/>
              </w:rPr>
            </w:pPr>
          </w:p>
        </w:tc>
        <w:tc>
          <w:tcPr>
            <w:tcW w:w="992" w:type="dxa"/>
          </w:tcPr>
          <w:p w14:paraId="11597181" w14:textId="77777777" w:rsidR="005749BC" w:rsidRPr="00F33F84" w:rsidRDefault="005749BC" w:rsidP="00F33F84">
            <w:pPr>
              <w:rPr>
                <w:rFonts w:ascii="Arial" w:hAnsi="Arial" w:cs="Arial"/>
                <w:sz w:val="20"/>
                <w:szCs w:val="20"/>
              </w:rPr>
            </w:pPr>
          </w:p>
        </w:tc>
        <w:tc>
          <w:tcPr>
            <w:tcW w:w="992" w:type="dxa"/>
          </w:tcPr>
          <w:p w14:paraId="385E4BDA" w14:textId="77777777" w:rsidR="005749BC" w:rsidRPr="00F33F84" w:rsidRDefault="005749BC" w:rsidP="00F33F84">
            <w:pPr>
              <w:rPr>
                <w:rFonts w:ascii="Arial" w:hAnsi="Arial" w:cs="Arial"/>
                <w:sz w:val="20"/>
                <w:szCs w:val="20"/>
              </w:rPr>
            </w:pPr>
          </w:p>
        </w:tc>
      </w:tr>
      <w:tr w:rsidR="009C5DAC" w:rsidRPr="00F33F84" w14:paraId="29A86624" w14:textId="0D7F2083" w:rsidTr="00DA7DCF">
        <w:tc>
          <w:tcPr>
            <w:tcW w:w="1266" w:type="dxa"/>
            <w:vMerge/>
          </w:tcPr>
          <w:p w14:paraId="2C9C4767" w14:textId="77777777" w:rsidR="005749BC" w:rsidRPr="00F33F84" w:rsidRDefault="005749BC" w:rsidP="00F33F84">
            <w:pPr>
              <w:rPr>
                <w:rFonts w:ascii="Arial" w:hAnsi="Arial" w:cs="Arial"/>
                <w:sz w:val="20"/>
                <w:szCs w:val="20"/>
              </w:rPr>
            </w:pPr>
            <w:permStart w:id="1100158201" w:edGrp="everyone" w:colFirst="1" w:colLast="1"/>
            <w:permStart w:id="1056601217" w:edGrp="everyone" w:colFirst="2" w:colLast="2"/>
            <w:permStart w:id="139997714" w:edGrp="everyone" w:colFirst="3" w:colLast="3"/>
            <w:permStart w:id="399128366" w:edGrp="everyone" w:colFirst="4" w:colLast="4"/>
            <w:permStart w:id="1914456498" w:edGrp="everyone" w:colFirst="5" w:colLast="5"/>
            <w:permStart w:id="1362520553" w:edGrp="everyone" w:colFirst="6" w:colLast="6"/>
            <w:permStart w:id="1572031088" w:edGrp="everyone" w:colFirst="7" w:colLast="7"/>
            <w:permStart w:id="1749905437" w:edGrp="everyone" w:colFirst="8" w:colLast="8"/>
            <w:permStart w:id="1621823260" w:edGrp="everyone" w:colFirst="9" w:colLast="9"/>
            <w:permEnd w:id="253197146"/>
            <w:permEnd w:id="621219591"/>
            <w:permEnd w:id="1289174702"/>
            <w:permEnd w:id="258545545"/>
            <w:permEnd w:id="252669679"/>
            <w:permEnd w:id="895121270"/>
            <w:permEnd w:id="1373075232"/>
            <w:permEnd w:id="1350918635"/>
            <w:permEnd w:id="1252408355"/>
            <w:permEnd w:id="714765594"/>
          </w:p>
        </w:tc>
        <w:tc>
          <w:tcPr>
            <w:tcW w:w="1701" w:type="dxa"/>
          </w:tcPr>
          <w:p w14:paraId="026BF697" w14:textId="77777777" w:rsidR="005749BC" w:rsidRPr="00C3605E" w:rsidRDefault="005749BC" w:rsidP="00F33F84">
            <w:pPr>
              <w:rPr>
                <w:rFonts w:ascii="Arial" w:hAnsi="Arial" w:cs="Arial"/>
                <w:sz w:val="20"/>
                <w:szCs w:val="20"/>
              </w:rPr>
            </w:pPr>
            <w:r w:rsidRPr="00C3605E">
              <w:rPr>
                <w:rFonts w:ascii="Arial" w:hAnsi="Arial" w:cs="Arial"/>
                <w:sz w:val="20"/>
                <w:szCs w:val="20"/>
              </w:rPr>
              <w:t>Stems/hectare</w:t>
            </w:r>
          </w:p>
        </w:tc>
        <w:tc>
          <w:tcPr>
            <w:tcW w:w="851" w:type="dxa"/>
          </w:tcPr>
          <w:p w14:paraId="02DFACDE" w14:textId="77777777" w:rsidR="005749BC" w:rsidRPr="00F33F84" w:rsidRDefault="005749BC" w:rsidP="00F33F84">
            <w:pPr>
              <w:rPr>
                <w:rFonts w:ascii="Arial" w:hAnsi="Arial" w:cs="Arial"/>
                <w:sz w:val="20"/>
                <w:szCs w:val="20"/>
              </w:rPr>
            </w:pPr>
          </w:p>
        </w:tc>
        <w:tc>
          <w:tcPr>
            <w:tcW w:w="850" w:type="dxa"/>
          </w:tcPr>
          <w:p w14:paraId="59F761FE" w14:textId="77777777" w:rsidR="005749BC" w:rsidRPr="00F33F84" w:rsidRDefault="005749BC" w:rsidP="00F33F84">
            <w:pPr>
              <w:rPr>
                <w:rFonts w:ascii="Arial" w:hAnsi="Arial" w:cs="Arial"/>
                <w:sz w:val="20"/>
                <w:szCs w:val="20"/>
              </w:rPr>
            </w:pPr>
          </w:p>
        </w:tc>
        <w:tc>
          <w:tcPr>
            <w:tcW w:w="833" w:type="dxa"/>
          </w:tcPr>
          <w:p w14:paraId="02773799" w14:textId="77777777" w:rsidR="005749BC" w:rsidRPr="00F33F84" w:rsidRDefault="005749BC" w:rsidP="00F33F84">
            <w:pPr>
              <w:rPr>
                <w:rFonts w:ascii="Arial" w:hAnsi="Arial" w:cs="Arial"/>
                <w:sz w:val="20"/>
                <w:szCs w:val="20"/>
              </w:rPr>
            </w:pPr>
          </w:p>
        </w:tc>
        <w:tc>
          <w:tcPr>
            <w:tcW w:w="737" w:type="dxa"/>
            <w:gridSpan w:val="2"/>
          </w:tcPr>
          <w:p w14:paraId="329C8AC0" w14:textId="77777777" w:rsidR="005749BC" w:rsidRPr="00F33F84" w:rsidRDefault="005749BC" w:rsidP="00F33F84">
            <w:pPr>
              <w:rPr>
                <w:rFonts w:ascii="Arial" w:hAnsi="Arial" w:cs="Arial"/>
                <w:sz w:val="20"/>
                <w:szCs w:val="20"/>
              </w:rPr>
            </w:pPr>
          </w:p>
        </w:tc>
        <w:tc>
          <w:tcPr>
            <w:tcW w:w="722" w:type="dxa"/>
          </w:tcPr>
          <w:p w14:paraId="3A83BB00" w14:textId="77777777" w:rsidR="005749BC" w:rsidRPr="00F33F84" w:rsidRDefault="005749BC" w:rsidP="00F33F84">
            <w:pPr>
              <w:rPr>
                <w:rFonts w:ascii="Arial" w:hAnsi="Arial" w:cs="Arial"/>
                <w:sz w:val="20"/>
                <w:szCs w:val="20"/>
              </w:rPr>
            </w:pPr>
          </w:p>
        </w:tc>
        <w:tc>
          <w:tcPr>
            <w:tcW w:w="827" w:type="dxa"/>
            <w:gridSpan w:val="2"/>
          </w:tcPr>
          <w:p w14:paraId="6AA9B1E9" w14:textId="77777777" w:rsidR="005749BC" w:rsidRPr="00F33F84" w:rsidRDefault="005749BC" w:rsidP="00F33F84">
            <w:pPr>
              <w:rPr>
                <w:rFonts w:ascii="Arial" w:hAnsi="Arial" w:cs="Arial"/>
                <w:sz w:val="20"/>
                <w:szCs w:val="20"/>
              </w:rPr>
            </w:pPr>
          </w:p>
        </w:tc>
        <w:tc>
          <w:tcPr>
            <w:tcW w:w="992" w:type="dxa"/>
          </w:tcPr>
          <w:p w14:paraId="0B1B195B" w14:textId="77777777" w:rsidR="005749BC" w:rsidRPr="00F33F84" w:rsidRDefault="005749BC" w:rsidP="00F33F84">
            <w:pPr>
              <w:rPr>
                <w:rFonts w:ascii="Arial" w:hAnsi="Arial" w:cs="Arial"/>
                <w:sz w:val="20"/>
                <w:szCs w:val="20"/>
              </w:rPr>
            </w:pPr>
          </w:p>
        </w:tc>
        <w:tc>
          <w:tcPr>
            <w:tcW w:w="992" w:type="dxa"/>
          </w:tcPr>
          <w:p w14:paraId="610EE986" w14:textId="77777777" w:rsidR="005749BC" w:rsidRPr="00F33F84" w:rsidRDefault="005749BC" w:rsidP="00F33F84">
            <w:pPr>
              <w:rPr>
                <w:rFonts w:ascii="Arial" w:hAnsi="Arial" w:cs="Arial"/>
                <w:sz w:val="20"/>
                <w:szCs w:val="20"/>
              </w:rPr>
            </w:pPr>
          </w:p>
        </w:tc>
      </w:tr>
      <w:tr w:rsidR="009C5DAC" w:rsidRPr="00F33F84" w14:paraId="146934CD" w14:textId="38080DB5" w:rsidTr="00DA7DCF">
        <w:trPr>
          <w:trHeight w:val="362"/>
        </w:trPr>
        <w:tc>
          <w:tcPr>
            <w:tcW w:w="1266" w:type="dxa"/>
            <w:vMerge w:val="restart"/>
          </w:tcPr>
          <w:p w14:paraId="3C6341C1" w14:textId="77777777" w:rsidR="005749BC" w:rsidRPr="00F33F84" w:rsidRDefault="005749BC" w:rsidP="00F33F84">
            <w:pPr>
              <w:rPr>
                <w:rFonts w:ascii="Arial" w:hAnsi="Arial" w:cs="Arial"/>
                <w:sz w:val="20"/>
                <w:szCs w:val="20"/>
              </w:rPr>
            </w:pPr>
            <w:permStart w:id="140529572" w:edGrp="everyone" w:colFirst="0" w:colLast="0"/>
            <w:permStart w:id="538866035" w:edGrp="everyone" w:colFirst="1" w:colLast="1"/>
            <w:permStart w:id="500784878" w:edGrp="everyone" w:colFirst="2" w:colLast="2"/>
            <w:permStart w:id="518343041" w:edGrp="everyone" w:colFirst="3" w:colLast="3"/>
            <w:permStart w:id="1025540039" w:edGrp="everyone" w:colFirst="4" w:colLast="4"/>
            <w:permStart w:id="2044275046" w:edGrp="everyone" w:colFirst="5" w:colLast="5"/>
            <w:permStart w:id="152061049" w:edGrp="everyone" w:colFirst="6" w:colLast="6"/>
            <w:permStart w:id="1541892979" w:edGrp="everyone" w:colFirst="7" w:colLast="7"/>
            <w:permStart w:id="822568103" w:edGrp="everyone" w:colFirst="8" w:colLast="8"/>
            <w:permStart w:id="171776371" w:edGrp="everyone" w:colFirst="9" w:colLast="9"/>
            <w:permEnd w:id="1100158201"/>
            <w:permEnd w:id="1056601217"/>
            <w:permEnd w:id="139997714"/>
            <w:permEnd w:id="399128366"/>
            <w:permEnd w:id="1914456498"/>
            <w:permEnd w:id="1362520553"/>
            <w:permEnd w:id="1572031088"/>
            <w:permEnd w:id="1749905437"/>
            <w:permEnd w:id="1621823260"/>
            <w:r w:rsidRPr="00F33F84">
              <w:rPr>
                <w:rFonts w:ascii="Arial" w:hAnsi="Arial" w:cs="Arial"/>
                <w:sz w:val="20"/>
                <w:szCs w:val="20"/>
              </w:rPr>
              <w:t>Insert additional rows as necessary</w:t>
            </w:r>
          </w:p>
        </w:tc>
        <w:tc>
          <w:tcPr>
            <w:tcW w:w="1701" w:type="dxa"/>
          </w:tcPr>
          <w:p w14:paraId="46DE5850" w14:textId="77777777" w:rsidR="005749BC" w:rsidRPr="00F33F84" w:rsidRDefault="005749BC" w:rsidP="00F33F84">
            <w:pPr>
              <w:rPr>
                <w:rFonts w:ascii="Arial" w:hAnsi="Arial" w:cs="Arial"/>
                <w:sz w:val="20"/>
                <w:szCs w:val="20"/>
              </w:rPr>
            </w:pPr>
          </w:p>
        </w:tc>
        <w:tc>
          <w:tcPr>
            <w:tcW w:w="851" w:type="dxa"/>
          </w:tcPr>
          <w:p w14:paraId="5AEECEAD" w14:textId="77777777" w:rsidR="005749BC" w:rsidRPr="00F33F84" w:rsidRDefault="005749BC" w:rsidP="00F33F84">
            <w:pPr>
              <w:rPr>
                <w:rFonts w:ascii="Arial" w:hAnsi="Arial" w:cs="Arial"/>
                <w:sz w:val="20"/>
                <w:szCs w:val="20"/>
              </w:rPr>
            </w:pPr>
          </w:p>
        </w:tc>
        <w:tc>
          <w:tcPr>
            <w:tcW w:w="850" w:type="dxa"/>
          </w:tcPr>
          <w:p w14:paraId="167BA5FB" w14:textId="77777777" w:rsidR="005749BC" w:rsidRPr="00F33F84" w:rsidRDefault="005749BC" w:rsidP="00F33F84">
            <w:pPr>
              <w:rPr>
                <w:rFonts w:ascii="Arial" w:hAnsi="Arial" w:cs="Arial"/>
                <w:sz w:val="20"/>
                <w:szCs w:val="20"/>
              </w:rPr>
            </w:pPr>
          </w:p>
        </w:tc>
        <w:tc>
          <w:tcPr>
            <w:tcW w:w="833" w:type="dxa"/>
          </w:tcPr>
          <w:p w14:paraId="209B4D93" w14:textId="77777777" w:rsidR="005749BC" w:rsidRPr="00F33F84" w:rsidRDefault="005749BC" w:rsidP="00F33F84">
            <w:pPr>
              <w:rPr>
                <w:rFonts w:ascii="Arial" w:hAnsi="Arial" w:cs="Arial"/>
                <w:sz w:val="20"/>
                <w:szCs w:val="20"/>
              </w:rPr>
            </w:pPr>
          </w:p>
        </w:tc>
        <w:tc>
          <w:tcPr>
            <w:tcW w:w="737" w:type="dxa"/>
            <w:gridSpan w:val="2"/>
          </w:tcPr>
          <w:p w14:paraId="00FBCD82" w14:textId="77777777" w:rsidR="005749BC" w:rsidRPr="00F33F84" w:rsidRDefault="005749BC" w:rsidP="00F33F84">
            <w:pPr>
              <w:rPr>
                <w:rFonts w:ascii="Arial" w:hAnsi="Arial" w:cs="Arial"/>
                <w:sz w:val="20"/>
                <w:szCs w:val="20"/>
              </w:rPr>
            </w:pPr>
          </w:p>
        </w:tc>
        <w:tc>
          <w:tcPr>
            <w:tcW w:w="722" w:type="dxa"/>
          </w:tcPr>
          <w:p w14:paraId="5707A42E" w14:textId="77777777" w:rsidR="005749BC" w:rsidRPr="00F33F84" w:rsidRDefault="005749BC" w:rsidP="00F33F84">
            <w:pPr>
              <w:rPr>
                <w:rFonts w:ascii="Arial" w:hAnsi="Arial" w:cs="Arial"/>
                <w:sz w:val="20"/>
                <w:szCs w:val="20"/>
              </w:rPr>
            </w:pPr>
          </w:p>
        </w:tc>
        <w:tc>
          <w:tcPr>
            <w:tcW w:w="827" w:type="dxa"/>
            <w:gridSpan w:val="2"/>
          </w:tcPr>
          <w:p w14:paraId="5B325C24" w14:textId="77777777" w:rsidR="005749BC" w:rsidRPr="00F33F84" w:rsidRDefault="005749BC" w:rsidP="00F33F84">
            <w:pPr>
              <w:rPr>
                <w:rFonts w:ascii="Arial" w:hAnsi="Arial" w:cs="Arial"/>
                <w:sz w:val="20"/>
                <w:szCs w:val="20"/>
              </w:rPr>
            </w:pPr>
          </w:p>
        </w:tc>
        <w:tc>
          <w:tcPr>
            <w:tcW w:w="992" w:type="dxa"/>
          </w:tcPr>
          <w:p w14:paraId="3605B7CE" w14:textId="77777777" w:rsidR="005749BC" w:rsidRPr="00F33F84" w:rsidRDefault="005749BC" w:rsidP="00F33F84">
            <w:pPr>
              <w:rPr>
                <w:rFonts w:ascii="Arial" w:hAnsi="Arial" w:cs="Arial"/>
                <w:sz w:val="20"/>
                <w:szCs w:val="20"/>
              </w:rPr>
            </w:pPr>
          </w:p>
        </w:tc>
        <w:tc>
          <w:tcPr>
            <w:tcW w:w="992" w:type="dxa"/>
          </w:tcPr>
          <w:p w14:paraId="2802A9E7" w14:textId="77777777" w:rsidR="005749BC" w:rsidRPr="00F33F84" w:rsidRDefault="005749BC" w:rsidP="00F33F84">
            <w:pPr>
              <w:rPr>
                <w:rFonts w:ascii="Arial" w:hAnsi="Arial" w:cs="Arial"/>
                <w:sz w:val="20"/>
                <w:szCs w:val="20"/>
              </w:rPr>
            </w:pPr>
          </w:p>
        </w:tc>
      </w:tr>
      <w:tr w:rsidR="009C5DAC" w:rsidRPr="00F33F84" w14:paraId="38A88AE9" w14:textId="0E75210D" w:rsidTr="00DA7DCF">
        <w:tc>
          <w:tcPr>
            <w:tcW w:w="1266" w:type="dxa"/>
            <w:vMerge/>
          </w:tcPr>
          <w:p w14:paraId="231B6395" w14:textId="77777777" w:rsidR="005749BC" w:rsidRPr="00F33F84" w:rsidRDefault="005749BC" w:rsidP="00F33F84">
            <w:pPr>
              <w:rPr>
                <w:rFonts w:ascii="Arial" w:hAnsi="Arial" w:cs="Arial"/>
                <w:sz w:val="20"/>
                <w:szCs w:val="20"/>
              </w:rPr>
            </w:pPr>
            <w:permStart w:id="1166961148" w:edGrp="everyone" w:colFirst="1" w:colLast="1"/>
            <w:permStart w:id="1168574749" w:edGrp="everyone" w:colFirst="2" w:colLast="2"/>
            <w:permStart w:id="185946007" w:edGrp="everyone" w:colFirst="3" w:colLast="3"/>
            <w:permStart w:id="883643235" w:edGrp="everyone" w:colFirst="4" w:colLast="4"/>
            <w:permStart w:id="1805004688" w:edGrp="everyone" w:colFirst="5" w:colLast="5"/>
            <w:permStart w:id="1871059508" w:edGrp="everyone" w:colFirst="6" w:colLast="6"/>
            <w:permStart w:id="708459404" w:edGrp="everyone" w:colFirst="7" w:colLast="7"/>
            <w:permStart w:id="1546725694" w:edGrp="everyone" w:colFirst="8" w:colLast="8"/>
            <w:permStart w:id="1500123906" w:edGrp="everyone" w:colFirst="9" w:colLast="9"/>
            <w:permEnd w:id="140529572"/>
            <w:permEnd w:id="538866035"/>
            <w:permEnd w:id="500784878"/>
            <w:permEnd w:id="518343041"/>
            <w:permEnd w:id="1025540039"/>
            <w:permEnd w:id="2044275046"/>
            <w:permEnd w:id="152061049"/>
            <w:permEnd w:id="1541892979"/>
            <w:permEnd w:id="822568103"/>
            <w:permEnd w:id="171776371"/>
          </w:p>
        </w:tc>
        <w:tc>
          <w:tcPr>
            <w:tcW w:w="1701" w:type="dxa"/>
          </w:tcPr>
          <w:p w14:paraId="6CC80D10" w14:textId="77777777" w:rsidR="005749BC" w:rsidRPr="00F33F84" w:rsidRDefault="005749BC" w:rsidP="00F33F84">
            <w:pPr>
              <w:rPr>
                <w:rFonts w:ascii="Arial" w:hAnsi="Arial" w:cs="Arial"/>
                <w:sz w:val="20"/>
                <w:szCs w:val="20"/>
              </w:rPr>
            </w:pPr>
          </w:p>
        </w:tc>
        <w:tc>
          <w:tcPr>
            <w:tcW w:w="851" w:type="dxa"/>
          </w:tcPr>
          <w:p w14:paraId="51AA1905" w14:textId="77777777" w:rsidR="005749BC" w:rsidRPr="00F33F84" w:rsidRDefault="005749BC" w:rsidP="00F33F84">
            <w:pPr>
              <w:rPr>
                <w:rFonts w:ascii="Arial" w:hAnsi="Arial" w:cs="Arial"/>
                <w:sz w:val="20"/>
                <w:szCs w:val="20"/>
              </w:rPr>
            </w:pPr>
          </w:p>
        </w:tc>
        <w:tc>
          <w:tcPr>
            <w:tcW w:w="850" w:type="dxa"/>
          </w:tcPr>
          <w:p w14:paraId="058EB88D" w14:textId="77777777" w:rsidR="005749BC" w:rsidRPr="00F33F84" w:rsidRDefault="005749BC" w:rsidP="00F33F84">
            <w:pPr>
              <w:rPr>
                <w:rFonts w:ascii="Arial" w:hAnsi="Arial" w:cs="Arial"/>
                <w:sz w:val="20"/>
                <w:szCs w:val="20"/>
              </w:rPr>
            </w:pPr>
          </w:p>
        </w:tc>
        <w:tc>
          <w:tcPr>
            <w:tcW w:w="833" w:type="dxa"/>
          </w:tcPr>
          <w:p w14:paraId="4F4AA3A2" w14:textId="77777777" w:rsidR="005749BC" w:rsidRPr="00F33F84" w:rsidRDefault="005749BC" w:rsidP="00F33F84">
            <w:pPr>
              <w:rPr>
                <w:rFonts w:ascii="Arial" w:hAnsi="Arial" w:cs="Arial"/>
                <w:sz w:val="20"/>
                <w:szCs w:val="20"/>
              </w:rPr>
            </w:pPr>
          </w:p>
        </w:tc>
        <w:tc>
          <w:tcPr>
            <w:tcW w:w="737" w:type="dxa"/>
            <w:gridSpan w:val="2"/>
          </w:tcPr>
          <w:p w14:paraId="7D745058" w14:textId="77777777" w:rsidR="005749BC" w:rsidRPr="00F33F84" w:rsidRDefault="005749BC" w:rsidP="00F33F84">
            <w:pPr>
              <w:rPr>
                <w:rFonts w:ascii="Arial" w:hAnsi="Arial" w:cs="Arial"/>
                <w:sz w:val="20"/>
                <w:szCs w:val="20"/>
              </w:rPr>
            </w:pPr>
          </w:p>
        </w:tc>
        <w:tc>
          <w:tcPr>
            <w:tcW w:w="722" w:type="dxa"/>
          </w:tcPr>
          <w:p w14:paraId="723B3FA5" w14:textId="77777777" w:rsidR="005749BC" w:rsidRPr="00F33F84" w:rsidRDefault="005749BC" w:rsidP="00F33F84">
            <w:pPr>
              <w:rPr>
                <w:rFonts w:ascii="Arial" w:hAnsi="Arial" w:cs="Arial"/>
                <w:sz w:val="20"/>
                <w:szCs w:val="20"/>
              </w:rPr>
            </w:pPr>
          </w:p>
        </w:tc>
        <w:tc>
          <w:tcPr>
            <w:tcW w:w="827" w:type="dxa"/>
            <w:gridSpan w:val="2"/>
          </w:tcPr>
          <w:p w14:paraId="66058A8F" w14:textId="77777777" w:rsidR="005749BC" w:rsidRPr="00F33F84" w:rsidRDefault="005749BC" w:rsidP="00F33F84">
            <w:pPr>
              <w:rPr>
                <w:rFonts w:ascii="Arial" w:hAnsi="Arial" w:cs="Arial"/>
                <w:sz w:val="20"/>
                <w:szCs w:val="20"/>
              </w:rPr>
            </w:pPr>
          </w:p>
        </w:tc>
        <w:tc>
          <w:tcPr>
            <w:tcW w:w="992" w:type="dxa"/>
          </w:tcPr>
          <w:p w14:paraId="7DA18642" w14:textId="77777777" w:rsidR="005749BC" w:rsidRPr="00F33F84" w:rsidRDefault="005749BC" w:rsidP="00F33F84">
            <w:pPr>
              <w:rPr>
                <w:rFonts w:ascii="Arial" w:hAnsi="Arial" w:cs="Arial"/>
                <w:sz w:val="20"/>
                <w:szCs w:val="20"/>
              </w:rPr>
            </w:pPr>
          </w:p>
        </w:tc>
        <w:tc>
          <w:tcPr>
            <w:tcW w:w="992" w:type="dxa"/>
          </w:tcPr>
          <w:p w14:paraId="3E81ADFD" w14:textId="77777777" w:rsidR="005749BC" w:rsidRPr="00F33F84" w:rsidRDefault="005749BC" w:rsidP="00F33F84">
            <w:pPr>
              <w:rPr>
                <w:rFonts w:ascii="Arial" w:hAnsi="Arial" w:cs="Arial"/>
                <w:sz w:val="20"/>
                <w:szCs w:val="20"/>
              </w:rPr>
            </w:pPr>
          </w:p>
        </w:tc>
      </w:tr>
    </w:tbl>
    <w:permEnd w:id="1166961148"/>
    <w:permEnd w:id="1168574749"/>
    <w:permEnd w:id="185946007"/>
    <w:permEnd w:id="883643235"/>
    <w:permEnd w:id="1805004688"/>
    <w:permEnd w:id="1871059508"/>
    <w:permEnd w:id="708459404"/>
    <w:permEnd w:id="1546725694"/>
    <w:permEnd w:id="1500123906"/>
    <w:p w14:paraId="34E5ED14" w14:textId="546A52D4" w:rsidR="00F33F84" w:rsidRPr="003F4D1E" w:rsidRDefault="00F33F84" w:rsidP="00F33F84">
      <w:pPr>
        <w:spacing w:after="0" w:line="240" w:lineRule="auto"/>
        <w:rPr>
          <w:rFonts w:ascii="Arial" w:hAnsi="Arial" w:cs="Arial"/>
          <w:sz w:val="20"/>
          <w:szCs w:val="20"/>
        </w:rPr>
      </w:pPr>
      <w:r w:rsidRPr="003F4D1E">
        <w:rPr>
          <w:rFonts w:ascii="Arial" w:hAnsi="Arial" w:cs="Arial"/>
          <w:sz w:val="20"/>
          <w:szCs w:val="20"/>
          <w:vertAlign w:val="superscript"/>
        </w:rPr>
        <w:t>1</w:t>
      </w:r>
      <w:r w:rsidR="006362A3">
        <w:rPr>
          <w:rFonts w:ascii="Arial" w:hAnsi="Arial" w:cs="Arial"/>
          <w:sz w:val="20"/>
          <w:szCs w:val="20"/>
          <w:vertAlign w:val="superscript"/>
        </w:rPr>
        <w:t xml:space="preserve"> </w:t>
      </w:r>
      <w:r w:rsidR="00A9246F" w:rsidRPr="003F4D1E">
        <w:rPr>
          <w:rFonts w:ascii="Arial" w:hAnsi="Arial" w:cs="Arial"/>
          <w:sz w:val="20"/>
          <w:szCs w:val="20"/>
        </w:rPr>
        <w:t>T</w:t>
      </w:r>
      <w:r w:rsidRPr="003F4D1E">
        <w:rPr>
          <w:rFonts w:ascii="Arial" w:hAnsi="Arial" w:cs="Arial"/>
          <w:sz w:val="20"/>
          <w:szCs w:val="20"/>
        </w:rPr>
        <w:t xml:space="preserve">he average values (stems and stems/hectare for each size class) for the plots for each </w:t>
      </w:r>
      <w:r w:rsidR="00975A10" w:rsidRPr="003F4D1E">
        <w:rPr>
          <w:rFonts w:ascii="Arial" w:hAnsi="Arial" w:cs="Arial"/>
          <w:sz w:val="20"/>
          <w:szCs w:val="20"/>
        </w:rPr>
        <w:t>zone</w:t>
      </w:r>
      <w:r w:rsidR="009C5DAC" w:rsidRPr="003F4D1E">
        <w:rPr>
          <w:rFonts w:ascii="Arial" w:hAnsi="Arial" w:cs="Arial"/>
          <w:sz w:val="20"/>
          <w:szCs w:val="20"/>
        </w:rPr>
        <w:t>/area</w:t>
      </w:r>
      <w:r w:rsidRPr="003F4D1E">
        <w:rPr>
          <w:rFonts w:ascii="Arial" w:hAnsi="Arial" w:cs="Arial"/>
          <w:sz w:val="20"/>
          <w:szCs w:val="20"/>
        </w:rPr>
        <w:t>, are used to populate the table.</w:t>
      </w:r>
    </w:p>
    <w:p w14:paraId="73C4E956" w14:textId="0DF87A04" w:rsidR="00F33F84" w:rsidRPr="003F4D1E" w:rsidRDefault="00F33F84" w:rsidP="00F33F84">
      <w:pPr>
        <w:spacing w:after="0" w:line="240" w:lineRule="auto"/>
        <w:rPr>
          <w:rFonts w:ascii="Arial" w:hAnsi="Arial" w:cs="Arial"/>
          <w:sz w:val="20"/>
          <w:szCs w:val="20"/>
        </w:rPr>
      </w:pPr>
      <w:r w:rsidRPr="003F4D1E">
        <w:rPr>
          <w:rFonts w:ascii="Arial" w:hAnsi="Arial" w:cs="Arial"/>
          <w:sz w:val="20"/>
          <w:szCs w:val="20"/>
          <w:vertAlign w:val="superscript"/>
        </w:rPr>
        <w:t>2</w:t>
      </w:r>
      <w:r w:rsidR="006362A3">
        <w:rPr>
          <w:rFonts w:ascii="Arial" w:hAnsi="Arial" w:cs="Arial"/>
          <w:sz w:val="20"/>
          <w:szCs w:val="20"/>
          <w:vertAlign w:val="superscript"/>
        </w:rPr>
        <w:t xml:space="preserve"> </w:t>
      </w:r>
      <w:r w:rsidR="00A9246F" w:rsidRPr="003F4D1E">
        <w:rPr>
          <w:rFonts w:ascii="Arial" w:hAnsi="Arial" w:cs="Arial"/>
          <w:sz w:val="20"/>
          <w:szCs w:val="20"/>
        </w:rPr>
        <w:t>C</w:t>
      </w:r>
      <w:r w:rsidRPr="003F4D1E">
        <w:rPr>
          <w:rFonts w:ascii="Arial" w:hAnsi="Arial" w:cs="Arial"/>
          <w:sz w:val="20"/>
          <w:szCs w:val="20"/>
        </w:rPr>
        <w:t>alculate total stems for the total area for each zone/area in Table 1.</w:t>
      </w:r>
    </w:p>
    <w:p w14:paraId="6438769C" w14:textId="106DAD9E" w:rsidR="00F33F84" w:rsidRPr="003F4D1E" w:rsidRDefault="00821046" w:rsidP="00821046">
      <w:pPr>
        <w:pStyle w:val="ListParagraph"/>
        <w:spacing w:after="0" w:line="240" w:lineRule="auto"/>
        <w:ind w:left="0"/>
        <w:rPr>
          <w:rFonts w:ascii="Arial" w:hAnsi="Arial" w:cs="Arial"/>
          <w:sz w:val="20"/>
          <w:szCs w:val="20"/>
        </w:rPr>
      </w:pPr>
      <w:r w:rsidRPr="003F4D1E">
        <w:rPr>
          <w:rFonts w:ascii="Arial" w:hAnsi="Arial" w:cs="Arial"/>
          <w:sz w:val="20"/>
          <w:szCs w:val="20"/>
          <w:vertAlign w:val="superscript"/>
        </w:rPr>
        <w:t>3</w:t>
      </w:r>
      <w:r w:rsidR="006362A3">
        <w:rPr>
          <w:rFonts w:ascii="Arial" w:hAnsi="Arial" w:cs="Arial"/>
          <w:sz w:val="20"/>
          <w:szCs w:val="20"/>
          <w:vertAlign w:val="superscript"/>
        </w:rPr>
        <w:t xml:space="preserve"> </w:t>
      </w:r>
      <w:r w:rsidR="00A9246F" w:rsidRPr="003F4D1E">
        <w:rPr>
          <w:rFonts w:ascii="Arial" w:hAnsi="Arial" w:cs="Arial"/>
          <w:sz w:val="20"/>
          <w:szCs w:val="20"/>
        </w:rPr>
        <w:t>D</w:t>
      </w:r>
      <w:r w:rsidR="00F33F84" w:rsidRPr="003F4D1E">
        <w:rPr>
          <w:rFonts w:ascii="Arial" w:hAnsi="Arial" w:cs="Arial"/>
          <w:sz w:val="20"/>
          <w:szCs w:val="20"/>
        </w:rPr>
        <w:t>ivide total stems by number of hectares of the zone to calculate stems/hectare.</w:t>
      </w:r>
    </w:p>
    <w:p w14:paraId="42C7D73E" w14:textId="77777777" w:rsidR="00F33F84" w:rsidRDefault="00F33F84" w:rsidP="005354DF">
      <w:pPr>
        <w:spacing w:after="0" w:line="240" w:lineRule="auto"/>
        <w:rPr>
          <w:rFonts w:ascii="Arial" w:hAnsi="Arial" w:cs="Arial"/>
          <w:sz w:val="22"/>
          <w:szCs w:val="22"/>
          <w:lang w:val="en-US"/>
        </w:rPr>
      </w:pPr>
    </w:p>
    <w:p w14:paraId="7A58B7B3" w14:textId="6E9483C9" w:rsidR="00075A87" w:rsidRPr="00075A87" w:rsidRDefault="00FF134D" w:rsidP="00FF134D">
      <w:pPr>
        <w:spacing w:after="0" w:line="240" w:lineRule="auto"/>
        <w:rPr>
          <w:rFonts w:ascii="Arial" w:hAnsi="Arial" w:cs="Arial"/>
          <w:b/>
          <w:sz w:val="22"/>
          <w:szCs w:val="22"/>
        </w:rPr>
      </w:pPr>
      <w:r w:rsidRPr="004E11FC">
        <w:rPr>
          <w:rFonts w:ascii="Arial" w:hAnsi="Arial" w:cs="Arial"/>
          <w:b/>
          <w:sz w:val="22"/>
          <w:szCs w:val="22"/>
        </w:rPr>
        <w:t>5.</w:t>
      </w:r>
      <w:r>
        <w:rPr>
          <w:rFonts w:ascii="Arial" w:hAnsi="Arial" w:cs="Arial"/>
          <w:b/>
          <w:sz w:val="22"/>
          <w:szCs w:val="22"/>
        </w:rPr>
        <w:t xml:space="preserve"> </w:t>
      </w:r>
      <w:r w:rsidR="00075A87" w:rsidRPr="00075A87">
        <w:rPr>
          <w:rFonts w:ascii="Arial" w:hAnsi="Arial" w:cs="Arial"/>
          <w:b/>
          <w:sz w:val="22"/>
          <w:szCs w:val="22"/>
        </w:rPr>
        <w:t>P</w:t>
      </w:r>
      <w:r w:rsidR="00703EB1">
        <w:rPr>
          <w:rFonts w:ascii="Arial" w:hAnsi="Arial" w:cs="Arial"/>
          <w:b/>
          <w:sz w:val="22"/>
          <w:szCs w:val="22"/>
        </w:rPr>
        <w:t>OPULATION</w:t>
      </w:r>
      <w:r w:rsidR="00075A87" w:rsidRPr="00075A87">
        <w:rPr>
          <w:rFonts w:ascii="Arial" w:hAnsi="Arial" w:cs="Arial"/>
          <w:b/>
          <w:sz w:val="22"/>
          <w:szCs w:val="22"/>
        </w:rPr>
        <w:t xml:space="preserve"> CONDITION A</w:t>
      </w:r>
      <w:r w:rsidR="00703EB1">
        <w:rPr>
          <w:rFonts w:ascii="Arial" w:hAnsi="Arial" w:cs="Arial"/>
          <w:b/>
          <w:sz w:val="22"/>
          <w:szCs w:val="22"/>
        </w:rPr>
        <w:t>SSESSMENT</w:t>
      </w:r>
    </w:p>
    <w:p w14:paraId="388C3C66" w14:textId="77777777" w:rsidR="00075A87" w:rsidRPr="00075A87" w:rsidRDefault="00075A87" w:rsidP="00075A87">
      <w:pPr>
        <w:spacing w:after="0" w:line="240" w:lineRule="auto"/>
        <w:rPr>
          <w:rFonts w:ascii="Arial" w:hAnsi="Arial" w:cs="Arial"/>
          <w:sz w:val="22"/>
          <w:szCs w:val="22"/>
        </w:rPr>
      </w:pPr>
    </w:p>
    <w:p w14:paraId="76F5DDF5" w14:textId="7213CEAB" w:rsidR="00075A87" w:rsidRPr="00075A87" w:rsidRDefault="00075A87" w:rsidP="00314DAD">
      <w:pPr>
        <w:spacing w:after="0" w:line="240" w:lineRule="auto"/>
        <w:jc w:val="both"/>
        <w:rPr>
          <w:rFonts w:ascii="Arial" w:hAnsi="Arial" w:cs="Arial"/>
          <w:sz w:val="22"/>
          <w:szCs w:val="22"/>
        </w:rPr>
      </w:pPr>
      <w:permStart w:id="787243816" w:edGrp="everyone" w:colFirst="1" w:colLast="1"/>
      <w:permStart w:id="885482577" w:edGrp="everyone"/>
      <w:r w:rsidRPr="00075A87">
        <w:rPr>
          <w:rFonts w:ascii="Arial" w:hAnsi="Arial" w:cs="Arial"/>
          <w:sz w:val="22"/>
          <w:szCs w:val="22"/>
        </w:rPr>
        <w:t xml:space="preserve">The data from Table </w:t>
      </w:r>
      <w:r w:rsidR="00C33EA7">
        <w:rPr>
          <w:rFonts w:ascii="Arial" w:hAnsi="Arial" w:cs="Arial"/>
          <w:sz w:val="22"/>
          <w:szCs w:val="22"/>
        </w:rPr>
        <w:t>4</w:t>
      </w:r>
      <w:r w:rsidRPr="00075A87">
        <w:rPr>
          <w:rFonts w:ascii="Arial" w:hAnsi="Arial" w:cs="Arial"/>
          <w:sz w:val="22"/>
          <w:szCs w:val="22"/>
        </w:rPr>
        <w:t xml:space="preserve"> should then be analysed to provide an assessment of the population for each licence application area. The data should be illustrated in a graph like the example below (Figure 3). The viability of the sandalwood population/s should be discussed focusing on the level of existing recruitment, as well as threats such as introduced animals and fire. A seeding strategy should focus on ensuring a higher proportion of younger age classes.</w:t>
      </w:r>
    </w:p>
    <w:p w14:paraId="5150F617" w14:textId="77777777" w:rsidR="00075A87" w:rsidRPr="00075A87" w:rsidRDefault="00075A87" w:rsidP="00075A87">
      <w:pPr>
        <w:spacing w:after="0" w:line="240" w:lineRule="auto"/>
        <w:rPr>
          <w:rFonts w:ascii="Arial" w:hAnsi="Arial" w:cs="Arial"/>
          <w:sz w:val="22"/>
          <w:szCs w:val="22"/>
        </w:rPr>
      </w:pPr>
    </w:p>
    <w:p w14:paraId="29FDB463" w14:textId="7CEC7545" w:rsidR="00075A87" w:rsidRPr="00075A87" w:rsidRDefault="00075A87" w:rsidP="00075A87">
      <w:pPr>
        <w:spacing w:after="0" w:line="240" w:lineRule="auto"/>
        <w:rPr>
          <w:rFonts w:ascii="Arial" w:hAnsi="Arial" w:cs="Arial"/>
          <w:sz w:val="22"/>
          <w:szCs w:val="22"/>
        </w:rPr>
      </w:pPr>
    </w:p>
    <w:p w14:paraId="677D253C" w14:textId="590FE4DC" w:rsidR="001C60AE" w:rsidRDefault="001C60AE" w:rsidP="00075A87">
      <w:pPr>
        <w:spacing w:after="0" w:line="240" w:lineRule="auto"/>
        <w:rPr>
          <w:rFonts w:ascii="Arial" w:hAnsi="Arial" w:cs="Arial"/>
          <w:b/>
          <w:bCs/>
          <w:sz w:val="22"/>
          <w:szCs w:val="22"/>
          <w:lang w:val="en-US"/>
        </w:rPr>
      </w:pPr>
      <w:r>
        <w:rPr>
          <w:noProof/>
          <w:lang w:val="en-US"/>
        </w:rPr>
        <w:drawing>
          <wp:inline distT="0" distB="0" distL="0" distR="0" wp14:anchorId="51CBA77C" wp14:editId="2D3D0E85">
            <wp:extent cx="4580255" cy="2905125"/>
            <wp:effectExtent l="0" t="0" r="10795" b="9525"/>
            <wp:docPr id="2015221124" name="Chart 2"/>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04FE0040" w14:textId="2061EAE5" w:rsidR="00075A87" w:rsidRPr="00075A87" w:rsidRDefault="00075A87" w:rsidP="00075A87">
      <w:pPr>
        <w:spacing w:after="0" w:line="240" w:lineRule="auto"/>
        <w:rPr>
          <w:rFonts w:ascii="Arial" w:hAnsi="Arial" w:cs="Arial"/>
          <w:b/>
          <w:bCs/>
          <w:sz w:val="22"/>
          <w:szCs w:val="22"/>
          <w:lang w:val="en-US"/>
        </w:rPr>
      </w:pPr>
      <w:r w:rsidRPr="00075A87">
        <w:rPr>
          <w:rFonts w:ascii="Arial" w:hAnsi="Arial" w:cs="Arial"/>
          <w:b/>
          <w:bCs/>
          <w:sz w:val="22"/>
          <w:szCs w:val="22"/>
          <w:lang w:val="en-US"/>
        </w:rPr>
        <w:t>Figure 3. Example of a size class distribution for a sandalwood population</w:t>
      </w:r>
      <w:r w:rsidR="00C71CF6">
        <w:rPr>
          <w:rFonts w:ascii="Arial" w:hAnsi="Arial" w:cs="Arial"/>
          <w:b/>
          <w:bCs/>
          <w:sz w:val="22"/>
          <w:szCs w:val="22"/>
          <w:lang w:val="en-US"/>
        </w:rPr>
        <w:t>.</w:t>
      </w:r>
    </w:p>
    <w:permEnd w:id="787243816"/>
    <w:p w14:paraId="37730E45" w14:textId="77777777" w:rsidR="00167559" w:rsidRDefault="00167559" w:rsidP="005354DF">
      <w:pPr>
        <w:spacing w:after="0" w:line="240" w:lineRule="auto"/>
        <w:rPr>
          <w:rFonts w:ascii="Arial" w:hAnsi="Arial" w:cs="Arial"/>
          <w:sz w:val="22"/>
          <w:szCs w:val="22"/>
          <w:lang w:val="en-US"/>
        </w:rPr>
      </w:pPr>
    </w:p>
    <w:permEnd w:id="885482577"/>
    <w:p w14:paraId="11E29435" w14:textId="324A7EB6" w:rsidR="00370195" w:rsidRPr="00370195" w:rsidRDefault="006976F1" w:rsidP="005354DF">
      <w:pPr>
        <w:spacing w:after="0" w:line="240" w:lineRule="auto"/>
        <w:rPr>
          <w:rFonts w:ascii="Arial" w:hAnsi="Arial" w:cs="Arial"/>
          <w:b/>
          <w:bCs/>
          <w:sz w:val="22"/>
          <w:szCs w:val="22"/>
          <w:lang w:val="en-US"/>
        </w:rPr>
      </w:pPr>
      <w:r>
        <w:rPr>
          <w:rFonts w:ascii="Arial" w:hAnsi="Arial" w:cs="Arial"/>
          <w:b/>
          <w:bCs/>
          <w:sz w:val="22"/>
          <w:szCs w:val="22"/>
          <w:lang w:val="en-US"/>
        </w:rPr>
        <w:t>6</w:t>
      </w:r>
      <w:r w:rsidR="00333E58">
        <w:rPr>
          <w:rFonts w:ascii="Arial" w:hAnsi="Arial" w:cs="Arial"/>
          <w:b/>
          <w:bCs/>
          <w:sz w:val="22"/>
          <w:szCs w:val="22"/>
          <w:lang w:val="en-US"/>
        </w:rPr>
        <w:t xml:space="preserve">. </w:t>
      </w:r>
      <w:r w:rsidR="00370195" w:rsidRPr="00370195">
        <w:rPr>
          <w:rFonts w:ascii="Arial" w:hAnsi="Arial" w:cs="Arial"/>
          <w:b/>
          <w:bCs/>
          <w:sz w:val="22"/>
          <w:szCs w:val="22"/>
          <w:lang w:val="en-US"/>
        </w:rPr>
        <w:t>PROPOSED TAKE</w:t>
      </w:r>
    </w:p>
    <w:p w14:paraId="41B18E04" w14:textId="77777777" w:rsidR="00370195" w:rsidRDefault="00370195" w:rsidP="005354DF">
      <w:pPr>
        <w:spacing w:after="0" w:line="240" w:lineRule="auto"/>
        <w:rPr>
          <w:rFonts w:ascii="Arial" w:hAnsi="Arial" w:cs="Arial"/>
          <w:sz w:val="22"/>
          <w:szCs w:val="22"/>
          <w:lang w:val="en-US"/>
        </w:rPr>
      </w:pPr>
    </w:p>
    <w:p w14:paraId="7EA2226F" w14:textId="61AF10E1" w:rsidR="003A0356" w:rsidRDefault="003A0356" w:rsidP="00314DAD">
      <w:pPr>
        <w:spacing w:after="0" w:line="240" w:lineRule="auto"/>
        <w:jc w:val="both"/>
        <w:rPr>
          <w:rFonts w:ascii="Arial" w:hAnsi="Arial" w:cs="Arial"/>
          <w:sz w:val="22"/>
          <w:szCs w:val="22"/>
          <w:lang w:val="en-US"/>
        </w:rPr>
      </w:pPr>
      <w:permStart w:id="124011123" w:edGrp="everyone" w:colFirst="1" w:colLast="1"/>
      <w:permStart w:id="773850679" w:edGrp="everyone"/>
      <w:r>
        <w:rPr>
          <w:rFonts w:ascii="Arial" w:hAnsi="Arial" w:cs="Arial"/>
          <w:sz w:val="22"/>
          <w:szCs w:val="22"/>
          <w:lang w:val="en-US"/>
        </w:rPr>
        <w:t xml:space="preserve">In this section, the applicant should </w:t>
      </w:r>
      <w:r w:rsidR="001E5EFE">
        <w:rPr>
          <w:rFonts w:ascii="Arial" w:hAnsi="Arial" w:cs="Arial"/>
          <w:sz w:val="22"/>
          <w:szCs w:val="22"/>
          <w:lang w:val="en-US"/>
        </w:rPr>
        <w:t>identify what quantity of take is proposed</w:t>
      </w:r>
      <w:r w:rsidR="00CF7625">
        <w:rPr>
          <w:rFonts w:ascii="Arial" w:hAnsi="Arial" w:cs="Arial"/>
          <w:sz w:val="22"/>
          <w:szCs w:val="22"/>
          <w:lang w:val="en-US"/>
        </w:rPr>
        <w:t>,</w:t>
      </w:r>
      <w:r w:rsidR="00F46D0B">
        <w:rPr>
          <w:rFonts w:ascii="Arial" w:hAnsi="Arial" w:cs="Arial"/>
          <w:sz w:val="22"/>
          <w:szCs w:val="22"/>
          <w:lang w:val="en-US"/>
        </w:rPr>
        <w:t xml:space="preserve"> based on </w:t>
      </w:r>
      <w:r w:rsidR="000F3F9C">
        <w:rPr>
          <w:rFonts w:ascii="Arial" w:hAnsi="Arial" w:cs="Arial"/>
          <w:sz w:val="22"/>
          <w:szCs w:val="22"/>
          <w:lang w:val="en-US"/>
        </w:rPr>
        <w:t>any knowledge of previous</w:t>
      </w:r>
      <w:r w:rsidR="00A77752">
        <w:rPr>
          <w:rFonts w:ascii="Arial" w:hAnsi="Arial" w:cs="Arial"/>
          <w:sz w:val="22"/>
          <w:szCs w:val="22"/>
          <w:lang w:val="en-US"/>
        </w:rPr>
        <w:t xml:space="preserve"> harvesting history and inventory information above</w:t>
      </w:r>
      <w:r w:rsidR="001E5EFE">
        <w:rPr>
          <w:rFonts w:ascii="Arial" w:hAnsi="Arial" w:cs="Arial"/>
          <w:sz w:val="22"/>
          <w:szCs w:val="22"/>
          <w:lang w:val="en-US"/>
        </w:rPr>
        <w:t>. Any other information</w:t>
      </w:r>
      <w:r w:rsidR="003018AE">
        <w:rPr>
          <w:rFonts w:ascii="Arial" w:hAnsi="Arial" w:cs="Arial"/>
          <w:sz w:val="22"/>
          <w:szCs w:val="22"/>
          <w:lang w:val="en-US"/>
        </w:rPr>
        <w:t xml:space="preserve"> relating to the history of land management relevant to sandalwood can also be mentioned in this section as appropriate.</w:t>
      </w:r>
    </w:p>
    <w:p w14:paraId="76126585" w14:textId="77777777" w:rsidR="00874291" w:rsidRDefault="00874291" w:rsidP="00314DAD">
      <w:pPr>
        <w:spacing w:after="0" w:line="240" w:lineRule="auto"/>
        <w:jc w:val="both"/>
        <w:rPr>
          <w:rFonts w:ascii="Arial" w:hAnsi="Arial" w:cs="Arial"/>
          <w:sz w:val="22"/>
          <w:szCs w:val="22"/>
        </w:rPr>
      </w:pPr>
    </w:p>
    <w:p w14:paraId="6BE8C833" w14:textId="5DEED084" w:rsidR="00874291" w:rsidRPr="00874291" w:rsidRDefault="00874291" w:rsidP="00314DAD">
      <w:pPr>
        <w:spacing w:after="0" w:line="240" w:lineRule="auto"/>
        <w:jc w:val="both"/>
        <w:rPr>
          <w:rFonts w:ascii="Arial" w:hAnsi="Arial" w:cs="Arial"/>
          <w:sz w:val="22"/>
          <w:szCs w:val="22"/>
        </w:rPr>
      </w:pPr>
      <w:r w:rsidRPr="00874291">
        <w:rPr>
          <w:rFonts w:ascii="Arial" w:hAnsi="Arial" w:cs="Arial"/>
          <w:sz w:val="22"/>
          <w:szCs w:val="22"/>
        </w:rPr>
        <w:t xml:space="preserve">In this section the applicant should </w:t>
      </w:r>
      <w:r w:rsidR="00A84094" w:rsidRPr="00874291">
        <w:rPr>
          <w:rFonts w:ascii="Arial" w:hAnsi="Arial" w:cs="Arial"/>
          <w:sz w:val="22"/>
          <w:szCs w:val="22"/>
        </w:rPr>
        <w:t>identify what quantity of take is proposed</w:t>
      </w:r>
      <w:r w:rsidR="00560EBE">
        <w:rPr>
          <w:rFonts w:ascii="Arial" w:hAnsi="Arial" w:cs="Arial"/>
          <w:sz w:val="22"/>
          <w:szCs w:val="22"/>
        </w:rPr>
        <w:t xml:space="preserve">, based on </w:t>
      </w:r>
      <w:r w:rsidR="00AC5D4E">
        <w:rPr>
          <w:rFonts w:ascii="Arial" w:hAnsi="Arial" w:cs="Arial"/>
          <w:sz w:val="22"/>
          <w:szCs w:val="22"/>
        </w:rPr>
        <w:t xml:space="preserve">any </w:t>
      </w:r>
      <w:r w:rsidRPr="00874291">
        <w:rPr>
          <w:rFonts w:ascii="Arial" w:hAnsi="Arial" w:cs="Arial"/>
          <w:sz w:val="22"/>
          <w:szCs w:val="22"/>
        </w:rPr>
        <w:t>record</w:t>
      </w:r>
      <w:r w:rsidR="00AC5D4E">
        <w:rPr>
          <w:rFonts w:ascii="Arial" w:hAnsi="Arial" w:cs="Arial"/>
          <w:sz w:val="22"/>
          <w:szCs w:val="22"/>
        </w:rPr>
        <w:t>s of</w:t>
      </w:r>
      <w:r w:rsidRPr="00874291">
        <w:rPr>
          <w:rFonts w:ascii="Arial" w:hAnsi="Arial" w:cs="Arial"/>
          <w:sz w:val="22"/>
          <w:szCs w:val="22"/>
        </w:rPr>
        <w:t xml:space="preserve"> whether sandalwood has previously been harvested from the proposed licence areas</w:t>
      </w:r>
      <w:r w:rsidR="00AC5D4E">
        <w:rPr>
          <w:rFonts w:ascii="Arial" w:hAnsi="Arial" w:cs="Arial"/>
          <w:sz w:val="22"/>
          <w:szCs w:val="22"/>
        </w:rPr>
        <w:t xml:space="preserve"> (Table </w:t>
      </w:r>
      <w:r w:rsidR="009C358F">
        <w:rPr>
          <w:rFonts w:ascii="Arial" w:hAnsi="Arial" w:cs="Arial"/>
          <w:sz w:val="22"/>
          <w:szCs w:val="22"/>
        </w:rPr>
        <w:t>5</w:t>
      </w:r>
      <w:r w:rsidR="00AC5D4E">
        <w:rPr>
          <w:rFonts w:ascii="Arial" w:hAnsi="Arial" w:cs="Arial"/>
          <w:sz w:val="22"/>
          <w:szCs w:val="22"/>
        </w:rPr>
        <w:t>)</w:t>
      </w:r>
      <w:r w:rsidRPr="00874291">
        <w:rPr>
          <w:rFonts w:ascii="Arial" w:hAnsi="Arial" w:cs="Arial"/>
          <w:sz w:val="22"/>
          <w:szCs w:val="22"/>
        </w:rPr>
        <w:t xml:space="preserve">, and the inventory </w:t>
      </w:r>
      <w:r w:rsidR="00A25369">
        <w:rPr>
          <w:rFonts w:ascii="Arial" w:hAnsi="Arial" w:cs="Arial"/>
          <w:sz w:val="22"/>
          <w:szCs w:val="22"/>
        </w:rPr>
        <w:t xml:space="preserve">(Table </w:t>
      </w:r>
      <w:r w:rsidR="009C358F">
        <w:rPr>
          <w:rFonts w:ascii="Arial" w:hAnsi="Arial" w:cs="Arial"/>
          <w:sz w:val="22"/>
          <w:szCs w:val="22"/>
        </w:rPr>
        <w:t>4</w:t>
      </w:r>
      <w:r w:rsidR="00A25369">
        <w:rPr>
          <w:rFonts w:ascii="Arial" w:hAnsi="Arial" w:cs="Arial"/>
          <w:sz w:val="22"/>
          <w:szCs w:val="22"/>
        </w:rPr>
        <w:t xml:space="preserve">) </w:t>
      </w:r>
      <w:r w:rsidRPr="00874291">
        <w:rPr>
          <w:rFonts w:ascii="Arial" w:hAnsi="Arial" w:cs="Arial"/>
          <w:sz w:val="22"/>
          <w:szCs w:val="22"/>
        </w:rPr>
        <w:t xml:space="preserve">and population viability </w:t>
      </w:r>
      <w:r w:rsidR="00A25369">
        <w:rPr>
          <w:rFonts w:ascii="Arial" w:hAnsi="Arial" w:cs="Arial"/>
          <w:sz w:val="22"/>
          <w:szCs w:val="22"/>
        </w:rPr>
        <w:t xml:space="preserve">(Figure 3) </w:t>
      </w:r>
      <w:r w:rsidRPr="00874291">
        <w:rPr>
          <w:rFonts w:ascii="Arial" w:hAnsi="Arial" w:cs="Arial"/>
          <w:sz w:val="22"/>
          <w:szCs w:val="22"/>
        </w:rPr>
        <w:t>information. Any other information relating to the history of land management relevant to sandalwood can also be mentioned in this section as appropriate.</w:t>
      </w:r>
    </w:p>
    <w:permEnd w:id="773850679"/>
    <w:p w14:paraId="5C554A7B" w14:textId="77777777" w:rsidR="00874291" w:rsidRPr="00874291" w:rsidRDefault="00874291" w:rsidP="00874291">
      <w:pPr>
        <w:spacing w:after="0" w:line="240" w:lineRule="auto"/>
        <w:rPr>
          <w:rFonts w:ascii="Arial" w:hAnsi="Arial" w:cs="Arial"/>
          <w:sz w:val="22"/>
          <w:szCs w:val="22"/>
        </w:rPr>
      </w:pPr>
    </w:p>
    <w:permEnd w:id="124011123"/>
    <w:p w14:paraId="4F17378F" w14:textId="2DC24A25" w:rsidR="00874291" w:rsidRPr="00874291" w:rsidRDefault="00874291" w:rsidP="00874291">
      <w:pPr>
        <w:spacing w:after="0" w:line="240" w:lineRule="auto"/>
        <w:rPr>
          <w:rFonts w:ascii="Arial" w:hAnsi="Arial" w:cs="Arial"/>
          <w:sz w:val="22"/>
          <w:szCs w:val="22"/>
        </w:rPr>
      </w:pPr>
      <w:r w:rsidRPr="00874291">
        <w:rPr>
          <w:rFonts w:ascii="Arial" w:hAnsi="Arial" w:cs="Arial"/>
          <w:b/>
          <w:bCs/>
          <w:sz w:val="22"/>
          <w:szCs w:val="22"/>
        </w:rPr>
        <w:t xml:space="preserve">Table </w:t>
      </w:r>
      <w:r w:rsidR="009C358F">
        <w:rPr>
          <w:rFonts w:ascii="Arial" w:hAnsi="Arial" w:cs="Arial"/>
          <w:b/>
          <w:bCs/>
          <w:sz w:val="22"/>
          <w:szCs w:val="22"/>
        </w:rPr>
        <w:t>5</w:t>
      </w:r>
      <w:r w:rsidRPr="00874291">
        <w:rPr>
          <w:rFonts w:ascii="Arial" w:hAnsi="Arial" w:cs="Arial"/>
          <w:b/>
          <w:bCs/>
          <w:sz w:val="22"/>
          <w:szCs w:val="22"/>
        </w:rPr>
        <w:t>. Previous levels of harvest in licence application area</w:t>
      </w:r>
      <w:r w:rsidR="00D11A70">
        <w:rPr>
          <w:rFonts w:ascii="Arial" w:hAnsi="Arial" w:cs="Arial"/>
          <w:b/>
          <w:bCs/>
          <w:sz w:val="22"/>
          <w:szCs w:val="22"/>
        </w:rPr>
        <w:t>.</w:t>
      </w:r>
    </w:p>
    <w:tbl>
      <w:tblPr>
        <w:tblW w:w="9637" w:type="dxa"/>
        <w:tblInd w:w="-5" w:type="dxa"/>
        <w:tblBorders>
          <w:top w:val="single" w:sz="4" w:space="0" w:color="auto"/>
          <w:left w:val="single" w:sz="4" w:space="0" w:color="auto"/>
          <w:bottom w:val="single" w:sz="4" w:space="0" w:color="auto"/>
          <w:right w:val="single" w:sz="4" w:space="0" w:color="auto"/>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4876"/>
        <w:gridCol w:w="649"/>
        <w:gridCol w:w="1182"/>
        <w:gridCol w:w="579"/>
        <w:gridCol w:w="815"/>
        <w:gridCol w:w="523"/>
        <w:gridCol w:w="1013"/>
      </w:tblGrid>
      <w:tr w:rsidR="00874291" w:rsidRPr="00874291" w14:paraId="4937C385" w14:textId="77777777" w:rsidTr="00FE0149">
        <w:trPr>
          <w:trHeight w:val="300"/>
        </w:trPr>
        <w:tc>
          <w:tcPr>
            <w:tcW w:w="4876" w:type="dxa"/>
            <w:tcBorders>
              <w:top w:val="single" w:sz="4" w:space="0" w:color="auto"/>
              <w:bottom w:val="nil"/>
            </w:tcBorders>
            <w:shd w:val="clear" w:color="auto" w:fill="FFFFFF" w:themeFill="background1"/>
            <w:vAlign w:val="center"/>
          </w:tcPr>
          <w:p w14:paraId="48BB51D9" w14:textId="77777777" w:rsidR="00874291" w:rsidRPr="00874291" w:rsidRDefault="00874291" w:rsidP="00874291">
            <w:pPr>
              <w:spacing w:after="0" w:line="240" w:lineRule="auto"/>
              <w:rPr>
                <w:rFonts w:ascii="Arial" w:hAnsi="Arial" w:cs="Arial"/>
                <w:b/>
                <w:bCs/>
                <w:sz w:val="22"/>
                <w:szCs w:val="22"/>
              </w:rPr>
            </w:pPr>
            <w:permStart w:id="984496706" w:edGrp="everyone" w:colFirst="1" w:colLast="1"/>
            <w:permStart w:id="2090882930" w:edGrp="everyone" w:colFirst="3" w:colLast="3"/>
            <w:permStart w:id="1795185168" w:edGrp="everyone" w:colFirst="5" w:colLast="5"/>
            <w:r w:rsidRPr="00874291">
              <w:rPr>
                <w:rFonts w:ascii="Arial" w:hAnsi="Arial" w:cs="Arial"/>
                <w:sz w:val="22"/>
                <w:szCs w:val="22"/>
              </w:rPr>
              <w:t>Has sandalwood been harvested from this location in the past? If yes, please provide GPS data of past harvest locations</w:t>
            </w:r>
          </w:p>
        </w:tc>
        <w:sdt>
          <w:sdtPr>
            <w:rPr>
              <w:rFonts w:ascii="Arial" w:hAnsi="Arial" w:cs="Arial"/>
              <w:b/>
              <w:bCs/>
              <w:sz w:val="22"/>
              <w:szCs w:val="22"/>
            </w:rPr>
            <w:id w:val="-1643420258"/>
            <w14:checkbox>
              <w14:checked w14:val="0"/>
              <w14:checkedState w14:val="2612" w14:font="MS Gothic"/>
              <w14:uncheckedState w14:val="2610" w14:font="MS Gothic"/>
            </w14:checkbox>
          </w:sdtPr>
          <w:sdtEndPr/>
          <w:sdtContent>
            <w:tc>
              <w:tcPr>
                <w:tcW w:w="649" w:type="dxa"/>
                <w:tcBorders>
                  <w:top w:val="single" w:sz="4" w:space="0" w:color="auto"/>
                  <w:bottom w:val="nil"/>
                </w:tcBorders>
                <w:shd w:val="clear" w:color="auto" w:fill="F2F2F2" w:themeFill="background1" w:themeFillShade="F2"/>
                <w:vAlign w:val="center"/>
              </w:tcPr>
              <w:p w14:paraId="553FD70F" w14:textId="77777777" w:rsidR="00874291" w:rsidRPr="00874291" w:rsidRDefault="00874291" w:rsidP="00874291">
                <w:pPr>
                  <w:spacing w:after="0" w:line="240" w:lineRule="auto"/>
                  <w:rPr>
                    <w:rFonts w:ascii="Arial" w:hAnsi="Arial" w:cs="Arial"/>
                    <w:b/>
                    <w:bCs/>
                    <w:sz w:val="22"/>
                    <w:szCs w:val="22"/>
                  </w:rPr>
                </w:pPr>
                <w:r w:rsidRPr="00874291">
                  <w:rPr>
                    <w:rFonts w:ascii="Arial" w:hAnsi="Arial" w:cs="Arial" w:hint="eastAsia"/>
                    <w:b/>
                    <w:bCs/>
                    <w:sz w:val="22"/>
                    <w:szCs w:val="22"/>
                  </w:rPr>
                  <w:t>☐</w:t>
                </w:r>
              </w:p>
            </w:tc>
          </w:sdtContent>
        </w:sdt>
        <w:tc>
          <w:tcPr>
            <w:tcW w:w="1182" w:type="dxa"/>
            <w:tcBorders>
              <w:top w:val="single" w:sz="4" w:space="0" w:color="auto"/>
              <w:bottom w:val="nil"/>
            </w:tcBorders>
            <w:shd w:val="clear" w:color="auto" w:fill="FFFFFF" w:themeFill="background1"/>
            <w:vAlign w:val="center"/>
          </w:tcPr>
          <w:p w14:paraId="0D2A4381" w14:textId="77777777" w:rsidR="00874291" w:rsidRPr="00874291" w:rsidRDefault="00874291" w:rsidP="00874291">
            <w:pPr>
              <w:spacing w:after="0" w:line="240" w:lineRule="auto"/>
              <w:rPr>
                <w:rFonts w:ascii="Arial" w:hAnsi="Arial" w:cs="Arial"/>
                <w:b/>
                <w:bCs/>
                <w:sz w:val="22"/>
                <w:szCs w:val="22"/>
              </w:rPr>
            </w:pPr>
            <w:r w:rsidRPr="00874291">
              <w:rPr>
                <w:rFonts w:ascii="Arial" w:hAnsi="Arial" w:cs="Arial"/>
                <w:sz w:val="22"/>
                <w:szCs w:val="22"/>
              </w:rPr>
              <w:t>Yes (complete below)</w:t>
            </w:r>
          </w:p>
        </w:tc>
        <w:sdt>
          <w:sdtPr>
            <w:rPr>
              <w:rFonts w:ascii="Arial" w:hAnsi="Arial" w:cs="Arial"/>
              <w:b/>
              <w:bCs/>
              <w:sz w:val="22"/>
              <w:szCs w:val="22"/>
            </w:rPr>
            <w:id w:val="1669140763"/>
            <w14:checkbox>
              <w14:checked w14:val="0"/>
              <w14:checkedState w14:val="2612" w14:font="MS Gothic"/>
              <w14:uncheckedState w14:val="2610" w14:font="MS Gothic"/>
            </w14:checkbox>
          </w:sdtPr>
          <w:sdtEndPr/>
          <w:sdtContent>
            <w:tc>
              <w:tcPr>
                <w:tcW w:w="579" w:type="dxa"/>
                <w:tcBorders>
                  <w:top w:val="single" w:sz="4" w:space="0" w:color="auto"/>
                  <w:bottom w:val="nil"/>
                </w:tcBorders>
                <w:shd w:val="clear" w:color="auto" w:fill="F2F2F2" w:themeFill="background1" w:themeFillShade="F2"/>
                <w:vAlign w:val="center"/>
              </w:tcPr>
              <w:p w14:paraId="296C524E" w14:textId="77777777" w:rsidR="00874291" w:rsidRPr="00874291" w:rsidRDefault="00874291" w:rsidP="00874291">
                <w:pPr>
                  <w:spacing w:after="0" w:line="240" w:lineRule="auto"/>
                  <w:rPr>
                    <w:rFonts w:ascii="Arial" w:hAnsi="Arial" w:cs="Arial"/>
                    <w:b/>
                    <w:bCs/>
                    <w:sz w:val="22"/>
                    <w:szCs w:val="22"/>
                  </w:rPr>
                </w:pPr>
                <w:r w:rsidRPr="00874291">
                  <w:rPr>
                    <w:rFonts w:ascii="Arial" w:hAnsi="Arial" w:cs="Arial" w:hint="eastAsia"/>
                    <w:b/>
                    <w:bCs/>
                    <w:sz w:val="22"/>
                    <w:szCs w:val="22"/>
                  </w:rPr>
                  <w:t>☐</w:t>
                </w:r>
              </w:p>
            </w:tc>
          </w:sdtContent>
        </w:sdt>
        <w:tc>
          <w:tcPr>
            <w:tcW w:w="815" w:type="dxa"/>
            <w:tcBorders>
              <w:top w:val="single" w:sz="4" w:space="0" w:color="auto"/>
              <w:bottom w:val="nil"/>
            </w:tcBorders>
            <w:shd w:val="clear" w:color="auto" w:fill="FFFFFF" w:themeFill="background1"/>
            <w:vAlign w:val="center"/>
          </w:tcPr>
          <w:p w14:paraId="3B9E34C8" w14:textId="533B8C5B" w:rsidR="00874291" w:rsidRPr="00874291" w:rsidRDefault="00874291" w:rsidP="00874291">
            <w:pPr>
              <w:spacing w:after="0" w:line="240" w:lineRule="auto"/>
              <w:rPr>
                <w:rFonts w:ascii="Arial" w:hAnsi="Arial" w:cs="Arial"/>
                <w:b/>
                <w:bCs/>
                <w:sz w:val="22"/>
                <w:szCs w:val="22"/>
              </w:rPr>
            </w:pPr>
            <w:r w:rsidRPr="00874291">
              <w:rPr>
                <w:rFonts w:ascii="Arial" w:hAnsi="Arial" w:cs="Arial"/>
                <w:sz w:val="22"/>
                <w:szCs w:val="22"/>
              </w:rPr>
              <w:t>No</w:t>
            </w:r>
          </w:p>
        </w:tc>
        <w:sdt>
          <w:sdtPr>
            <w:rPr>
              <w:rFonts w:ascii="Arial" w:hAnsi="Arial" w:cs="Arial"/>
              <w:b/>
              <w:bCs/>
              <w:sz w:val="22"/>
              <w:szCs w:val="22"/>
            </w:rPr>
            <w:id w:val="-363056950"/>
            <w14:checkbox>
              <w14:checked w14:val="0"/>
              <w14:checkedState w14:val="2612" w14:font="MS Gothic"/>
              <w14:uncheckedState w14:val="2610" w14:font="MS Gothic"/>
            </w14:checkbox>
          </w:sdtPr>
          <w:sdtEndPr/>
          <w:sdtContent>
            <w:permStart w:id="1488981448" w:edGrp="everyone" w:colFirst="0" w:colLast="0" w:displacedByCustomXml="prev"/>
            <w:tc>
              <w:tcPr>
                <w:tcW w:w="523" w:type="dxa"/>
                <w:tcBorders>
                  <w:top w:val="single" w:sz="4" w:space="0" w:color="auto"/>
                  <w:bottom w:val="nil"/>
                </w:tcBorders>
                <w:shd w:val="clear" w:color="auto" w:fill="F2F2F2" w:themeFill="background1" w:themeFillShade="F2"/>
                <w:vAlign w:val="center"/>
              </w:tcPr>
              <w:p w14:paraId="3F5BAA35" w14:textId="6067DAE8" w:rsidR="00874291" w:rsidRPr="00874291" w:rsidRDefault="006B679E" w:rsidP="00874291">
                <w:pPr>
                  <w:spacing w:after="0" w:line="240" w:lineRule="auto"/>
                  <w:rPr>
                    <w:rFonts w:ascii="Arial" w:hAnsi="Arial" w:cs="Arial"/>
                    <w:b/>
                    <w:bCs/>
                    <w:sz w:val="22"/>
                    <w:szCs w:val="22"/>
                  </w:rPr>
                </w:pPr>
                <w:r>
                  <w:rPr>
                    <w:rFonts w:ascii="MS Gothic" w:eastAsia="MS Gothic" w:hAnsi="MS Gothic" w:cs="Arial" w:hint="eastAsia"/>
                    <w:b/>
                    <w:bCs/>
                    <w:sz w:val="22"/>
                    <w:szCs w:val="22"/>
                  </w:rPr>
                  <w:t>☐</w:t>
                </w:r>
              </w:p>
            </w:tc>
            <w:permEnd w:id="1488981448" w:displacedByCustomXml="next"/>
          </w:sdtContent>
        </w:sdt>
        <w:tc>
          <w:tcPr>
            <w:tcW w:w="1013" w:type="dxa"/>
            <w:tcBorders>
              <w:top w:val="single" w:sz="4" w:space="0" w:color="auto"/>
              <w:bottom w:val="nil"/>
            </w:tcBorders>
            <w:shd w:val="clear" w:color="auto" w:fill="FFFFFF" w:themeFill="background1"/>
            <w:vAlign w:val="center"/>
          </w:tcPr>
          <w:p w14:paraId="3A9D8D05" w14:textId="77777777" w:rsidR="00874291" w:rsidRPr="00874291" w:rsidRDefault="00874291" w:rsidP="00874291">
            <w:pPr>
              <w:spacing w:after="0" w:line="240" w:lineRule="auto"/>
              <w:rPr>
                <w:rFonts w:ascii="Arial" w:hAnsi="Arial" w:cs="Arial"/>
                <w:b/>
                <w:bCs/>
                <w:sz w:val="22"/>
                <w:szCs w:val="22"/>
              </w:rPr>
            </w:pPr>
            <w:r w:rsidRPr="00874291">
              <w:rPr>
                <w:rFonts w:ascii="Arial" w:hAnsi="Arial" w:cs="Arial"/>
                <w:sz w:val="22"/>
                <w:szCs w:val="22"/>
              </w:rPr>
              <w:t>Unsure</w:t>
            </w:r>
          </w:p>
        </w:tc>
      </w:tr>
    </w:tbl>
    <w:tbl>
      <w:tblPr>
        <w:tblStyle w:val="TableGrid"/>
        <w:tblW w:w="9639" w:type="dxa"/>
        <w:tblInd w:w="-5" w:type="dxa"/>
        <w:tblBorders>
          <w:insideH w:val="single" w:sz="4" w:space="0" w:color="A6A6A6" w:themeColor="background1" w:themeShade="A6"/>
          <w:insideV w:val="single" w:sz="4" w:space="0" w:color="A6A6A6" w:themeColor="background1" w:themeShade="A6"/>
        </w:tblBorders>
        <w:tblLook w:val="04A0" w:firstRow="1" w:lastRow="0" w:firstColumn="1" w:lastColumn="0" w:noHBand="0" w:noVBand="1"/>
      </w:tblPr>
      <w:tblGrid>
        <w:gridCol w:w="825"/>
        <w:gridCol w:w="3041"/>
        <w:gridCol w:w="3364"/>
        <w:gridCol w:w="1275"/>
        <w:gridCol w:w="1134"/>
      </w:tblGrid>
      <w:tr w:rsidR="00874291" w:rsidRPr="00874291" w14:paraId="2115024B" w14:textId="77777777">
        <w:tc>
          <w:tcPr>
            <w:tcW w:w="825" w:type="dxa"/>
            <w:vAlign w:val="center"/>
          </w:tcPr>
          <w:permEnd w:id="984496706"/>
          <w:permEnd w:id="2090882930"/>
          <w:permEnd w:id="1795185168"/>
          <w:p w14:paraId="7B54A2D3" w14:textId="77777777" w:rsidR="00874291" w:rsidRPr="00874291" w:rsidRDefault="00874291" w:rsidP="00874291">
            <w:pPr>
              <w:rPr>
                <w:rFonts w:ascii="Arial" w:hAnsi="Arial" w:cs="Arial"/>
                <w:sz w:val="22"/>
                <w:szCs w:val="22"/>
              </w:rPr>
            </w:pPr>
            <w:r w:rsidRPr="00874291">
              <w:rPr>
                <w:rFonts w:ascii="Arial" w:hAnsi="Arial" w:cs="Arial"/>
                <w:sz w:val="22"/>
                <w:szCs w:val="22"/>
              </w:rPr>
              <w:t>Year</w:t>
            </w:r>
          </w:p>
        </w:tc>
        <w:tc>
          <w:tcPr>
            <w:tcW w:w="3041" w:type="dxa"/>
            <w:vAlign w:val="center"/>
          </w:tcPr>
          <w:p w14:paraId="78F76CDD" w14:textId="77777777" w:rsidR="00874291" w:rsidRPr="00874291" w:rsidRDefault="00874291" w:rsidP="00874291">
            <w:pPr>
              <w:rPr>
                <w:rFonts w:ascii="Arial" w:hAnsi="Arial" w:cs="Arial"/>
                <w:sz w:val="22"/>
                <w:szCs w:val="22"/>
              </w:rPr>
            </w:pPr>
            <w:r w:rsidRPr="00874291">
              <w:rPr>
                <w:rFonts w:ascii="Arial" w:hAnsi="Arial" w:cs="Arial"/>
                <w:sz w:val="22"/>
                <w:szCs w:val="22"/>
              </w:rPr>
              <w:t>Location</w:t>
            </w:r>
          </w:p>
        </w:tc>
        <w:tc>
          <w:tcPr>
            <w:tcW w:w="3364" w:type="dxa"/>
            <w:vAlign w:val="center"/>
          </w:tcPr>
          <w:p w14:paraId="47184FFF" w14:textId="77777777" w:rsidR="00874291" w:rsidRPr="00874291" w:rsidRDefault="00874291" w:rsidP="00874291">
            <w:pPr>
              <w:rPr>
                <w:rFonts w:ascii="Arial" w:hAnsi="Arial" w:cs="Arial"/>
                <w:sz w:val="22"/>
                <w:szCs w:val="22"/>
              </w:rPr>
            </w:pPr>
            <w:r w:rsidRPr="00874291">
              <w:rPr>
                <w:rFonts w:ascii="Arial" w:hAnsi="Arial" w:cs="Arial"/>
                <w:sz w:val="22"/>
                <w:szCs w:val="22"/>
              </w:rPr>
              <w:t>Harvester’s details</w:t>
            </w:r>
          </w:p>
          <w:p w14:paraId="0AC1D144" w14:textId="77777777" w:rsidR="00874291" w:rsidRPr="00874291" w:rsidRDefault="00874291" w:rsidP="00874291">
            <w:pPr>
              <w:rPr>
                <w:rFonts w:ascii="Arial" w:hAnsi="Arial" w:cs="Arial"/>
                <w:sz w:val="22"/>
                <w:szCs w:val="22"/>
              </w:rPr>
            </w:pPr>
            <w:r w:rsidRPr="00874291">
              <w:rPr>
                <w:rFonts w:ascii="Arial" w:hAnsi="Arial" w:cs="Arial"/>
                <w:sz w:val="22"/>
                <w:szCs w:val="22"/>
              </w:rPr>
              <w:t>(Name and licence number)</w:t>
            </w:r>
          </w:p>
        </w:tc>
        <w:tc>
          <w:tcPr>
            <w:tcW w:w="1275" w:type="dxa"/>
            <w:vAlign w:val="center"/>
          </w:tcPr>
          <w:p w14:paraId="4885D932" w14:textId="77777777" w:rsidR="00874291" w:rsidRPr="00874291" w:rsidRDefault="00874291" w:rsidP="00874291">
            <w:pPr>
              <w:rPr>
                <w:rFonts w:ascii="Arial" w:hAnsi="Arial" w:cs="Arial"/>
                <w:sz w:val="22"/>
                <w:szCs w:val="22"/>
              </w:rPr>
            </w:pPr>
            <w:r w:rsidRPr="00874291">
              <w:rPr>
                <w:rFonts w:ascii="Arial" w:hAnsi="Arial" w:cs="Arial"/>
                <w:sz w:val="22"/>
                <w:szCs w:val="22"/>
              </w:rPr>
              <w:t>Living tonnes</w:t>
            </w:r>
          </w:p>
        </w:tc>
        <w:tc>
          <w:tcPr>
            <w:tcW w:w="1134" w:type="dxa"/>
            <w:vAlign w:val="center"/>
          </w:tcPr>
          <w:p w14:paraId="51EA358B" w14:textId="77777777" w:rsidR="00874291" w:rsidRPr="00874291" w:rsidRDefault="00874291" w:rsidP="00874291">
            <w:pPr>
              <w:rPr>
                <w:rFonts w:ascii="Arial" w:hAnsi="Arial" w:cs="Arial"/>
                <w:sz w:val="22"/>
                <w:szCs w:val="22"/>
              </w:rPr>
            </w:pPr>
            <w:r w:rsidRPr="00874291">
              <w:rPr>
                <w:rFonts w:ascii="Arial" w:hAnsi="Arial" w:cs="Arial"/>
                <w:sz w:val="22"/>
                <w:szCs w:val="22"/>
              </w:rPr>
              <w:t>Dead tonnes</w:t>
            </w:r>
          </w:p>
        </w:tc>
      </w:tr>
      <w:tr w:rsidR="00874291" w:rsidRPr="00874291" w14:paraId="5ACA989C" w14:textId="77777777">
        <w:trPr>
          <w:trHeight w:val="445"/>
        </w:trPr>
        <w:tc>
          <w:tcPr>
            <w:tcW w:w="825" w:type="dxa"/>
            <w:shd w:val="clear" w:color="auto" w:fill="F2F2F2" w:themeFill="background1" w:themeFillShade="F2"/>
          </w:tcPr>
          <w:p w14:paraId="3E05C732" w14:textId="77777777" w:rsidR="00874291" w:rsidRPr="00874291" w:rsidRDefault="00874291" w:rsidP="00874291">
            <w:pPr>
              <w:rPr>
                <w:rFonts w:ascii="Arial" w:hAnsi="Arial" w:cs="Arial"/>
                <w:sz w:val="22"/>
                <w:szCs w:val="22"/>
              </w:rPr>
            </w:pPr>
            <w:permStart w:id="339807045" w:edGrp="everyone" w:colFirst="0" w:colLast="0"/>
            <w:permStart w:id="530398525" w:edGrp="everyone" w:colFirst="1" w:colLast="1"/>
            <w:permStart w:id="1921057687" w:edGrp="everyone" w:colFirst="2" w:colLast="2"/>
            <w:permStart w:id="233901920" w:edGrp="everyone" w:colFirst="3" w:colLast="3"/>
            <w:permStart w:id="1322977298" w:edGrp="everyone" w:colFirst="4" w:colLast="4"/>
          </w:p>
        </w:tc>
        <w:tc>
          <w:tcPr>
            <w:tcW w:w="3041" w:type="dxa"/>
            <w:shd w:val="clear" w:color="auto" w:fill="F2F2F2" w:themeFill="background1" w:themeFillShade="F2"/>
          </w:tcPr>
          <w:p w14:paraId="7EB79BBB" w14:textId="77777777" w:rsidR="00874291" w:rsidRPr="00874291" w:rsidRDefault="00874291" w:rsidP="00874291">
            <w:pPr>
              <w:rPr>
                <w:rFonts w:ascii="Arial" w:hAnsi="Arial" w:cs="Arial"/>
                <w:sz w:val="22"/>
                <w:szCs w:val="22"/>
              </w:rPr>
            </w:pPr>
          </w:p>
        </w:tc>
        <w:tc>
          <w:tcPr>
            <w:tcW w:w="3364" w:type="dxa"/>
            <w:shd w:val="clear" w:color="auto" w:fill="F2F2F2" w:themeFill="background1" w:themeFillShade="F2"/>
          </w:tcPr>
          <w:p w14:paraId="64DE5B94" w14:textId="77777777" w:rsidR="00874291" w:rsidRPr="00874291" w:rsidRDefault="00874291" w:rsidP="00874291">
            <w:pPr>
              <w:rPr>
                <w:rFonts w:ascii="Arial" w:hAnsi="Arial" w:cs="Arial"/>
                <w:sz w:val="22"/>
                <w:szCs w:val="22"/>
              </w:rPr>
            </w:pPr>
          </w:p>
        </w:tc>
        <w:tc>
          <w:tcPr>
            <w:tcW w:w="1275" w:type="dxa"/>
            <w:shd w:val="clear" w:color="auto" w:fill="F2F2F2" w:themeFill="background1" w:themeFillShade="F2"/>
          </w:tcPr>
          <w:p w14:paraId="416C2657" w14:textId="77777777" w:rsidR="00874291" w:rsidRPr="00874291" w:rsidRDefault="00874291" w:rsidP="00874291">
            <w:pPr>
              <w:rPr>
                <w:rFonts w:ascii="Arial" w:hAnsi="Arial" w:cs="Arial"/>
                <w:sz w:val="22"/>
                <w:szCs w:val="22"/>
              </w:rPr>
            </w:pPr>
          </w:p>
        </w:tc>
        <w:tc>
          <w:tcPr>
            <w:tcW w:w="1134" w:type="dxa"/>
            <w:shd w:val="clear" w:color="auto" w:fill="F2F2F2" w:themeFill="background1" w:themeFillShade="F2"/>
          </w:tcPr>
          <w:p w14:paraId="6D07AED2" w14:textId="77777777" w:rsidR="00874291" w:rsidRPr="00874291" w:rsidRDefault="00874291" w:rsidP="00874291">
            <w:pPr>
              <w:rPr>
                <w:rFonts w:ascii="Arial" w:hAnsi="Arial" w:cs="Arial"/>
                <w:sz w:val="22"/>
                <w:szCs w:val="22"/>
              </w:rPr>
            </w:pPr>
          </w:p>
        </w:tc>
      </w:tr>
      <w:tr w:rsidR="00874291" w:rsidRPr="00874291" w14:paraId="2B95885B" w14:textId="77777777">
        <w:trPr>
          <w:trHeight w:val="409"/>
        </w:trPr>
        <w:tc>
          <w:tcPr>
            <w:tcW w:w="825" w:type="dxa"/>
            <w:shd w:val="clear" w:color="auto" w:fill="F2F2F2" w:themeFill="background1" w:themeFillShade="F2"/>
          </w:tcPr>
          <w:p w14:paraId="294D8F49" w14:textId="77777777" w:rsidR="00874291" w:rsidRPr="00874291" w:rsidRDefault="00874291" w:rsidP="00874291">
            <w:pPr>
              <w:rPr>
                <w:rFonts w:ascii="Arial" w:hAnsi="Arial" w:cs="Arial"/>
                <w:sz w:val="22"/>
                <w:szCs w:val="22"/>
              </w:rPr>
            </w:pPr>
            <w:permStart w:id="953706016" w:edGrp="everyone" w:colFirst="0" w:colLast="0"/>
            <w:permStart w:id="15955165" w:edGrp="everyone" w:colFirst="1" w:colLast="1"/>
            <w:permStart w:id="1003751525" w:edGrp="everyone" w:colFirst="2" w:colLast="2"/>
            <w:permStart w:id="562658709" w:edGrp="everyone" w:colFirst="3" w:colLast="3"/>
            <w:permStart w:id="902445964" w:edGrp="everyone" w:colFirst="4" w:colLast="4"/>
            <w:permEnd w:id="339807045"/>
            <w:permEnd w:id="530398525"/>
            <w:permEnd w:id="1921057687"/>
            <w:permEnd w:id="233901920"/>
            <w:permEnd w:id="1322977298"/>
          </w:p>
        </w:tc>
        <w:tc>
          <w:tcPr>
            <w:tcW w:w="3041" w:type="dxa"/>
            <w:shd w:val="clear" w:color="auto" w:fill="F2F2F2" w:themeFill="background1" w:themeFillShade="F2"/>
          </w:tcPr>
          <w:p w14:paraId="1F7EAB9A" w14:textId="77777777" w:rsidR="00874291" w:rsidRPr="00874291" w:rsidRDefault="00874291" w:rsidP="00874291">
            <w:pPr>
              <w:rPr>
                <w:rFonts w:ascii="Arial" w:hAnsi="Arial" w:cs="Arial"/>
                <w:sz w:val="22"/>
                <w:szCs w:val="22"/>
              </w:rPr>
            </w:pPr>
          </w:p>
        </w:tc>
        <w:tc>
          <w:tcPr>
            <w:tcW w:w="3364" w:type="dxa"/>
            <w:shd w:val="clear" w:color="auto" w:fill="F2F2F2" w:themeFill="background1" w:themeFillShade="F2"/>
          </w:tcPr>
          <w:p w14:paraId="598A02BE" w14:textId="77777777" w:rsidR="00874291" w:rsidRPr="00874291" w:rsidRDefault="00874291" w:rsidP="00874291">
            <w:pPr>
              <w:rPr>
                <w:rFonts w:ascii="Arial" w:hAnsi="Arial" w:cs="Arial"/>
                <w:sz w:val="22"/>
                <w:szCs w:val="22"/>
              </w:rPr>
            </w:pPr>
          </w:p>
        </w:tc>
        <w:tc>
          <w:tcPr>
            <w:tcW w:w="1275" w:type="dxa"/>
            <w:shd w:val="clear" w:color="auto" w:fill="F2F2F2" w:themeFill="background1" w:themeFillShade="F2"/>
          </w:tcPr>
          <w:p w14:paraId="1E981E06" w14:textId="77777777" w:rsidR="00874291" w:rsidRPr="00874291" w:rsidRDefault="00874291" w:rsidP="00874291">
            <w:pPr>
              <w:rPr>
                <w:rFonts w:ascii="Arial" w:hAnsi="Arial" w:cs="Arial"/>
                <w:sz w:val="22"/>
                <w:szCs w:val="22"/>
              </w:rPr>
            </w:pPr>
          </w:p>
        </w:tc>
        <w:tc>
          <w:tcPr>
            <w:tcW w:w="1134" w:type="dxa"/>
            <w:shd w:val="clear" w:color="auto" w:fill="F2F2F2" w:themeFill="background1" w:themeFillShade="F2"/>
          </w:tcPr>
          <w:p w14:paraId="4CC48E57" w14:textId="77777777" w:rsidR="00874291" w:rsidRPr="00874291" w:rsidRDefault="00874291" w:rsidP="00874291">
            <w:pPr>
              <w:rPr>
                <w:rFonts w:ascii="Arial" w:hAnsi="Arial" w:cs="Arial"/>
                <w:sz w:val="22"/>
                <w:szCs w:val="22"/>
              </w:rPr>
            </w:pPr>
          </w:p>
        </w:tc>
      </w:tr>
      <w:tr w:rsidR="00874291" w:rsidRPr="00874291" w14:paraId="6BBD2CE0" w14:textId="77777777">
        <w:trPr>
          <w:trHeight w:val="415"/>
        </w:trPr>
        <w:tc>
          <w:tcPr>
            <w:tcW w:w="825" w:type="dxa"/>
            <w:shd w:val="clear" w:color="auto" w:fill="F2F2F2" w:themeFill="background1" w:themeFillShade="F2"/>
          </w:tcPr>
          <w:p w14:paraId="229CE25A" w14:textId="77777777" w:rsidR="00874291" w:rsidRPr="00874291" w:rsidRDefault="00874291" w:rsidP="00874291">
            <w:pPr>
              <w:rPr>
                <w:rFonts w:ascii="Arial" w:hAnsi="Arial" w:cs="Arial"/>
                <w:sz w:val="22"/>
                <w:szCs w:val="22"/>
              </w:rPr>
            </w:pPr>
            <w:permStart w:id="2145665044" w:edGrp="everyone" w:colFirst="0" w:colLast="0"/>
            <w:permStart w:id="970140565" w:edGrp="everyone" w:colFirst="1" w:colLast="1"/>
            <w:permStart w:id="442041327" w:edGrp="everyone" w:colFirst="2" w:colLast="2"/>
            <w:permStart w:id="489489868" w:edGrp="everyone" w:colFirst="3" w:colLast="3"/>
            <w:permStart w:id="2078280597" w:edGrp="everyone" w:colFirst="4" w:colLast="4"/>
            <w:permEnd w:id="953706016"/>
            <w:permEnd w:id="15955165"/>
            <w:permEnd w:id="1003751525"/>
            <w:permEnd w:id="562658709"/>
            <w:permEnd w:id="902445964"/>
          </w:p>
        </w:tc>
        <w:tc>
          <w:tcPr>
            <w:tcW w:w="3041" w:type="dxa"/>
            <w:shd w:val="clear" w:color="auto" w:fill="F2F2F2" w:themeFill="background1" w:themeFillShade="F2"/>
          </w:tcPr>
          <w:p w14:paraId="77A4619F" w14:textId="77777777" w:rsidR="00874291" w:rsidRPr="00874291" w:rsidRDefault="00874291" w:rsidP="00874291">
            <w:pPr>
              <w:rPr>
                <w:rFonts w:ascii="Arial" w:hAnsi="Arial" w:cs="Arial"/>
                <w:sz w:val="22"/>
                <w:szCs w:val="22"/>
              </w:rPr>
            </w:pPr>
          </w:p>
        </w:tc>
        <w:tc>
          <w:tcPr>
            <w:tcW w:w="3364" w:type="dxa"/>
            <w:shd w:val="clear" w:color="auto" w:fill="F2F2F2" w:themeFill="background1" w:themeFillShade="F2"/>
          </w:tcPr>
          <w:p w14:paraId="7842032D" w14:textId="77777777" w:rsidR="00874291" w:rsidRPr="00874291" w:rsidRDefault="00874291" w:rsidP="00874291">
            <w:pPr>
              <w:rPr>
                <w:rFonts w:ascii="Arial" w:hAnsi="Arial" w:cs="Arial"/>
                <w:sz w:val="22"/>
                <w:szCs w:val="22"/>
              </w:rPr>
            </w:pPr>
          </w:p>
        </w:tc>
        <w:tc>
          <w:tcPr>
            <w:tcW w:w="1275" w:type="dxa"/>
            <w:shd w:val="clear" w:color="auto" w:fill="F2F2F2" w:themeFill="background1" w:themeFillShade="F2"/>
          </w:tcPr>
          <w:p w14:paraId="1780BD47" w14:textId="77777777" w:rsidR="00874291" w:rsidRPr="00874291" w:rsidRDefault="00874291" w:rsidP="00874291">
            <w:pPr>
              <w:rPr>
                <w:rFonts w:ascii="Arial" w:hAnsi="Arial" w:cs="Arial"/>
                <w:sz w:val="22"/>
                <w:szCs w:val="22"/>
              </w:rPr>
            </w:pPr>
          </w:p>
        </w:tc>
        <w:tc>
          <w:tcPr>
            <w:tcW w:w="1134" w:type="dxa"/>
            <w:shd w:val="clear" w:color="auto" w:fill="F2F2F2" w:themeFill="background1" w:themeFillShade="F2"/>
          </w:tcPr>
          <w:p w14:paraId="40E9FDDF" w14:textId="77777777" w:rsidR="00874291" w:rsidRPr="00874291" w:rsidRDefault="00874291" w:rsidP="00874291">
            <w:pPr>
              <w:rPr>
                <w:rFonts w:ascii="Arial" w:hAnsi="Arial" w:cs="Arial"/>
                <w:sz w:val="22"/>
                <w:szCs w:val="22"/>
              </w:rPr>
            </w:pPr>
          </w:p>
        </w:tc>
      </w:tr>
      <w:permEnd w:id="2145665044"/>
      <w:permEnd w:id="970140565"/>
      <w:permEnd w:id="442041327"/>
      <w:permEnd w:id="489489868"/>
      <w:permEnd w:id="2078280597"/>
    </w:tbl>
    <w:p w14:paraId="24BB7FA9" w14:textId="77777777" w:rsidR="003018AE" w:rsidRDefault="003018AE" w:rsidP="005354DF">
      <w:pPr>
        <w:spacing w:after="0" w:line="240" w:lineRule="auto"/>
        <w:rPr>
          <w:rFonts w:ascii="Arial" w:hAnsi="Arial" w:cs="Arial"/>
          <w:sz w:val="22"/>
          <w:szCs w:val="22"/>
          <w:lang w:val="en-US"/>
        </w:rPr>
      </w:pPr>
    </w:p>
    <w:p w14:paraId="021B0E83" w14:textId="5734DFE4" w:rsidR="00D63D72" w:rsidRDefault="00D63D72" w:rsidP="00314DAD">
      <w:pPr>
        <w:spacing w:after="0" w:line="240" w:lineRule="auto"/>
        <w:jc w:val="both"/>
        <w:rPr>
          <w:rFonts w:ascii="Arial" w:hAnsi="Arial" w:cs="Arial"/>
          <w:sz w:val="22"/>
          <w:szCs w:val="22"/>
          <w:lang w:val="en-US"/>
        </w:rPr>
      </w:pPr>
      <w:permStart w:id="985273129" w:edGrp="everyone" w:colFirst="0" w:colLast="0"/>
      <w:r>
        <w:rPr>
          <w:rFonts w:ascii="Arial" w:hAnsi="Arial" w:cs="Arial"/>
          <w:sz w:val="22"/>
          <w:szCs w:val="22"/>
          <w:lang w:val="en-US"/>
        </w:rPr>
        <w:t xml:space="preserve">The data from Tables </w:t>
      </w:r>
      <w:r w:rsidR="004B07A6">
        <w:rPr>
          <w:rFonts w:ascii="Arial" w:hAnsi="Arial" w:cs="Arial"/>
          <w:sz w:val="22"/>
          <w:szCs w:val="22"/>
          <w:lang w:val="en-US"/>
        </w:rPr>
        <w:t>1</w:t>
      </w:r>
      <w:r w:rsidR="008F3AEE">
        <w:rPr>
          <w:rFonts w:ascii="Arial" w:hAnsi="Arial" w:cs="Arial"/>
          <w:sz w:val="22"/>
          <w:szCs w:val="22"/>
          <w:lang w:val="en-US"/>
        </w:rPr>
        <w:t>,</w:t>
      </w:r>
      <w:r>
        <w:rPr>
          <w:rFonts w:ascii="Arial" w:hAnsi="Arial" w:cs="Arial"/>
          <w:sz w:val="22"/>
          <w:szCs w:val="22"/>
          <w:lang w:val="en-US"/>
        </w:rPr>
        <w:t xml:space="preserve"> </w:t>
      </w:r>
      <w:r w:rsidR="004B07A6">
        <w:rPr>
          <w:rFonts w:ascii="Arial" w:hAnsi="Arial" w:cs="Arial"/>
          <w:sz w:val="22"/>
          <w:szCs w:val="22"/>
          <w:lang w:val="en-US"/>
        </w:rPr>
        <w:t>2</w:t>
      </w:r>
      <w:r>
        <w:rPr>
          <w:rFonts w:ascii="Arial" w:hAnsi="Arial" w:cs="Arial"/>
          <w:sz w:val="22"/>
          <w:szCs w:val="22"/>
          <w:lang w:val="en-US"/>
        </w:rPr>
        <w:t xml:space="preserve"> </w:t>
      </w:r>
      <w:r w:rsidR="008F3AEE">
        <w:rPr>
          <w:rFonts w:ascii="Arial" w:hAnsi="Arial" w:cs="Arial"/>
          <w:sz w:val="22"/>
          <w:szCs w:val="22"/>
          <w:lang w:val="en-US"/>
        </w:rPr>
        <w:t xml:space="preserve">and </w:t>
      </w:r>
      <w:r w:rsidR="00B9186A">
        <w:rPr>
          <w:rFonts w:ascii="Arial" w:hAnsi="Arial" w:cs="Arial"/>
          <w:sz w:val="22"/>
          <w:szCs w:val="22"/>
          <w:lang w:val="en-US"/>
        </w:rPr>
        <w:t>4</w:t>
      </w:r>
      <w:r w:rsidR="008F3AEE">
        <w:rPr>
          <w:rFonts w:ascii="Arial" w:hAnsi="Arial" w:cs="Arial"/>
          <w:sz w:val="22"/>
          <w:szCs w:val="22"/>
          <w:lang w:val="en-US"/>
        </w:rPr>
        <w:t xml:space="preserve"> </w:t>
      </w:r>
      <w:r w:rsidR="005A3E91">
        <w:rPr>
          <w:rFonts w:ascii="Arial" w:hAnsi="Arial" w:cs="Arial"/>
          <w:sz w:val="22"/>
          <w:szCs w:val="22"/>
          <w:lang w:val="en-US"/>
        </w:rPr>
        <w:t>can</w:t>
      </w:r>
      <w:r>
        <w:rPr>
          <w:rFonts w:ascii="Arial" w:hAnsi="Arial" w:cs="Arial"/>
          <w:sz w:val="22"/>
          <w:szCs w:val="22"/>
          <w:lang w:val="en-US"/>
        </w:rPr>
        <w:t xml:space="preserve"> be used </w:t>
      </w:r>
      <w:r w:rsidR="00F25C8D">
        <w:rPr>
          <w:rFonts w:ascii="Arial" w:hAnsi="Arial" w:cs="Arial"/>
          <w:sz w:val="22"/>
          <w:szCs w:val="22"/>
          <w:lang w:val="en-US"/>
        </w:rPr>
        <w:t xml:space="preserve">with the </w:t>
      </w:r>
      <w:r w:rsidR="005A3E91">
        <w:rPr>
          <w:rFonts w:ascii="Arial" w:hAnsi="Arial" w:cs="Arial"/>
          <w:sz w:val="22"/>
          <w:szCs w:val="22"/>
          <w:lang w:val="en-US"/>
        </w:rPr>
        <w:t xml:space="preserve">approximate </w:t>
      </w:r>
      <w:r w:rsidR="0002462A">
        <w:rPr>
          <w:rFonts w:ascii="Arial" w:hAnsi="Arial" w:cs="Arial"/>
          <w:sz w:val="22"/>
          <w:szCs w:val="22"/>
          <w:lang w:val="en-US"/>
        </w:rPr>
        <w:t xml:space="preserve">weights for each size class (Table 6) </w:t>
      </w:r>
      <w:r>
        <w:rPr>
          <w:rFonts w:ascii="Arial" w:hAnsi="Arial" w:cs="Arial"/>
          <w:sz w:val="22"/>
          <w:szCs w:val="22"/>
          <w:lang w:val="en-US"/>
        </w:rPr>
        <w:t xml:space="preserve">to estimate the </w:t>
      </w:r>
      <w:r w:rsidR="00C42400">
        <w:rPr>
          <w:rFonts w:ascii="Arial" w:hAnsi="Arial" w:cs="Arial"/>
          <w:sz w:val="22"/>
          <w:szCs w:val="22"/>
          <w:lang w:val="en-US"/>
        </w:rPr>
        <w:t xml:space="preserve">total </w:t>
      </w:r>
      <w:r>
        <w:rPr>
          <w:rFonts w:ascii="Arial" w:hAnsi="Arial" w:cs="Arial"/>
          <w:sz w:val="22"/>
          <w:szCs w:val="22"/>
          <w:lang w:val="en-US"/>
        </w:rPr>
        <w:t xml:space="preserve">potential </w:t>
      </w:r>
      <w:proofErr w:type="spellStart"/>
      <w:r>
        <w:rPr>
          <w:rFonts w:ascii="Arial" w:hAnsi="Arial" w:cs="Arial"/>
          <w:sz w:val="22"/>
          <w:szCs w:val="22"/>
          <w:lang w:val="en-US"/>
        </w:rPr>
        <w:t>tonnes</w:t>
      </w:r>
      <w:proofErr w:type="spellEnd"/>
      <w:r>
        <w:rPr>
          <w:rFonts w:ascii="Arial" w:hAnsi="Arial" w:cs="Arial"/>
          <w:sz w:val="22"/>
          <w:szCs w:val="22"/>
          <w:lang w:val="en-US"/>
        </w:rPr>
        <w:t xml:space="preserve"> that could be harvested over the proposed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w:t>
      </w:r>
      <w:r w:rsidR="0019585A">
        <w:rPr>
          <w:rFonts w:ascii="Arial" w:hAnsi="Arial" w:cs="Arial"/>
          <w:sz w:val="22"/>
          <w:szCs w:val="22"/>
          <w:lang w:val="en-US"/>
        </w:rPr>
        <w:t>.</w:t>
      </w:r>
    </w:p>
    <w:permEnd w:id="985273129"/>
    <w:p w14:paraId="09415453" w14:textId="61E5ED69" w:rsidR="00561107" w:rsidRDefault="00561107">
      <w:pPr>
        <w:rPr>
          <w:rFonts w:ascii="Arial" w:hAnsi="Arial" w:cs="Arial"/>
          <w:sz w:val="22"/>
          <w:szCs w:val="22"/>
        </w:rPr>
      </w:pPr>
      <w:r>
        <w:rPr>
          <w:rFonts w:ascii="Arial" w:hAnsi="Arial" w:cs="Arial"/>
          <w:sz w:val="22"/>
          <w:szCs w:val="22"/>
        </w:rPr>
        <w:br w:type="page"/>
      </w:r>
    </w:p>
    <w:p w14:paraId="4CD1BF8B" w14:textId="77777777" w:rsidR="004E3440" w:rsidRDefault="004E3440">
      <w:pPr>
        <w:rPr>
          <w:rFonts w:ascii="Arial" w:hAnsi="Arial" w:cs="Arial"/>
          <w:sz w:val="22"/>
          <w:szCs w:val="22"/>
        </w:rPr>
      </w:pPr>
    </w:p>
    <w:p w14:paraId="2A4CB99D" w14:textId="4CFADDD2" w:rsidR="00541CC3" w:rsidRPr="00541CC3" w:rsidRDefault="001B713E" w:rsidP="00541CC3">
      <w:pPr>
        <w:spacing w:after="0" w:line="240" w:lineRule="auto"/>
        <w:rPr>
          <w:rFonts w:ascii="Arial" w:hAnsi="Arial" w:cs="Arial"/>
          <w:b/>
          <w:bCs/>
          <w:sz w:val="22"/>
          <w:szCs w:val="22"/>
        </w:rPr>
      </w:pPr>
      <w:permStart w:id="1710171010" w:edGrp="everyone" w:colFirst="0" w:colLast="0"/>
      <w:r>
        <w:rPr>
          <w:rFonts w:ascii="Arial" w:hAnsi="Arial" w:cs="Arial"/>
          <w:b/>
          <w:bCs/>
          <w:sz w:val="22"/>
          <w:szCs w:val="22"/>
        </w:rPr>
        <w:t xml:space="preserve">Table </w:t>
      </w:r>
      <w:r w:rsidR="00785B17">
        <w:rPr>
          <w:rFonts w:ascii="Arial" w:hAnsi="Arial" w:cs="Arial"/>
          <w:b/>
          <w:bCs/>
          <w:sz w:val="22"/>
          <w:szCs w:val="22"/>
        </w:rPr>
        <w:t>6</w:t>
      </w:r>
      <w:r w:rsidR="00116429">
        <w:rPr>
          <w:rFonts w:ascii="Arial" w:hAnsi="Arial" w:cs="Arial"/>
          <w:b/>
          <w:bCs/>
          <w:sz w:val="22"/>
          <w:szCs w:val="22"/>
        </w:rPr>
        <w:t xml:space="preserve">. </w:t>
      </w:r>
      <w:r w:rsidR="00541CC3" w:rsidRPr="00541CC3">
        <w:rPr>
          <w:rFonts w:ascii="Arial" w:hAnsi="Arial" w:cs="Arial"/>
          <w:b/>
          <w:bCs/>
          <w:sz w:val="22"/>
          <w:szCs w:val="22"/>
        </w:rPr>
        <w:t>Approximate weight of harvestable size classes</w:t>
      </w:r>
      <w:r w:rsidR="00B74712">
        <w:rPr>
          <w:rFonts w:ascii="Arial" w:hAnsi="Arial" w:cs="Arial"/>
          <w:b/>
          <w:bCs/>
          <w:sz w:val="22"/>
          <w:szCs w:val="22"/>
        </w:rPr>
        <w:t>.</w:t>
      </w:r>
    </w:p>
    <w:tbl>
      <w:tblPr>
        <w:tblStyle w:val="TableGrid"/>
        <w:tblW w:w="9072" w:type="dxa"/>
        <w:tblInd w:w="-10" w:type="dxa"/>
        <w:tblLayout w:type="fixed"/>
        <w:tblLook w:val="04A0" w:firstRow="1" w:lastRow="0" w:firstColumn="1" w:lastColumn="0" w:noHBand="0" w:noVBand="1"/>
      </w:tblPr>
      <w:tblGrid>
        <w:gridCol w:w="4536"/>
        <w:gridCol w:w="4536"/>
      </w:tblGrid>
      <w:tr w:rsidR="00541CC3" w:rsidRPr="00541CC3" w14:paraId="59E07A68" w14:textId="650491A0">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5C797E1F" w14:textId="2249DCF4" w:rsidR="00541CC3" w:rsidRPr="00541CC3" w:rsidRDefault="00541CC3" w:rsidP="00541CC3">
            <w:pPr>
              <w:rPr>
                <w:rFonts w:ascii="Arial" w:hAnsi="Arial" w:cs="Arial"/>
                <w:sz w:val="22"/>
                <w:szCs w:val="22"/>
              </w:rPr>
            </w:pPr>
            <w:permStart w:id="556479381" w:edGrp="everyone" w:colFirst="1" w:colLast="1"/>
            <w:r w:rsidRPr="00541CC3">
              <w:rPr>
                <w:rFonts w:ascii="Arial" w:hAnsi="Arial" w:cs="Arial"/>
                <w:sz w:val="22"/>
                <w:szCs w:val="22"/>
              </w:rPr>
              <w:t>Stem diameter range (measured 150 mm above ground level)</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3BE84D0B" w14:textId="66D719C5" w:rsidR="00541CC3" w:rsidRPr="00541CC3" w:rsidRDefault="00541CC3" w:rsidP="00541CC3">
            <w:pPr>
              <w:rPr>
                <w:rFonts w:ascii="Arial" w:hAnsi="Arial" w:cs="Arial"/>
                <w:sz w:val="22"/>
                <w:szCs w:val="22"/>
              </w:rPr>
            </w:pPr>
            <w:r w:rsidRPr="00541CC3">
              <w:rPr>
                <w:rFonts w:ascii="Arial" w:hAnsi="Arial" w:cs="Arial"/>
                <w:sz w:val="22"/>
                <w:szCs w:val="22"/>
              </w:rPr>
              <w:t>Approximate weight of sandalwood per living (green) tree</w:t>
            </w:r>
          </w:p>
        </w:tc>
      </w:tr>
      <w:tr w:rsidR="00541CC3" w:rsidRPr="00541CC3" w14:paraId="5B9B5C09" w14:textId="3FBEF930">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13C4D8B4" w14:textId="7DD82961" w:rsidR="00541CC3" w:rsidRPr="00541CC3" w:rsidRDefault="00541CC3" w:rsidP="00541CC3">
            <w:pPr>
              <w:rPr>
                <w:rFonts w:ascii="Arial" w:hAnsi="Arial" w:cs="Arial"/>
                <w:sz w:val="22"/>
                <w:szCs w:val="22"/>
              </w:rPr>
            </w:pPr>
            <w:permStart w:id="1095640394" w:edGrp="everyone" w:colFirst="1" w:colLast="1"/>
            <w:permEnd w:id="556479381"/>
            <w:r w:rsidRPr="00541CC3">
              <w:rPr>
                <w:rFonts w:ascii="Arial" w:hAnsi="Arial" w:cs="Arial"/>
                <w:sz w:val="22"/>
                <w:szCs w:val="22"/>
              </w:rPr>
              <w:t>127</w:t>
            </w:r>
            <w:r w:rsidR="00E404C5">
              <w:rPr>
                <w:rFonts w:ascii="Arial" w:hAnsi="Arial" w:cs="Arial"/>
                <w:sz w:val="22"/>
                <w:szCs w:val="22"/>
              </w:rPr>
              <w:t>–</w:t>
            </w:r>
            <w:r w:rsidRPr="00541CC3">
              <w:rPr>
                <w:rFonts w:ascii="Arial" w:hAnsi="Arial" w:cs="Arial"/>
                <w:sz w:val="22"/>
                <w:szCs w:val="22"/>
              </w:rPr>
              <w:t>150 mm</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01BA1A9B" w14:textId="4F1CABC3" w:rsidR="00541CC3" w:rsidRPr="00541CC3" w:rsidRDefault="00EC069F" w:rsidP="00541CC3">
            <w:pPr>
              <w:rPr>
                <w:rFonts w:ascii="Arial" w:hAnsi="Arial" w:cs="Arial"/>
                <w:sz w:val="22"/>
                <w:szCs w:val="22"/>
              </w:rPr>
            </w:pPr>
            <w:r>
              <w:rPr>
                <w:rFonts w:ascii="Arial" w:hAnsi="Arial" w:cs="Arial"/>
                <w:sz w:val="22"/>
                <w:szCs w:val="22"/>
              </w:rPr>
              <w:t>18kg</w:t>
            </w:r>
          </w:p>
        </w:tc>
      </w:tr>
      <w:tr w:rsidR="00541CC3" w:rsidRPr="00541CC3" w14:paraId="4040F0D6" w14:textId="5A79360F">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7226BA28" w14:textId="611B68D2" w:rsidR="00541CC3" w:rsidRPr="00541CC3" w:rsidRDefault="00541CC3" w:rsidP="00541CC3">
            <w:pPr>
              <w:rPr>
                <w:rFonts w:ascii="Arial" w:hAnsi="Arial" w:cs="Arial"/>
                <w:sz w:val="22"/>
                <w:szCs w:val="22"/>
              </w:rPr>
            </w:pPr>
            <w:permStart w:id="759370236" w:edGrp="everyone" w:colFirst="1" w:colLast="1"/>
            <w:permEnd w:id="1095640394"/>
            <w:r w:rsidRPr="00541CC3">
              <w:rPr>
                <w:rFonts w:ascii="Arial" w:hAnsi="Arial" w:cs="Arial"/>
                <w:sz w:val="22"/>
                <w:szCs w:val="22"/>
              </w:rPr>
              <w:t>151</w:t>
            </w:r>
            <w:r w:rsidR="00E404C5">
              <w:rPr>
                <w:rFonts w:ascii="Arial" w:hAnsi="Arial" w:cs="Arial"/>
                <w:sz w:val="22"/>
                <w:szCs w:val="22"/>
              </w:rPr>
              <w:t>–</w:t>
            </w:r>
            <w:r w:rsidRPr="00541CC3">
              <w:rPr>
                <w:rFonts w:ascii="Arial" w:hAnsi="Arial" w:cs="Arial"/>
                <w:sz w:val="22"/>
                <w:szCs w:val="22"/>
              </w:rPr>
              <w:t>175 mm</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52C08F29" w14:textId="19F635F4" w:rsidR="00541CC3" w:rsidRPr="00541CC3" w:rsidRDefault="00C979A7" w:rsidP="00541CC3">
            <w:pPr>
              <w:rPr>
                <w:rFonts w:ascii="Arial" w:hAnsi="Arial" w:cs="Arial"/>
                <w:sz w:val="22"/>
                <w:szCs w:val="22"/>
              </w:rPr>
            </w:pPr>
            <w:r>
              <w:rPr>
                <w:rFonts w:ascii="Arial" w:hAnsi="Arial" w:cs="Arial"/>
                <w:sz w:val="22"/>
                <w:szCs w:val="22"/>
              </w:rPr>
              <w:t>29</w:t>
            </w:r>
            <w:r w:rsidR="00541CC3" w:rsidRPr="00541CC3">
              <w:rPr>
                <w:rFonts w:ascii="Arial" w:hAnsi="Arial" w:cs="Arial"/>
                <w:sz w:val="22"/>
                <w:szCs w:val="22"/>
              </w:rPr>
              <w:t>kg</w:t>
            </w:r>
          </w:p>
        </w:tc>
      </w:tr>
      <w:tr w:rsidR="00541CC3" w:rsidRPr="00541CC3" w14:paraId="3AAD11D7" w14:textId="33EFC88F">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16640C86" w14:textId="6478FF33" w:rsidR="00541CC3" w:rsidRPr="00541CC3" w:rsidRDefault="00541CC3" w:rsidP="00541CC3">
            <w:pPr>
              <w:rPr>
                <w:rFonts w:ascii="Arial" w:hAnsi="Arial" w:cs="Arial"/>
                <w:sz w:val="22"/>
                <w:szCs w:val="22"/>
              </w:rPr>
            </w:pPr>
            <w:permStart w:id="807809571" w:edGrp="everyone" w:colFirst="1" w:colLast="1"/>
            <w:permEnd w:id="759370236"/>
            <w:r w:rsidRPr="00541CC3">
              <w:rPr>
                <w:rFonts w:ascii="Arial" w:hAnsi="Arial" w:cs="Arial"/>
                <w:sz w:val="22"/>
                <w:szCs w:val="22"/>
              </w:rPr>
              <w:t>176</w:t>
            </w:r>
            <w:r w:rsidR="00E404C5">
              <w:rPr>
                <w:rFonts w:ascii="Arial" w:hAnsi="Arial" w:cs="Arial"/>
                <w:sz w:val="22"/>
                <w:szCs w:val="22"/>
              </w:rPr>
              <w:t>–</w:t>
            </w:r>
            <w:r w:rsidRPr="00541CC3">
              <w:rPr>
                <w:rFonts w:ascii="Arial" w:hAnsi="Arial" w:cs="Arial"/>
                <w:sz w:val="22"/>
                <w:szCs w:val="22"/>
              </w:rPr>
              <w:t>200 mm</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17412ECC" w14:textId="15808A84" w:rsidR="00541CC3" w:rsidRPr="00541CC3" w:rsidRDefault="00541CC3" w:rsidP="00541CC3">
            <w:pPr>
              <w:rPr>
                <w:rFonts w:ascii="Arial" w:hAnsi="Arial" w:cs="Arial"/>
                <w:sz w:val="22"/>
                <w:szCs w:val="22"/>
              </w:rPr>
            </w:pPr>
            <w:r w:rsidRPr="00541CC3">
              <w:rPr>
                <w:rFonts w:ascii="Arial" w:hAnsi="Arial" w:cs="Arial"/>
                <w:sz w:val="22"/>
                <w:szCs w:val="22"/>
              </w:rPr>
              <w:t>4</w:t>
            </w:r>
            <w:r w:rsidR="00C979A7">
              <w:rPr>
                <w:rFonts w:ascii="Arial" w:hAnsi="Arial" w:cs="Arial"/>
                <w:sz w:val="22"/>
                <w:szCs w:val="22"/>
              </w:rPr>
              <w:t>4</w:t>
            </w:r>
            <w:r w:rsidRPr="00541CC3">
              <w:rPr>
                <w:rFonts w:ascii="Arial" w:hAnsi="Arial" w:cs="Arial"/>
                <w:sz w:val="22"/>
                <w:szCs w:val="22"/>
              </w:rPr>
              <w:t>kg</w:t>
            </w:r>
          </w:p>
        </w:tc>
      </w:tr>
      <w:tr w:rsidR="00541CC3" w:rsidRPr="00541CC3" w14:paraId="584661C0" w14:textId="767C08C6">
        <w:trPr>
          <w:trHeight w:val="300"/>
        </w:trPr>
        <w:tc>
          <w:tcPr>
            <w:tcW w:w="4536" w:type="dxa"/>
            <w:tcBorders>
              <w:top w:val="single" w:sz="8" w:space="0" w:color="auto"/>
              <w:left w:val="single" w:sz="8" w:space="0" w:color="auto"/>
              <w:bottom w:val="single" w:sz="8" w:space="0" w:color="auto"/>
              <w:right w:val="single" w:sz="8" w:space="0" w:color="auto"/>
            </w:tcBorders>
            <w:vAlign w:val="center"/>
          </w:tcPr>
          <w:p w14:paraId="1C9234C2" w14:textId="4FFA0D2A" w:rsidR="00541CC3" w:rsidRPr="00541CC3" w:rsidRDefault="00541CC3" w:rsidP="00541CC3">
            <w:pPr>
              <w:rPr>
                <w:rFonts w:ascii="Arial" w:hAnsi="Arial" w:cs="Arial"/>
                <w:sz w:val="22"/>
                <w:szCs w:val="22"/>
              </w:rPr>
            </w:pPr>
            <w:permStart w:id="792809294" w:edGrp="everyone" w:colFirst="1" w:colLast="1"/>
            <w:permEnd w:id="807809571"/>
            <w:r w:rsidRPr="00541CC3">
              <w:rPr>
                <w:rFonts w:ascii="Arial" w:hAnsi="Arial" w:cs="Arial"/>
                <w:sz w:val="22"/>
                <w:szCs w:val="22"/>
              </w:rPr>
              <w:t>201</w:t>
            </w:r>
            <w:r w:rsidR="00E404C5">
              <w:rPr>
                <w:rFonts w:ascii="Arial" w:hAnsi="Arial" w:cs="Arial"/>
                <w:sz w:val="22"/>
                <w:szCs w:val="22"/>
              </w:rPr>
              <w:t>–</w:t>
            </w:r>
            <w:r w:rsidRPr="00541CC3">
              <w:rPr>
                <w:rFonts w:ascii="Arial" w:hAnsi="Arial" w:cs="Arial"/>
                <w:sz w:val="22"/>
                <w:szCs w:val="22"/>
              </w:rPr>
              <w:t>225 mm</w:t>
            </w:r>
          </w:p>
        </w:tc>
        <w:tc>
          <w:tcPr>
            <w:tcW w:w="4536" w:type="dxa"/>
            <w:tcBorders>
              <w:top w:val="single" w:sz="8" w:space="0" w:color="auto"/>
              <w:left w:val="single" w:sz="8" w:space="0" w:color="auto"/>
              <w:bottom w:val="single" w:sz="8" w:space="0" w:color="auto"/>
              <w:right w:val="single" w:sz="8" w:space="0" w:color="auto"/>
            </w:tcBorders>
            <w:tcMar>
              <w:left w:w="108" w:type="dxa"/>
              <w:right w:w="108" w:type="dxa"/>
            </w:tcMar>
            <w:vAlign w:val="center"/>
          </w:tcPr>
          <w:p w14:paraId="2FFEAD2D" w14:textId="7F4E9841" w:rsidR="00541CC3" w:rsidRPr="00541CC3" w:rsidRDefault="00541CC3" w:rsidP="00541CC3">
            <w:pPr>
              <w:rPr>
                <w:rFonts w:ascii="Arial" w:hAnsi="Arial" w:cs="Arial"/>
                <w:sz w:val="22"/>
                <w:szCs w:val="22"/>
              </w:rPr>
            </w:pPr>
            <w:r w:rsidRPr="00541CC3">
              <w:rPr>
                <w:rFonts w:ascii="Arial" w:hAnsi="Arial" w:cs="Arial"/>
                <w:sz w:val="22"/>
                <w:szCs w:val="22"/>
              </w:rPr>
              <w:t>62kg</w:t>
            </w:r>
          </w:p>
        </w:tc>
      </w:tr>
      <w:tr w:rsidR="00EC19D5" w:rsidRPr="00541CC3" w14:paraId="533A455D" w14:textId="079B0304">
        <w:trPr>
          <w:trHeight w:val="300"/>
        </w:trPr>
        <w:tc>
          <w:tcPr>
            <w:tcW w:w="4536" w:type="dxa"/>
            <w:tcBorders>
              <w:top w:val="single" w:sz="8" w:space="0" w:color="auto"/>
              <w:left w:val="single" w:sz="8" w:space="0" w:color="auto"/>
              <w:bottom w:val="single" w:sz="8" w:space="0" w:color="auto"/>
              <w:right w:val="single" w:sz="8" w:space="0" w:color="auto"/>
            </w:tcBorders>
            <w:shd w:val="clear" w:color="auto" w:fill="E8E8E8"/>
            <w:vAlign w:val="center"/>
          </w:tcPr>
          <w:p w14:paraId="17AEAB53" w14:textId="6147C3F4" w:rsidR="00EC19D5" w:rsidRPr="00541CC3" w:rsidRDefault="00EC19D5" w:rsidP="00541CC3">
            <w:pPr>
              <w:rPr>
                <w:rFonts w:ascii="Arial" w:hAnsi="Arial" w:cs="Arial"/>
                <w:b/>
                <w:bCs/>
                <w:sz w:val="22"/>
                <w:szCs w:val="22"/>
              </w:rPr>
            </w:pPr>
            <w:permStart w:id="1394899844" w:edGrp="everyone" w:colFirst="1" w:colLast="1"/>
            <w:permStart w:id="2131514843" w:edGrp="everyone" w:colFirst="0" w:colLast="0"/>
            <w:permEnd w:id="792809294"/>
            <w:r>
              <w:rPr>
                <w:rFonts w:ascii="Arial" w:hAnsi="Arial" w:cs="Arial"/>
                <w:b/>
                <w:bCs/>
                <w:sz w:val="22"/>
                <w:szCs w:val="22"/>
              </w:rPr>
              <w:t>Dead</w:t>
            </w:r>
          </w:p>
        </w:tc>
        <w:tc>
          <w:tcPr>
            <w:tcW w:w="4536" w:type="dxa"/>
            <w:tcBorders>
              <w:top w:val="single" w:sz="8" w:space="0" w:color="auto"/>
              <w:left w:val="single" w:sz="8" w:space="0" w:color="auto"/>
              <w:bottom w:val="single" w:sz="8" w:space="0" w:color="auto"/>
              <w:right w:val="single" w:sz="8" w:space="0" w:color="auto"/>
            </w:tcBorders>
            <w:shd w:val="clear" w:color="auto" w:fill="E8E8E8"/>
            <w:tcMar>
              <w:left w:w="108" w:type="dxa"/>
              <w:right w:w="108" w:type="dxa"/>
            </w:tcMar>
            <w:vAlign w:val="center"/>
          </w:tcPr>
          <w:p w14:paraId="22EF591C" w14:textId="30174411" w:rsidR="00EC19D5" w:rsidRPr="00541CC3" w:rsidRDefault="00E75FFE" w:rsidP="00541CC3">
            <w:pPr>
              <w:rPr>
                <w:rFonts w:ascii="Arial" w:hAnsi="Arial" w:cs="Arial"/>
                <w:b/>
                <w:bCs/>
                <w:sz w:val="22"/>
                <w:szCs w:val="22"/>
              </w:rPr>
            </w:pPr>
            <w:r w:rsidRPr="00541CC3">
              <w:rPr>
                <w:rFonts w:ascii="Arial" w:hAnsi="Arial" w:cs="Arial"/>
                <w:b/>
                <w:bCs/>
                <w:sz w:val="22"/>
                <w:szCs w:val="22"/>
              </w:rPr>
              <w:t>15kg/stem</w:t>
            </w:r>
          </w:p>
        </w:tc>
      </w:tr>
      <w:permEnd w:id="1394899844"/>
      <w:permEnd w:id="2131514843"/>
    </w:tbl>
    <w:p w14:paraId="71F3B8DF" w14:textId="77777777" w:rsidR="00541CC3" w:rsidRPr="00541CC3" w:rsidRDefault="00541CC3" w:rsidP="00541CC3">
      <w:pPr>
        <w:spacing w:after="0" w:line="240" w:lineRule="auto"/>
        <w:rPr>
          <w:rFonts w:ascii="Arial" w:hAnsi="Arial" w:cs="Arial"/>
          <w:sz w:val="22"/>
          <w:szCs w:val="22"/>
        </w:rPr>
      </w:pPr>
    </w:p>
    <w:p w14:paraId="2E0827CB" w14:textId="603A01C0" w:rsidR="00541CC3" w:rsidRPr="00541CC3" w:rsidRDefault="0084407A" w:rsidP="00314DAD">
      <w:pPr>
        <w:spacing w:after="0" w:line="240" w:lineRule="auto"/>
        <w:jc w:val="both"/>
        <w:rPr>
          <w:rFonts w:ascii="Arial" w:hAnsi="Arial" w:cs="Arial"/>
          <w:b/>
          <w:bCs/>
          <w:sz w:val="22"/>
          <w:szCs w:val="22"/>
        </w:rPr>
      </w:pPr>
      <w:r>
        <w:rPr>
          <w:rFonts w:ascii="Arial" w:hAnsi="Arial" w:cs="Arial"/>
          <w:sz w:val="22"/>
          <w:szCs w:val="22"/>
        </w:rPr>
        <w:t xml:space="preserve">Weights </w:t>
      </w:r>
      <w:proofErr w:type="gramStart"/>
      <w:r>
        <w:rPr>
          <w:rFonts w:ascii="Arial" w:hAnsi="Arial" w:cs="Arial"/>
          <w:sz w:val="22"/>
          <w:szCs w:val="22"/>
        </w:rPr>
        <w:t xml:space="preserve">should </w:t>
      </w:r>
      <w:r w:rsidR="00541CC3" w:rsidRPr="00541CC3">
        <w:rPr>
          <w:rFonts w:ascii="Arial" w:hAnsi="Arial" w:cs="Arial"/>
          <w:sz w:val="22"/>
          <w:szCs w:val="22"/>
        </w:rPr>
        <w:t xml:space="preserve"> be</w:t>
      </w:r>
      <w:proofErr w:type="gramEnd"/>
      <w:r w:rsidR="00541CC3" w:rsidRPr="00541CC3">
        <w:rPr>
          <w:rFonts w:ascii="Arial" w:hAnsi="Arial" w:cs="Arial"/>
          <w:sz w:val="22"/>
          <w:szCs w:val="22"/>
        </w:rPr>
        <w:t xml:space="preserve"> used as a guide only as quantities are highly variable depending on the number of stems, tree shape, growing conditions and the region in which the tree is located. The quantity of specifically controlled sandalwood per tree does not include twigs. Total estimated quantities can be recorded in Table </w:t>
      </w:r>
      <w:r>
        <w:rPr>
          <w:rFonts w:ascii="Arial" w:hAnsi="Arial" w:cs="Arial"/>
          <w:sz w:val="22"/>
          <w:szCs w:val="22"/>
        </w:rPr>
        <w:t>7</w:t>
      </w:r>
      <w:r w:rsidR="00541CC3" w:rsidRPr="00541CC3">
        <w:rPr>
          <w:rFonts w:ascii="Arial" w:hAnsi="Arial" w:cs="Arial"/>
          <w:sz w:val="22"/>
          <w:szCs w:val="22"/>
        </w:rPr>
        <w:t>.</w:t>
      </w:r>
      <w:r w:rsidR="00887C03">
        <w:rPr>
          <w:rFonts w:ascii="Arial" w:hAnsi="Arial" w:cs="Arial"/>
          <w:sz w:val="22"/>
          <w:szCs w:val="22"/>
        </w:rPr>
        <w:t xml:space="preserve"> </w:t>
      </w:r>
    </w:p>
    <w:permEnd w:id="1710171010"/>
    <w:p w14:paraId="05F6A3CE" w14:textId="77777777" w:rsidR="00541CC3" w:rsidRDefault="00541CC3" w:rsidP="005354DF">
      <w:pPr>
        <w:spacing w:after="0" w:line="240" w:lineRule="auto"/>
        <w:rPr>
          <w:rFonts w:ascii="Arial" w:hAnsi="Arial" w:cs="Arial"/>
          <w:sz w:val="22"/>
          <w:szCs w:val="22"/>
          <w:lang w:val="en-US"/>
        </w:rPr>
      </w:pPr>
    </w:p>
    <w:p w14:paraId="64D6BB1F" w14:textId="2C62189D" w:rsidR="007746D1" w:rsidRPr="00035EE9" w:rsidRDefault="00035EE9" w:rsidP="005354DF">
      <w:pPr>
        <w:spacing w:after="0" w:line="240" w:lineRule="auto"/>
        <w:rPr>
          <w:rFonts w:ascii="Arial" w:hAnsi="Arial" w:cs="Arial"/>
          <w:b/>
          <w:bCs/>
          <w:sz w:val="22"/>
          <w:szCs w:val="22"/>
          <w:lang w:val="en-US"/>
        </w:rPr>
      </w:pPr>
      <w:bookmarkStart w:id="2" w:name="_Hlk213676049"/>
      <w:r w:rsidRPr="00035EE9">
        <w:rPr>
          <w:rFonts w:ascii="Arial" w:hAnsi="Arial" w:cs="Arial"/>
          <w:b/>
          <w:bCs/>
          <w:sz w:val="22"/>
          <w:szCs w:val="22"/>
          <w:lang w:val="en-US"/>
        </w:rPr>
        <w:t xml:space="preserve">Table </w:t>
      </w:r>
      <w:r w:rsidR="00785B17">
        <w:rPr>
          <w:rFonts w:ascii="Arial" w:hAnsi="Arial" w:cs="Arial"/>
          <w:b/>
          <w:bCs/>
          <w:sz w:val="22"/>
          <w:szCs w:val="22"/>
          <w:lang w:val="en-US"/>
        </w:rPr>
        <w:t>7</w:t>
      </w:r>
      <w:r w:rsidRPr="00035EE9">
        <w:rPr>
          <w:rFonts w:ascii="Arial" w:hAnsi="Arial" w:cs="Arial"/>
          <w:b/>
          <w:bCs/>
          <w:sz w:val="22"/>
          <w:szCs w:val="22"/>
          <w:lang w:val="en-US"/>
        </w:rPr>
        <w:t>. Potential sandalwood resource</w:t>
      </w:r>
      <w:r w:rsidR="00B74712">
        <w:rPr>
          <w:rFonts w:ascii="Arial" w:hAnsi="Arial" w:cs="Arial"/>
          <w:b/>
          <w:bCs/>
          <w:sz w:val="22"/>
          <w:szCs w:val="22"/>
          <w:lang w:val="en-US"/>
        </w:rPr>
        <w:t>.</w:t>
      </w:r>
    </w:p>
    <w:tbl>
      <w:tblPr>
        <w:tblStyle w:val="TableGrid"/>
        <w:tblW w:w="9067" w:type="dxa"/>
        <w:tblLayout w:type="fixed"/>
        <w:tblLook w:val="04A0" w:firstRow="1" w:lastRow="0" w:firstColumn="1" w:lastColumn="0" w:noHBand="0" w:noVBand="1"/>
      </w:tblPr>
      <w:tblGrid>
        <w:gridCol w:w="704"/>
        <w:gridCol w:w="1276"/>
        <w:gridCol w:w="850"/>
        <w:gridCol w:w="1276"/>
        <w:gridCol w:w="1701"/>
        <w:gridCol w:w="1418"/>
        <w:gridCol w:w="1842"/>
      </w:tblGrid>
      <w:tr w:rsidR="00020810" w:rsidRPr="00714182" w14:paraId="701E5AE1" w14:textId="77777777">
        <w:tc>
          <w:tcPr>
            <w:tcW w:w="704" w:type="dxa"/>
            <w:vAlign w:val="center"/>
          </w:tcPr>
          <w:bookmarkEnd w:id="2"/>
          <w:p w14:paraId="1692F43D"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Year</w:t>
            </w:r>
          </w:p>
        </w:tc>
        <w:tc>
          <w:tcPr>
            <w:tcW w:w="1276" w:type="dxa"/>
            <w:vAlign w:val="center"/>
          </w:tcPr>
          <w:p w14:paraId="1EB08621"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Area</w:t>
            </w:r>
          </w:p>
        </w:tc>
        <w:tc>
          <w:tcPr>
            <w:tcW w:w="850" w:type="dxa"/>
            <w:vAlign w:val="center"/>
          </w:tcPr>
          <w:p w14:paraId="75165BC7"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Area</w:t>
            </w:r>
          </w:p>
        </w:tc>
        <w:tc>
          <w:tcPr>
            <w:tcW w:w="1276" w:type="dxa"/>
            <w:vAlign w:val="center"/>
          </w:tcPr>
          <w:p w14:paraId="75CBDF8B"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Total hectares</w:t>
            </w:r>
          </w:p>
        </w:tc>
        <w:tc>
          <w:tcPr>
            <w:tcW w:w="1701" w:type="dxa"/>
            <w:vAlign w:val="center"/>
          </w:tcPr>
          <w:p w14:paraId="294BDA3F"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Harvestable</w:t>
            </w:r>
            <w:r w:rsidRPr="148B2895">
              <w:rPr>
                <w:rFonts w:ascii="Arial" w:hAnsi="Arial" w:cs="Arial"/>
                <w:sz w:val="22"/>
                <w:szCs w:val="22"/>
                <w:vertAlign w:val="superscript"/>
              </w:rPr>
              <w:t>1</w:t>
            </w:r>
            <w:r w:rsidRPr="148B2895">
              <w:rPr>
                <w:rFonts w:ascii="Arial" w:hAnsi="Arial" w:cs="Arial"/>
                <w:sz w:val="22"/>
                <w:szCs w:val="22"/>
              </w:rPr>
              <w:t xml:space="preserve"> stems/hectare</w:t>
            </w:r>
          </w:p>
        </w:tc>
        <w:tc>
          <w:tcPr>
            <w:tcW w:w="1418" w:type="dxa"/>
            <w:vAlign w:val="center"/>
          </w:tcPr>
          <w:p w14:paraId="5E007B60"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Harvestable kg/hectare</w:t>
            </w:r>
          </w:p>
        </w:tc>
        <w:tc>
          <w:tcPr>
            <w:tcW w:w="1842" w:type="dxa"/>
            <w:vAlign w:val="center"/>
          </w:tcPr>
          <w:p w14:paraId="5389FF92"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Total harvestable tonnes</w:t>
            </w:r>
          </w:p>
        </w:tc>
      </w:tr>
      <w:tr w:rsidR="00020810" w:rsidRPr="00714182" w14:paraId="0406C1D9" w14:textId="77777777">
        <w:tc>
          <w:tcPr>
            <w:tcW w:w="704" w:type="dxa"/>
            <w:vMerge w:val="restart"/>
            <w:vAlign w:val="center"/>
          </w:tcPr>
          <w:p w14:paraId="57915795" w14:textId="77777777" w:rsidR="00020810" w:rsidRPr="00714182" w:rsidRDefault="00020810">
            <w:pPr>
              <w:spacing w:before="60" w:after="60"/>
              <w:jc w:val="center"/>
              <w:rPr>
                <w:rFonts w:ascii="Arial" w:hAnsi="Arial" w:cs="Arial"/>
                <w:sz w:val="22"/>
                <w:szCs w:val="22"/>
              </w:rPr>
            </w:pPr>
            <w:permStart w:id="1108888595" w:edGrp="everyone" w:colFirst="0" w:colLast="0"/>
            <w:permStart w:id="1031096062" w:edGrp="everyone" w:colFirst="1" w:colLast="1"/>
            <w:permStart w:id="1973906375" w:edGrp="everyone" w:colFirst="3" w:colLast="3"/>
            <w:permStart w:id="160123755" w:edGrp="everyone" w:colFirst="4" w:colLast="4"/>
            <w:permStart w:id="2133081441" w:edGrp="everyone" w:colFirst="5" w:colLast="5"/>
            <w:permStart w:id="1562336617" w:edGrp="everyone" w:colFirst="6" w:colLast="6"/>
            <w:r w:rsidRPr="148B2895">
              <w:rPr>
                <w:rFonts w:ascii="Arial" w:hAnsi="Arial" w:cs="Arial"/>
                <w:sz w:val="22"/>
                <w:szCs w:val="22"/>
              </w:rPr>
              <w:t>1</w:t>
            </w:r>
          </w:p>
        </w:tc>
        <w:tc>
          <w:tcPr>
            <w:tcW w:w="1276" w:type="dxa"/>
            <w:vMerge w:val="restart"/>
            <w:vAlign w:val="center"/>
          </w:tcPr>
          <w:p w14:paraId="7DD9D40E"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1</w:t>
            </w:r>
          </w:p>
        </w:tc>
        <w:tc>
          <w:tcPr>
            <w:tcW w:w="850" w:type="dxa"/>
          </w:tcPr>
          <w:p w14:paraId="28A910A1"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Living</w:t>
            </w:r>
          </w:p>
        </w:tc>
        <w:tc>
          <w:tcPr>
            <w:tcW w:w="1276" w:type="dxa"/>
          </w:tcPr>
          <w:p w14:paraId="78EFA78F" w14:textId="77777777" w:rsidR="00020810" w:rsidRPr="00714182" w:rsidRDefault="00020810">
            <w:pPr>
              <w:spacing w:before="60" w:after="60"/>
              <w:rPr>
                <w:rFonts w:ascii="Arial" w:hAnsi="Arial" w:cs="Arial"/>
                <w:sz w:val="22"/>
                <w:szCs w:val="22"/>
              </w:rPr>
            </w:pPr>
          </w:p>
        </w:tc>
        <w:tc>
          <w:tcPr>
            <w:tcW w:w="1701" w:type="dxa"/>
          </w:tcPr>
          <w:p w14:paraId="1CFC0632" w14:textId="77777777" w:rsidR="00020810" w:rsidRPr="00714182" w:rsidRDefault="00020810">
            <w:pPr>
              <w:spacing w:before="60" w:after="60"/>
              <w:rPr>
                <w:rFonts w:ascii="Arial" w:hAnsi="Arial" w:cs="Arial"/>
                <w:sz w:val="22"/>
                <w:szCs w:val="22"/>
              </w:rPr>
            </w:pPr>
          </w:p>
        </w:tc>
        <w:tc>
          <w:tcPr>
            <w:tcW w:w="1418" w:type="dxa"/>
          </w:tcPr>
          <w:p w14:paraId="0B867FB6" w14:textId="77777777" w:rsidR="00020810" w:rsidRPr="00714182" w:rsidRDefault="00020810">
            <w:pPr>
              <w:spacing w:before="60" w:after="60"/>
              <w:rPr>
                <w:rFonts w:ascii="Arial" w:hAnsi="Arial" w:cs="Arial"/>
                <w:sz w:val="22"/>
                <w:szCs w:val="22"/>
              </w:rPr>
            </w:pPr>
          </w:p>
        </w:tc>
        <w:tc>
          <w:tcPr>
            <w:tcW w:w="1842" w:type="dxa"/>
          </w:tcPr>
          <w:p w14:paraId="41DE30E6" w14:textId="77777777" w:rsidR="00020810" w:rsidRPr="00714182" w:rsidRDefault="00020810">
            <w:pPr>
              <w:spacing w:before="60" w:after="60"/>
              <w:rPr>
                <w:rFonts w:ascii="Arial" w:hAnsi="Arial" w:cs="Arial"/>
                <w:sz w:val="22"/>
                <w:szCs w:val="22"/>
              </w:rPr>
            </w:pPr>
          </w:p>
        </w:tc>
      </w:tr>
      <w:tr w:rsidR="00020810" w:rsidRPr="00714182" w14:paraId="32C1FFBB" w14:textId="77777777">
        <w:tc>
          <w:tcPr>
            <w:tcW w:w="704" w:type="dxa"/>
            <w:vMerge/>
          </w:tcPr>
          <w:p w14:paraId="12475097" w14:textId="77777777" w:rsidR="00020810" w:rsidRPr="00714182" w:rsidRDefault="00020810">
            <w:pPr>
              <w:rPr>
                <w:rFonts w:ascii="Arial" w:hAnsi="Arial" w:cs="Arial"/>
                <w:sz w:val="22"/>
                <w:szCs w:val="22"/>
              </w:rPr>
            </w:pPr>
            <w:permStart w:id="213401313" w:edGrp="everyone" w:colFirst="3" w:colLast="3"/>
            <w:permStart w:id="705317500" w:edGrp="everyone" w:colFirst="4" w:colLast="4"/>
            <w:permStart w:id="745827356" w:edGrp="everyone" w:colFirst="5" w:colLast="5"/>
            <w:permStart w:id="2018711739" w:edGrp="everyone" w:colFirst="6" w:colLast="6"/>
            <w:permEnd w:id="1108888595"/>
            <w:permEnd w:id="1031096062"/>
            <w:permEnd w:id="1973906375"/>
            <w:permEnd w:id="160123755"/>
            <w:permEnd w:id="2133081441"/>
            <w:permEnd w:id="1562336617"/>
          </w:p>
        </w:tc>
        <w:tc>
          <w:tcPr>
            <w:tcW w:w="1276" w:type="dxa"/>
            <w:vMerge/>
          </w:tcPr>
          <w:p w14:paraId="54EB7185" w14:textId="77777777" w:rsidR="00020810" w:rsidRPr="00714182" w:rsidRDefault="00020810">
            <w:pPr>
              <w:rPr>
                <w:rFonts w:ascii="Arial" w:hAnsi="Arial" w:cs="Arial"/>
                <w:sz w:val="22"/>
                <w:szCs w:val="22"/>
              </w:rPr>
            </w:pPr>
          </w:p>
        </w:tc>
        <w:tc>
          <w:tcPr>
            <w:tcW w:w="850" w:type="dxa"/>
          </w:tcPr>
          <w:p w14:paraId="676ECBCA"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Dead</w:t>
            </w:r>
          </w:p>
        </w:tc>
        <w:tc>
          <w:tcPr>
            <w:tcW w:w="1276" w:type="dxa"/>
          </w:tcPr>
          <w:p w14:paraId="208CE15F" w14:textId="77777777" w:rsidR="00020810" w:rsidRPr="00714182" w:rsidRDefault="00020810">
            <w:pPr>
              <w:spacing w:before="60" w:after="60"/>
              <w:rPr>
                <w:rFonts w:ascii="Arial" w:hAnsi="Arial" w:cs="Arial"/>
                <w:sz w:val="22"/>
                <w:szCs w:val="22"/>
              </w:rPr>
            </w:pPr>
          </w:p>
        </w:tc>
        <w:tc>
          <w:tcPr>
            <w:tcW w:w="1701" w:type="dxa"/>
          </w:tcPr>
          <w:p w14:paraId="57AEBCF2" w14:textId="77777777" w:rsidR="00020810" w:rsidRPr="00714182" w:rsidRDefault="00020810">
            <w:pPr>
              <w:spacing w:before="60" w:after="60"/>
              <w:rPr>
                <w:rFonts w:ascii="Arial" w:hAnsi="Arial" w:cs="Arial"/>
                <w:sz w:val="22"/>
                <w:szCs w:val="22"/>
              </w:rPr>
            </w:pPr>
          </w:p>
        </w:tc>
        <w:tc>
          <w:tcPr>
            <w:tcW w:w="1418" w:type="dxa"/>
          </w:tcPr>
          <w:p w14:paraId="65937C09" w14:textId="77777777" w:rsidR="00020810" w:rsidRPr="00714182" w:rsidRDefault="00020810">
            <w:pPr>
              <w:spacing w:before="60" w:after="60"/>
              <w:rPr>
                <w:rFonts w:ascii="Arial" w:hAnsi="Arial" w:cs="Arial"/>
                <w:sz w:val="22"/>
                <w:szCs w:val="22"/>
              </w:rPr>
            </w:pPr>
          </w:p>
        </w:tc>
        <w:tc>
          <w:tcPr>
            <w:tcW w:w="1842" w:type="dxa"/>
          </w:tcPr>
          <w:p w14:paraId="660A433A" w14:textId="77777777" w:rsidR="00020810" w:rsidRPr="00714182" w:rsidRDefault="00020810">
            <w:pPr>
              <w:spacing w:before="60" w:after="60"/>
              <w:rPr>
                <w:rFonts w:ascii="Arial" w:hAnsi="Arial" w:cs="Arial"/>
                <w:sz w:val="22"/>
                <w:szCs w:val="22"/>
              </w:rPr>
            </w:pPr>
          </w:p>
        </w:tc>
      </w:tr>
      <w:tr w:rsidR="00020810" w:rsidRPr="00714182" w14:paraId="1204BF00" w14:textId="77777777">
        <w:tc>
          <w:tcPr>
            <w:tcW w:w="704" w:type="dxa"/>
            <w:vMerge/>
          </w:tcPr>
          <w:p w14:paraId="577C85D8" w14:textId="77777777" w:rsidR="00020810" w:rsidRPr="00714182" w:rsidRDefault="00020810">
            <w:pPr>
              <w:jc w:val="center"/>
              <w:rPr>
                <w:rFonts w:ascii="Arial" w:hAnsi="Arial" w:cs="Arial"/>
                <w:sz w:val="22"/>
                <w:szCs w:val="22"/>
              </w:rPr>
            </w:pPr>
            <w:permStart w:id="1119250627" w:edGrp="everyone" w:colFirst="1" w:colLast="1"/>
            <w:permStart w:id="771181106" w:edGrp="everyone" w:colFirst="3" w:colLast="3"/>
            <w:permStart w:id="2078806636" w:edGrp="everyone" w:colFirst="4" w:colLast="4"/>
            <w:permStart w:id="576411614" w:edGrp="everyone" w:colFirst="5" w:colLast="5"/>
            <w:permStart w:id="408896002" w:edGrp="everyone" w:colFirst="6" w:colLast="6"/>
            <w:permEnd w:id="213401313"/>
            <w:permEnd w:id="705317500"/>
            <w:permEnd w:id="745827356"/>
            <w:permEnd w:id="2018711739"/>
          </w:p>
        </w:tc>
        <w:tc>
          <w:tcPr>
            <w:tcW w:w="1276" w:type="dxa"/>
            <w:vMerge w:val="restart"/>
            <w:vAlign w:val="center"/>
          </w:tcPr>
          <w:p w14:paraId="5F27924C"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2</w:t>
            </w:r>
          </w:p>
        </w:tc>
        <w:tc>
          <w:tcPr>
            <w:tcW w:w="850" w:type="dxa"/>
          </w:tcPr>
          <w:p w14:paraId="0C245DDB"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Living</w:t>
            </w:r>
          </w:p>
        </w:tc>
        <w:tc>
          <w:tcPr>
            <w:tcW w:w="1276" w:type="dxa"/>
          </w:tcPr>
          <w:p w14:paraId="6A3151C7" w14:textId="77777777" w:rsidR="00020810" w:rsidRPr="00714182" w:rsidRDefault="00020810">
            <w:pPr>
              <w:spacing w:before="60" w:after="60"/>
              <w:rPr>
                <w:rFonts w:ascii="Arial" w:hAnsi="Arial" w:cs="Arial"/>
                <w:sz w:val="22"/>
                <w:szCs w:val="22"/>
              </w:rPr>
            </w:pPr>
          </w:p>
        </w:tc>
        <w:tc>
          <w:tcPr>
            <w:tcW w:w="1701" w:type="dxa"/>
          </w:tcPr>
          <w:p w14:paraId="011B3A7B" w14:textId="77777777" w:rsidR="00020810" w:rsidRPr="00714182" w:rsidRDefault="00020810">
            <w:pPr>
              <w:spacing w:before="60" w:after="60"/>
              <w:rPr>
                <w:rFonts w:ascii="Arial" w:hAnsi="Arial" w:cs="Arial"/>
                <w:sz w:val="22"/>
                <w:szCs w:val="22"/>
              </w:rPr>
            </w:pPr>
          </w:p>
        </w:tc>
        <w:tc>
          <w:tcPr>
            <w:tcW w:w="1418" w:type="dxa"/>
          </w:tcPr>
          <w:p w14:paraId="0C9F257A" w14:textId="77777777" w:rsidR="00020810" w:rsidRPr="00714182" w:rsidRDefault="00020810">
            <w:pPr>
              <w:spacing w:before="60" w:after="60"/>
              <w:rPr>
                <w:rFonts w:ascii="Arial" w:hAnsi="Arial" w:cs="Arial"/>
                <w:sz w:val="22"/>
                <w:szCs w:val="22"/>
              </w:rPr>
            </w:pPr>
          </w:p>
        </w:tc>
        <w:tc>
          <w:tcPr>
            <w:tcW w:w="1842" w:type="dxa"/>
          </w:tcPr>
          <w:p w14:paraId="506D73EA" w14:textId="77777777" w:rsidR="00020810" w:rsidRPr="00714182" w:rsidRDefault="00020810">
            <w:pPr>
              <w:spacing w:before="60" w:after="60"/>
              <w:rPr>
                <w:rFonts w:ascii="Arial" w:hAnsi="Arial" w:cs="Arial"/>
                <w:sz w:val="22"/>
                <w:szCs w:val="22"/>
              </w:rPr>
            </w:pPr>
          </w:p>
        </w:tc>
      </w:tr>
      <w:tr w:rsidR="00020810" w:rsidRPr="00714182" w14:paraId="7AF7C49D" w14:textId="77777777">
        <w:tc>
          <w:tcPr>
            <w:tcW w:w="704" w:type="dxa"/>
            <w:vMerge/>
          </w:tcPr>
          <w:p w14:paraId="5B201CD8" w14:textId="77777777" w:rsidR="00020810" w:rsidRPr="00714182" w:rsidRDefault="00020810">
            <w:pPr>
              <w:rPr>
                <w:rFonts w:ascii="Arial" w:hAnsi="Arial" w:cs="Arial"/>
                <w:sz w:val="22"/>
                <w:szCs w:val="22"/>
              </w:rPr>
            </w:pPr>
            <w:permStart w:id="1940270222" w:edGrp="everyone" w:colFirst="3" w:colLast="3"/>
            <w:permStart w:id="876372799" w:edGrp="everyone" w:colFirst="4" w:colLast="4"/>
            <w:permStart w:id="1385897930" w:edGrp="everyone" w:colFirst="5" w:colLast="5"/>
            <w:permStart w:id="1066226344" w:edGrp="everyone" w:colFirst="6" w:colLast="6"/>
            <w:permEnd w:id="1119250627"/>
            <w:permEnd w:id="771181106"/>
            <w:permEnd w:id="2078806636"/>
            <w:permEnd w:id="576411614"/>
            <w:permEnd w:id="408896002"/>
          </w:p>
        </w:tc>
        <w:tc>
          <w:tcPr>
            <w:tcW w:w="1276" w:type="dxa"/>
            <w:vMerge/>
          </w:tcPr>
          <w:p w14:paraId="79FF6CFF" w14:textId="77777777" w:rsidR="00020810" w:rsidRPr="00714182" w:rsidRDefault="00020810">
            <w:pPr>
              <w:rPr>
                <w:rFonts w:ascii="Arial" w:hAnsi="Arial" w:cs="Arial"/>
                <w:sz w:val="22"/>
                <w:szCs w:val="22"/>
              </w:rPr>
            </w:pPr>
          </w:p>
        </w:tc>
        <w:tc>
          <w:tcPr>
            <w:tcW w:w="850" w:type="dxa"/>
          </w:tcPr>
          <w:p w14:paraId="57056D5E"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Dead</w:t>
            </w:r>
          </w:p>
        </w:tc>
        <w:tc>
          <w:tcPr>
            <w:tcW w:w="1276" w:type="dxa"/>
          </w:tcPr>
          <w:p w14:paraId="06419D5F" w14:textId="77777777" w:rsidR="00020810" w:rsidRPr="00714182" w:rsidRDefault="00020810">
            <w:pPr>
              <w:spacing w:before="60" w:after="60"/>
              <w:rPr>
                <w:rFonts w:ascii="Arial" w:hAnsi="Arial" w:cs="Arial"/>
                <w:sz w:val="22"/>
                <w:szCs w:val="22"/>
              </w:rPr>
            </w:pPr>
          </w:p>
        </w:tc>
        <w:tc>
          <w:tcPr>
            <w:tcW w:w="1701" w:type="dxa"/>
          </w:tcPr>
          <w:p w14:paraId="1E3F0068" w14:textId="77777777" w:rsidR="00020810" w:rsidRPr="00714182" w:rsidRDefault="00020810">
            <w:pPr>
              <w:spacing w:before="60" w:after="60"/>
              <w:rPr>
                <w:rFonts w:ascii="Arial" w:hAnsi="Arial" w:cs="Arial"/>
                <w:sz w:val="22"/>
                <w:szCs w:val="22"/>
              </w:rPr>
            </w:pPr>
          </w:p>
        </w:tc>
        <w:tc>
          <w:tcPr>
            <w:tcW w:w="1418" w:type="dxa"/>
          </w:tcPr>
          <w:p w14:paraId="71FF66C7" w14:textId="77777777" w:rsidR="00020810" w:rsidRPr="00714182" w:rsidRDefault="00020810">
            <w:pPr>
              <w:spacing w:before="60" w:after="60"/>
              <w:rPr>
                <w:rFonts w:ascii="Arial" w:hAnsi="Arial" w:cs="Arial"/>
                <w:sz w:val="22"/>
                <w:szCs w:val="22"/>
              </w:rPr>
            </w:pPr>
          </w:p>
        </w:tc>
        <w:tc>
          <w:tcPr>
            <w:tcW w:w="1842" w:type="dxa"/>
          </w:tcPr>
          <w:p w14:paraId="6E16C7B1" w14:textId="77777777" w:rsidR="00020810" w:rsidRPr="00714182" w:rsidRDefault="00020810">
            <w:pPr>
              <w:spacing w:before="60" w:after="60"/>
              <w:rPr>
                <w:rFonts w:ascii="Arial" w:hAnsi="Arial" w:cs="Arial"/>
                <w:sz w:val="22"/>
                <w:szCs w:val="22"/>
              </w:rPr>
            </w:pPr>
          </w:p>
        </w:tc>
      </w:tr>
      <w:tr w:rsidR="00020810" w:rsidRPr="00714182" w14:paraId="393D6668" w14:textId="77777777">
        <w:tc>
          <w:tcPr>
            <w:tcW w:w="704" w:type="dxa"/>
            <w:vMerge/>
          </w:tcPr>
          <w:p w14:paraId="0E3EA9DC" w14:textId="77777777" w:rsidR="00020810" w:rsidRPr="00714182" w:rsidRDefault="00020810">
            <w:pPr>
              <w:jc w:val="center"/>
              <w:rPr>
                <w:rFonts w:ascii="Arial" w:hAnsi="Arial" w:cs="Arial"/>
                <w:sz w:val="22"/>
                <w:szCs w:val="22"/>
              </w:rPr>
            </w:pPr>
            <w:permStart w:id="1142584876" w:edGrp="everyone" w:colFirst="1" w:colLast="1"/>
            <w:permStart w:id="1733252557" w:edGrp="everyone" w:colFirst="3" w:colLast="3"/>
            <w:permStart w:id="682497946" w:edGrp="everyone" w:colFirst="4" w:colLast="4"/>
            <w:permStart w:id="580209125" w:edGrp="everyone" w:colFirst="5" w:colLast="5"/>
            <w:permStart w:id="260266270" w:edGrp="everyone" w:colFirst="6" w:colLast="6"/>
            <w:permEnd w:id="1940270222"/>
            <w:permEnd w:id="876372799"/>
            <w:permEnd w:id="1385897930"/>
            <w:permEnd w:id="1066226344"/>
          </w:p>
        </w:tc>
        <w:tc>
          <w:tcPr>
            <w:tcW w:w="1276" w:type="dxa"/>
            <w:vMerge w:val="restart"/>
            <w:vAlign w:val="center"/>
          </w:tcPr>
          <w:p w14:paraId="150702EA" w14:textId="77777777" w:rsidR="00020810" w:rsidRPr="00714182" w:rsidRDefault="00020810">
            <w:pPr>
              <w:spacing w:before="60" w:after="60"/>
              <w:jc w:val="center"/>
              <w:rPr>
                <w:rFonts w:ascii="Arial" w:hAnsi="Arial" w:cs="Arial"/>
                <w:sz w:val="22"/>
                <w:szCs w:val="22"/>
              </w:rPr>
            </w:pPr>
            <w:r w:rsidRPr="148B2895">
              <w:rPr>
                <w:rFonts w:ascii="Arial" w:hAnsi="Arial" w:cs="Arial"/>
                <w:sz w:val="22"/>
                <w:szCs w:val="22"/>
              </w:rPr>
              <w:t>3</w:t>
            </w:r>
          </w:p>
        </w:tc>
        <w:tc>
          <w:tcPr>
            <w:tcW w:w="850" w:type="dxa"/>
          </w:tcPr>
          <w:p w14:paraId="49078201"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Living</w:t>
            </w:r>
          </w:p>
        </w:tc>
        <w:tc>
          <w:tcPr>
            <w:tcW w:w="1276" w:type="dxa"/>
          </w:tcPr>
          <w:p w14:paraId="401346A4" w14:textId="77777777" w:rsidR="00020810" w:rsidRPr="00714182" w:rsidRDefault="00020810">
            <w:pPr>
              <w:spacing w:before="60" w:after="60"/>
              <w:rPr>
                <w:rFonts w:ascii="Arial" w:hAnsi="Arial" w:cs="Arial"/>
                <w:sz w:val="22"/>
                <w:szCs w:val="22"/>
              </w:rPr>
            </w:pPr>
          </w:p>
        </w:tc>
        <w:tc>
          <w:tcPr>
            <w:tcW w:w="1701" w:type="dxa"/>
          </w:tcPr>
          <w:p w14:paraId="3E89D918" w14:textId="77777777" w:rsidR="00020810" w:rsidRPr="00714182" w:rsidRDefault="00020810">
            <w:pPr>
              <w:spacing w:before="60" w:after="60"/>
              <w:rPr>
                <w:rFonts w:ascii="Arial" w:hAnsi="Arial" w:cs="Arial"/>
                <w:sz w:val="22"/>
                <w:szCs w:val="22"/>
              </w:rPr>
            </w:pPr>
          </w:p>
        </w:tc>
        <w:tc>
          <w:tcPr>
            <w:tcW w:w="1418" w:type="dxa"/>
          </w:tcPr>
          <w:p w14:paraId="495A4D8D" w14:textId="77777777" w:rsidR="00020810" w:rsidRPr="00714182" w:rsidRDefault="00020810">
            <w:pPr>
              <w:spacing w:before="60" w:after="60"/>
              <w:rPr>
                <w:rFonts w:ascii="Arial" w:hAnsi="Arial" w:cs="Arial"/>
                <w:sz w:val="22"/>
                <w:szCs w:val="22"/>
              </w:rPr>
            </w:pPr>
          </w:p>
        </w:tc>
        <w:tc>
          <w:tcPr>
            <w:tcW w:w="1842" w:type="dxa"/>
          </w:tcPr>
          <w:p w14:paraId="285E0047" w14:textId="77777777" w:rsidR="00020810" w:rsidRPr="00714182" w:rsidRDefault="00020810">
            <w:pPr>
              <w:spacing w:before="60" w:after="60"/>
              <w:rPr>
                <w:rFonts w:ascii="Arial" w:hAnsi="Arial" w:cs="Arial"/>
                <w:sz w:val="22"/>
                <w:szCs w:val="22"/>
              </w:rPr>
            </w:pPr>
          </w:p>
        </w:tc>
      </w:tr>
      <w:tr w:rsidR="00020810" w:rsidRPr="00714182" w14:paraId="1A8B31FC" w14:textId="77777777">
        <w:tc>
          <w:tcPr>
            <w:tcW w:w="704" w:type="dxa"/>
            <w:vMerge/>
          </w:tcPr>
          <w:p w14:paraId="038E699E" w14:textId="77777777" w:rsidR="00020810" w:rsidRPr="00714182" w:rsidRDefault="00020810">
            <w:pPr>
              <w:jc w:val="center"/>
              <w:rPr>
                <w:rFonts w:ascii="Arial" w:hAnsi="Arial" w:cs="Arial"/>
                <w:sz w:val="22"/>
                <w:szCs w:val="22"/>
              </w:rPr>
            </w:pPr>
            <w:permStart w:id="1886210802" w:edGrp="everyone" w:colFirst="3" w:colLast="3"/>
            <w:permStart w:id="274598095" w:edGrp="everyone" w:colFirst="4" w:colLast="4"/>
            <w:permStart w:id="460592673" w:edGrp="everyone" w:colFirst="5" w:colLast="5"/>
            <w:permStart w:id="1307270922" w:edGrp="everyone" w:colFirst="6" w:colLast="6"/>
            <w:permEnd w:id="1142584876"/>
            <w:permEnd w:id="1733252557"/>
            <w:permEnd w:id="682497946"/>
            <w:permEnd w:id="580209125"/>
            <w:permEnd w:id="260266270"/>
          </w:p>
        </w:tc>
        <w:tc>
          <w:tcPr>
            <w:tcW w:w="1276" w:type="dxa"/>
            <w:vMerge/>
            <w:vAlign w:val="center"/>
          </w:tcPr>
          <w:p w14:paraId="097690F8" w14:textId="77777777" w:rsidR="00020810" w:rsidRPr="00714182" w:rsidRDefault="00020810">
            <w:pPr>
              <w:jc w:val="center"/>
              <w:rPr>
                <w:rFonts w:ascii="Arial" w:hAnsi="Arial" w:cs="Arial"/>
                <w:sz w:val="22"/>
                <w:szCs w:val="22"/>
              </w:rPr>
            </w:pPr>
          </w:p>
        </w:tc>
        <w:tc>
          <w:tcPr>
            <w:tcW w:w="850" w:type="dxa"/>
          </w:tcPr>
          <w:p w14:paraId="24A420E9"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Dead</w:t>
            </w:r>
          </w:p>
        </w:tc>
        <w:tc>
          <w:tcPr>
            <w:tcW w:w="1276" w:type="dxa"/>
          </w:tcPr>
          <w:p w14:paraId="478F4191" w14:textId="77777777" w:rsidR="00020810" w:rsidRPr="00714182" w:rsidRDefault="00020810">
            <w:pPr>
              <w:spacing w:before="60" w:after="60"/>
              <w:rPr>
                <w:rFonts w:ascii="Arial" w:hAnsi="Arial" w:cs="Arial"/>
                <w:sz w:val="22"/>
                <w:szCs w:val="22"/>
              </w:rPr>
            </w:pPr>
          </w:p>
        </w:tc>
        <w:tc>
          <w:tcPr>
            <w:tcW w:w="1701" w:type="dxa"/>
          </w:tcPr>
          <w:p w14:paraId="5DD336FC" w14:textId="77777777" w:rsidR="00020810" w:rsidRPr="00714182" w:rsidRDefault="00020810">
            <w:pPr>
              <w:spacing w:before="60" w:after="60"/>
              <w:rPr>
                <w:rFonts w:ascii="Arial" w:hAnsi="Arial" w:cs="Arial"/>
                <w:sz w:val="22"/>
                <w:szCs w:val="22"/>
              </w:rPr>
            </w:pPr>
          </w:p>
        </w:tc>
        <w:tc>
          <w:tcPr>
            <w:tcW w:w="1418" w:type="dxa"/>
          </w:tcPr>
          <w:p w14:paraId="0AF13D30" w14:textId="77777777" w:rsidR="00020810" w:rsidRPr="00714182" w:rsidRDefault="00020810">
            <w:pPr>
              <w:spacing w:before="60" w:after="60"/>
              <w:rPr>
                <w:rFonts w:ascii="Arial" w:hAnsi="Arial" w:cs="Arial"/>
                <w:sz w:val="22"/>
                <w:szCs w:val="22"/>
              </w:rPr>
            </w:pPr>
          </w:p>
        </w:tc>
        <w:tc>
          <w:tcPr>
            <w:tcW w:w="1842" w:type="dxa"/>
          </w:tcPr>
          <w:p w14:paraId="63C51388" w14:textId="77777777" w:rsidR="00020810" w:rsidRPr="00714182" w:rsidRDefault="00020810">
            <w:pPr>
              <w:spacing w:before="60" w:after="60"/>
              <w:rPr>
                <w:rFonts w:ascii="Arial" w:hAnsi="Arial" w:cs="Arial"/>
                <w:sz w:val="22"/>
                <w:szCs w:val="22"/>
              </w:rPr>
            </w:pPr>
          </w:p>
        </w:tc>
      </w:tr>
      <w:tr w:rsidR="00020810" w:rsidRPr="00714182" w14:paraId="0CD847CC" w14:textId="77777777">
        <w:trPr>
          <w:trHeight w:val="573"/>
        </w:trPr>
        <w:tc>
          <w:tcPr>
            <w:tcW w:w="704" w:type="dxa"/>
            <w:vMerge/>
          </w:tcPr>
          <w:p w14:paraId="69094166" w14:textId="77777777" w:rsidR="00020810" w:rsidRPr="00714182" w:rsidRDefault="00020810">
            <w:pPr>
              <w:rPr>
                <w:rFonts w:ascii="Arial" w:hAnsi="Arial" w:cs="Arial"/>
                <w:sz w:val="22"/>
                <w:szCs w:val="22"/>
              </w:rPr>
            </w:pPr>
            <w:permStart w:id="456027750" w:edGrp="everyone" w:colFirst="1" w:colLast="1"/>
            <w:permStart w:id="1266247878" w:edGrp="everyone" w:colFirst="2" w:colLast="2"/>
            <w:permStart w:id="1941838144" w:edGrp="everyone" w:colFirst="3" w:colLast="3"/>
            <w:permStart w:id="890377985" w:edGrp="everyone" w:colFirst="4" w:colLast="4"/>
            <w:permStart w:id="355675302" w:edGrp="everyone" w:colFirst="5" w:colLast="5"/>
            <w:permStart w:id="948989550" w:edGrp="everyone" w:colFirst="6" w:colLast="6"/>
            <w:permEnd w:id="1886210802"/>
            <w:permEnd w:id="274598095"/>
            <w:permEnd w:id="460592673"/>
            <w:permEnd w:id="1307270922"/>
          </w:p>
        </w:tc>
        <w:tc>
          <w:tcPr>
            <w:tcW w:w="1276" w:type="dxa"/>
            <w:vMerge w:val="restart"/>
          </w:tcPr>
          <w:p w14:paraId="231ED061" w14:textId="77777777" w:rsidR="00020810" w:rsidRPr="00714182" w:rsidRDefault="00020810">
            <w:pPr>
              <w:spacing w:before="60" w:after="60"/>
              <w:rPr>
                <w:rFonts w:ascii="Arial" w:hAnsi="Arial" w:cs="Arial"/>
                <w:sz w:val="22"/>
                <w:szCs w:val="22"/>
              </w:rPr>
            </w:pPr>
            <w:r w:rsidRPr="00D872B2">
              <w:rPr>
                <w:rFonts w:ascii="Arial" w:hAnsi="Arial" w:cs="Arial"/>
                <w:sz w:val="22"/>
                <w:szCs w:val="22"/>
              </w:rPr>
              <w:t>Insert additional rows as required</w:t>
            </w:r>
          </w:p>
        </w:tc>
        <w:tc>
          <w:tcPr>
            <w:tcW w:w="850" w:type="dxa"/>
          </w:tcPr>
          <w:p w14:paraId="702CE969" w14:textId="77777777" w:rsidR="00020810" w:rsidRPr="00714182" w:rsidRDefault="00020810">
            <w:pPr>
              <w:spacing w:before="60" w:after="60"/>
              <w:rPr>
                <w:rFonts w:ascii="Arial" w:hAnsi="Arial" w:cs="Arial"/>
                <w:sz w:val="22"/>
                <w:szCs w:val="22"/>
              </w:rPr>
            </w:pPr>
          </w:p>
        </w:tc>
        <w:tc>
          <w:tcPr>
            <w:tcW w:w="1276" w:type="dxa"/>
          </w:tcPr>
          <w:p w14:paraId="060348A0" w14:textId="77777777" w:rsidR="00020810" w:rsidRPr="00714182" w:rsidRDefault="00020810">
            <w:pPr>
              <w:spacing w:before="60" w:after="60"/>
              <w:rPr>
                <w:rFonts w:ascii="Arial" w:hAnsi="Arial" w:cs="Arial"/>
                <w:sz w:val="22"/>
                <w:szCs w:val="22"/>
              </w:rPr>
            </w:pPr>
          </w:p>
        </w:tc>
        <w:tc>
          <w:tcPr>
            <w:tcW w:w="1701" w:type="dxa"/>
          </w:tcPr>
          <w:p w14:paraId="4705CFC2" w14:textId="77777777" w:rsidR="00020810" w:rsidRPr="00714182" w:rsidRDefault="00020810">
            <w:pPr>
              <w:spacing w:before="60" w:after="60"/>
              <w:rPr>
                <w:rFonts w:ascii="Arial" w:hAnsi="Arial" w:cs="Arial"/>
                <w:sz w:val="22"/>
                <w:szCs w:val="22"/>
              </w:rPr>
            </w:pPr>
          </w:p>
        </w:tc>
        <w:tc>
          <w:tcPr>
            <w:tcW w:w="1418" w:type="dxa"/>
          </w:tcPr>
          <w:p w14:paraId="450010B4" w14:textId="77777777" w:rsidR="00020810" w:rsidRPr="00714182" w:rsidRDefault="00020810">
            <w:pPr>
              <w:spacing w:before="60" w:after="60"/>
              <w:rPr>
                <w:rFonts w:ascii="Arial" w:hAnsi="Arial" w:cs="Arial"/>
                <w:sz w:val="22"/>
                <w:szCs w:val="22"/>
              </w:rPr>
            </w:pPr>
          </w:p>
        </w:tc>
        <w:tc>
          <w:tcPr>
            <w:tcW w:w="1842" w:type="dxa"/>
          </w:tcPr>
          <w:p w14:paraId="2E8DB151" w14:textId="77777777" w:rsidR="00020810" w:rsidRPr="00714182" w:rsidRDefault="00020810">
            <w:pPr>
              <w:spacing w:before="60" w:after="60"/>
              <w:rPr>
                <w:rFonts w:ascii="Arial" w:hAnsi="Arial" w:cs="Arial"/>
                <w:sz w:val="22"/>
                <w:szCs w:val="22"/>
              </w:rPr>
            </w:pPr>
          </w:p>
        </w:tc>
      </w:tr>
      <w:tr w:rsidR="00020810" w:rsidRPr="00714182" w14:paraId="6A65455C" w14:textId="77777777">
        <w:trPr>
          <w:trHeight w:val="349"/>
        </w:trPr>
        <w:tc>
          <w:tcPr>
            <w:tcW w:w="704" w:type="dxa"/>
            <w:vMerge/>
          </w:tcPr>
          <w:p w14:paraId="604708A4" w14:textId="77777777" w:rsidR="00020810" w:rsidRPr="00714182" w:rsidRDefault="00020810">
            <w:pPr>
              <w:rPr>
                <w:rFonts w:ascii="Arial" w:hAnsi="Arial" w:cs="Arial"/>
                <w:sz w:val="22"/>
                <w:szCs w:val="22"/>
              </w:rPr>
            </w:pPr>
            <w:permStart w:id="1081221186" w:edGrp="everyone" w:colFirst="2" w:colLast="2"/>
            <w:permStart w:id="202841910" w:edGrp="everyone" w:colFirst="3" w:colLast="3"/>
            <w:permStart w:id="1942781572" w:edGrp="everyone" w:colFirst="4" w:colLast="4"/>
            <w:permStart w:id="3022369" w:edGrp="everyone" w:colFirst="5" w:colLast="5"/>
            <w:permStart w:id="325130695" w:edGrp="everyone" w:colFirst="6" w:colLast="6"/>
            <w:permEnd w:id="456027750"/>
            <w:permEnd w:id="1266247878"/>
            <w:permEnd w:id="1941838144"/>
            <w:permEnd w:id="890377985"/>
            <w:permEnd w:id="355675302"/>
            <w:permEnd w:id="948989550"/>
          </w:p>
        </w:tc>
        <w:tc>
          <w:tcPr>
            <w:tcW w:w="1276" w:type="dxa"/>
            <w:vMerge/>
          </w:tcPr>
          <w:p w14:paraId="202369E0" w14:textId="77777777" w:rsidR="00020810" w:rsidRPr="00714182" w:rsidRDefault="00020810">
            <w:pPr>
              <w:rPr>
                <w:rFonts w:ascii="Arial" w:hAnsi="Arial" w:cs="Arial"/>
                <w:sz w:val="22"/>
                <w:szCs w:val="22"/>
              </w:rPr>
            </w:pPr>
          </w:p>
        </w:tc>
        <w:tc>
          <w:tcPr>
            <w:tcW w:w="850" w:type="dxa"/>
          </w:tcPr>
          <w:p w14:paraId="09A1783E" w14:textId="77777777" w:rsidR="00020810" w:rsidRPr="00714182" w:rsidRDefault="00020810">
            <w:pPr>
              <w:spacing w:before="60" w:after="60"/>
              <w:rPr>
                <w:rFonts w:ascii="Arial" w:hAnsi="Arial" w:cs="Arial"/>
                <w:sz w:val="22"/>
                <w:szCs w:val="22"/>
              </w:rPr>
            </w:pPr>
          </w:p>
        </w:tc>
        <w:tc>
          <w:tcPr>
            <w:tcW w:w="1276" w:type="dxa"/>
          </w:tcPr>
          <w:p w14:paraId="128E890A" w14:textId="77777777" w:rsidR="00020810" w:rsidRPr="00714182" w:rsidRDefault="00020810">
            <w:pPr>
              <w:spacing w:before="60" w:after="60"/>
              <w:rPr>
                <w:rFonts w:ascii="Arial" w:hAnsi="Arial" w:cs="Arial"/>
                <w:sz w:val="22"/>
                <w:szCs w:val="22"/>
              </w:rPr>
            </w:pPr>
          </w:p>
        </w:tc>
        <w:tc>
          <w:tcPr>
            <w:tcW w:w="1701" w:type="dxa"/>
          </w:tcPr>
          <w:p w14:paraId="012C060D" w14:textId="77777777" w:rsidR="00020810" w:rsidRPr="00714182" w:rsidRDefault="00020810">
            <w:pPr>
              <w:spacing w:before="60" w:after="60"/>
              <w:rPr>
                <w:rFonts w:ascii="Arial" w:hAnsi="Arial" w:cs="Arial"/>
                <w:sz w:val="22"/>
                <w:szCs w:val="22"/>
              </w:rPr>
            </w:pPr>
          </w:p>
        </w:tc>
        <w:tc>
          <w:tcPr>
            <w:tcW w:w="1418" w:type="dxa"/>
          </w:tcPr>
          <w:p w14:paraId="10F0C3CB" w14:textId="77777777" w:rsidR="00020810" w:rsidRPr="00714182" w:rsidRDefault="00020810">
            <w:pPr>
              <w:spacing w:before="60" w:after="60"/>
              <w:rPr>
                <w:rFonts w:ascii="Arial" w:hAnsi="Arial" w:cs="Arial"/>
                <w:sz w:val="22"/>
                <w:szCs w:val="22"/>
              </w:rPr>
            </w:pPr>
          </w:p>
        </w:tc>
        <w:tc>
          <w:tcPr>
            <w:tcW w:w="1842" w:type="dxa"/>
          </w:tcPr>
          <w:p w14:paraId="7F93F685" w14:textId="77777777" w:rsidR="00020810" w:rsidRPr="00714182" w:rsidRDefault="00020810">
            <w:pPr>
              <w:spacing w:before="60" w:after="60"/>
              <w:rPr>
                <w:rFonts w:ascii="Arial" w:hAnsi="Arial" w:cs="Arial"/>
                <w:sz w:val="22"/>
                <w:szCs w:val="22"/>
              </w:rPr>
            </w:pPr>
          </w:p>
        </w:tc>
      </w:tr>
      <w:tr w:rsidR="00020810" w:rsidRPr="00714182" w14:paraId="546D38D6" w14:textId="77777777">
        <w:tc>
          <w:tcPr>
            <w:tcW w:w="704" w:type="dxa"/>
            <w:vMerge/>
          </w:tcPr>
          <w:p w14:paraId="4A22D860" w14:textId="77777777" w:rsidR="00020810" w:rsidRPr="00714182" w:rsidRDefault="00020810">
            <w:pPr>
              <w:rPr>
                <w:rFonts w:ascii="Arial" w:hAnsi="Arial" w:cs="Arial"/>
                <w:sz w:val="22"/>
                <w:szCs w:val="22"/>
              </w:rPr>
            </w:pPr>
            <w:permStart w:id="1260659205" w:edGrp="everyone" w:colFirst="2" w:colLast="2"/>
            <w:permStart w:id="1234068371" w:edGrp="everyone" w:colFirst="3" w:colLast="3"/>
            <w:permStart w:id="1311580827" w:edGrp="everyone" w:colFirst="4" w:colLast="4"/>
            <w:permStart w:id="1495225558" w:edGrp="everyone" w:colFirst="5" w:colLast="5"/>
            <w:permStart w:id="1009072913" w:edGrp="everyone" w:colFirst="6" w:colLast="6"/>
            <w:permEnd w:id="1081221186"/>
            <w:permEnd w:id="202841910"/>
            <w:permEnd w:id="1942781572"/>
            <w:permEnd w:id="3022369"/>
            <w:permEnd w:id="325130695"/>
          </w:p>
        </w:tc>
        <w:tc>
          <w:tcPr>
            <w:tcW w:w="1276" w:type="dxa"/>
            <w:shd w:val="clear" w:color="auto" w:fill="F2F2F2" w:themeFill="background1" w:themeFillShade="F2"/>
          </w:tcPr>
          <w:p w14:paraId="35D3C1AD" w14:textId="77777777" w:rsidR="00020810" w:rsidRPr="00714182" w:rsidRDefault="00020810">
            <w:pPr>
              <w:spacing w:before="60" w:after="60"/>
              <w:rPr>
                <w:rFonts w:ascii="Arial" w:hAnsi="Arial" w:cs="Arial"/>
                <w:sz w:val="22"/>
                <w:szCs w:val="22"/>
              </w:rPr>
            </w:pPr>
            <w:r w:rsidRPr="148B2895">
              <w:rPr>
                <w:rFonts w:ascii="Arial" w:hAnsi="Arial" w:cs="Arial"/>
                <w:sz w:val="22"/>
                <w:szCs w:val="22"/>
              </w:rPr>
              <w:t>Totals</w:t>
            </w:r>
          </w:p>
        </w:tc>
        <w:tc>
          <w:tcPr>
            <w:tcW w:w="850" w:type="dxa"/>
            <w:shd w:val="clear" w:color="auto" w:fill="F2F2F2" w:themeFill="background1" w:themeFillShade="F2"/>
          </w:tcPr>
          <w:p w14:paraId="17B9EBC8" w14:textId="77777777" w:rsidR="00020810" w:rsidRPr="00714182" w:rsidRDefault="00020810">
            <w:pPr>
              <w:spacing w:before="60" w:after="60"/>
              <w:rPr>
                <w:rFonts w:ascii="Arial" w:hAnsi="Arial" w:cs="Arial"/>
                <w:sz w:val="22"/>
                <w:szCs w:val="22"/>
              </w:rPr>
            </w:pPr>
          </w:p>
        </w:tc>
        <w:tc>
          <w:tcPr>
            <w:tcW w:w="1276" w:type="dxa"/>
            <w:shd w:val="clear" w:color="auto" w:fill="F2F2F2" w:themeFill="background1" w:themeFillShade="F2"/>
          </w:tcPr>
          <w:p w14:paraId="52971AA4" w14:textId="77777777" w:rsidR="00020810" w:rsidRPr="00714182" w:rsidRDefault="00020810">
            <w:pPr>
              <w:spacing w:before="60" w:after="60"/>
              <w:rPr>
                <w:rFonts w:ascii="Arial" w:hAnsi="Arial" w:cs="Arial"/>
                <w:sz w:val="22"/>
                <w:szCs w:val="22"/>
              </w:rPr>
            </w:pPr>
          </w:p>
        </w:tc>
        <w:tc>
          <w:tcPr>
            <w:tcW w:w="1701" w:type="dxa"/>
            <w:shd w:val="clear" w:color="auto" w:fill="F2F2F2" w:themeFill="background1" w:themeFillShade="F2"/>
          </w:tcPr>
          <w:p w14:paraId="09E5EE42" w14:textId="77777777" w:rsidR="00020810" w:rsidRPr="00714182" w:rsidRDefault="00020810">
            <w:pPr>
              <w:spacing w:before="60" w:after="60"/>
              <w:rPr>
                <w:rFonts w:ascii="Arial" w:hAnsi="Arial" w:cs="Arial"/>
                <w:sz w:val="22"/>
                <w:szCs w:val="22"/>
              </w:rPr>
            </w:pPr>
          </w:p>
        </w:tc>
        <w:tc>
          <w:tcPr>
            <w:tcW w:w="1418" w:type="dxa"/>
            <w:shd w:val="clear" w:color="auto" w:fill="F2F2F2" w:themeFill="background1" w:themeFillShade="F2"/>
          </w:tcPr>
          <w:p w14:paraId="54F203EF" w14:textId="77777777" w:rsidR="00020810" w:rsidRPr="00714182" w:rsidRDefault="00020810">
            <w:pPr>
              <w:spacing w:before="60" w:after="60"/>
              <w:rPr>
                <w:rFonts w:ascii="Arial" w:hAnsi="Arial" w:cs="Arial"/>
                <w:sz w:val="22"/>
                <w:szCs w:val="22"/>
              </w:rPr>
            </w:pPr>
          </w:p>
        </w:tc>
        <w:tc>
          <w:tcPr>
            <w:tcW w:w="1842" w:type="dxa"/>
            <w:shd w:val="clear" w:color="auto" w:fill="F2F2F2" w:themeFill="background1" w:themeFillShade="F2"/>
          </w:tcPr>
          <w:p w14:paraId="638DDD3C" w14:textId="77777777" w:rsidR="00020810" w:rsidRPr="00714182" w:rsidRDefault="00020810">
            <w:pPr>
              <w:spacing w:before="60" w:after="60"/>
              <w:rPr>
                <w:rFonts w:ascii="Arial" w:hAnsi="Arial" w:cs="Arial"/>
                <w:sz w:val="22"/>
                <w:szCs w:val="22"/>
              </w:rPr>
            </w:pPr>
          </w:p>
        </w:tc>
      </w:tr>
    </w:tbl>
    <w:permEnd w:id="1260659205"/>
    <w:permEnd w:id="1234068371"/>
    <w:permEnd w:id="1311580827"/>
    <w:permEnd w:id="1495225558"/>
    <w:permEnd w:id="1009072913"/>
    <w:p w14:paraId="2918E4C7" w14:textId="08C70D8B" w:rsidR="00213032" w:rsidRPr="003048AD" w:rsidRDefault="00213032" w:rsidP="00314DAD">
      <w:pPr>
        <w:contextualSpacing/>
        <w:jc w:val="both"/>
        <w:rPr>
          <w:rFonts w:ascii="Arial" w:hAnsi="Arial" w:cs="Arial"/>
          <w:sz w:val="20"/>
          <w:szCs w:val="20"/>
        </w:rPr>
      </w:pPr>
      <w:r w:rsidRPr="003048AD">
        <w:rPr>
          <w:rFonts w:ascii="Arial" w:hAnsi="Arial" w:cs="Arial"/>
          <w:sz w:val="20"/>
          <w:szCs w:val="20"/>
          <w:vertAlign w:val="superscript"/>
        </w:rPr>
        <w:t>1</w:t>
      </w:r>
      <w:r w:rsidR="006362A3">
        <w:rPr>
          <w:rFonts w:ascii="Arial" w:hAnsi="Arial" w:cs="Arial"/>
          <w:sz w:val="20"/>
          <w:szCs w:val="20"/>
          <w:vertAlign w:val="superscript"/>
        </w:rPr>
        <w:t xml:space="preserve"> </w:t>
      </w:r>
      <w:r w:rsidRPr="003048AD">
        <w:rPr>
          <w:rFonts w:ascii="Arial" w:hAnsi="Arial" w:cs="Arial"/>
          <w:sz w:val="20"/>
          <w:szCs w:val="20"/>
        </w:rPr>
        <w:t xml:space="preserve">Harvestable refers to living </w:t>
      </w:r>
      <w:r w:rsidR="000B6A66">
        <w:rPr>
          <w:rFonts w:ascii="Arial" w:hAnsi="Arial" w:cs="Arial"/>
          <w:sz w:val="20"/>
          <w:szCs w:val="20"/>
        </w:rPr>
        <w:t xml:space="preserve">(green) </w:t>
      </w:r>
      <w:r w:rsidRPr="003048AD">
        <w:rPr>
          <w:rFonts w:ascii="Arial" w:hAnsi="Arial" w:cs="Arial"/>
          <w:sz w:val="20"/>
          <w:szCs w:val="20"/>
        </w:rPr>
        <w:t xml:space="preserve">trees greater </w:t>
      </w:r>
      <w:r w:rsidR="001C662E">
        <w:rPr>
          <w:rFonts w:ascii="Arial" w:hAnsi="Arial" w:cs="Arial"/>
          <w:sz w:val="20"/>
          <w:szCs w:val="20"/>
        </w:rPr>
        <w:t>than or equal to</w:t>
      </w:r>
      <w:r w:rsidRPr="003048AD">
        <w:rPr>
          <w:rFonts w:ascii="Arial" w:hAnsi="Arial" w:cs="Arial"/>
          <w:sz w:val="20"/>
          <w:szCs w:val="20"/>
        </w:rPr>
        <w:t xml:space="preserve"> 12</w:t>
      </w:r>
      <w:r w:rsidR="000E0496">
        <w:rPr>
          <w:rFonts w:ascii="Arial" w:hAnsi="Arial" w:cs="Arial"/>
          <w:sz w:val="20"/>
          <w:szCs w:val="20"/>
        </w:rPr>
        <w:t>7</w:t>
      </w:r>
      <w:r w:rsidRPr="003048AD">
        <w:rPr>
          <w:rFonts w:ascii="Arial" w:hAnsi="Arial" w:cs="Arial"/>
          <w:sz w:val="20"/>
          <w:szCs w:val="20"/>
        </w:rPr>
        <w:t xml:space="preserve"> mm </w:t>
      </w:r>
      <w:proofErr w:type="spellStart"/>
      <w:r w:rsidR="000E0496">
        <w:rPr>
          <w:rFonts w:ascii="Arial" w:hAnsi="Arial" w:cs="Arial"/>
          <w:sz w:val="20"/>
          <w:szCs w:val="20"/>
        </w:rPr>
        <w:t>overbark</w:t>
      </w:r>
      <w:proofErr w:type="spellEnd"/>
      <w:r w:rsidR="000E0496">
        <w:rPr>
          <w:rFonts w:ascii="Arial" w:hAnsi="Arial" w:cs="Arial"/>
          <w:sz w:val="20"/>
          <w:szCs w:val="20"/>
        </w:rPr>
        <w:t xml:space="preserve"> </w:t>
      </w:r>
      <w:r w:rsidRPr="003048AD">
        <w:rPr>
          <w:rFonts w:ascii="Arial" w:hAnsi="Arial" w:cs="Arial"/>
          <w:sz w:val="20"/>
          <w:szCs w:val="20"/>
        </w:rPr>
        <w:t>measured at 150 mm above the ground, and dead</w:t>
      </w:r>
      <w:r w:rsidR="00A3596D">
        <w:rPr>
          <w:rFonts w:ascii="Arial" w:hAnsi="Arial" w:cs="Arial"/>
          <w:sz w:val="20"/>
          <w:szCs w:val="20"/>
        </w:rPr>
        <w:t xml:space="preserve"> </w:t>
      </w:r>
      <w:r w:rsidRPr="003048AD">
        <w:rPr>
          <w:rFonts w:ascii="Arial" w:hAnsi="Arial" w:cs="Arial"/>
          <w:sz w:val="20"/>
          <w:szCs w:val="20"/>
        </w:rPr>
        <w:t>wood</w:t>
      </w:r>
      <w:r w:rsidR="00A3596D">
        <w:rPr>
          <w:rFonts w:ascii="Arial" w:hAnsi="Arial" w:cs="Arial"/>
          <w:sz w:val="20"/>
          <w:szCs w:val="20"/>
        </w:rPr>
        <w:t xml:space="preserve"> that is intended to be taken (some dead wood, such as in the dead withered </w:t>
      </w:r>
      <w:r w:rsidR="00942C98">
        <w:rPr>
          <w:rFonts w:ascii="Arial" w:hAnsi="Arial" w:cs="Arial"/>
          <w:sz w:val="20"/>
          <w:szCs w:val="20"/>
        </w:rPr>
        <w:t>found on the ground</w:t>
      </w:r>
      <w:r w:rsidR="00A3596D">
        <w:rPr>
          <w:rFonts w:ascii="Arial" w:hAnsi="Arial" w:cs="Arial"/>
          <w:sz w:val="20"/>
          <w:szCs w:val="20"/>
        </w:rPr>
        <w:t xml:space="preserve"> may be left on site)</w:t>
      </w:r>
      <w:r w:rsidRPr="003048AD">
        <w:rPr>
          <w:rFonts w:ascii="Arial" w:hAnsi="Arial" w:cs="Arial"/>
          <w:sz w:val="20"/>
          <w:szCs w:val="20"/>
        </w:rPr>
        <w:t>.</w:t>
      </w:r>
    </w:p>
    <w:p w14:paraId="74ECF993" w14:textId="77777777" w:rsidR="00035EE9" w:rsidRDefault="00035EE9" w:rsidP="005354DF">
      <w:pPr>
        <w:spacing w:after="0" w:line="240" w:lineRule="auto"/>
        <w:rPr>
          <w:rFonts w:ascii="Arial" w:hAnsi="Arial" w:cs="Arial"/>
          <w:sz w:val="22"/>
          <w:szCs w:val="22"/>
          <w:lang w:val="en-US"/>
        </w:rPr>
      </w:pPr>
    </w:p>
    <w:p w14:paraId="30597440" w14:textId="7010891B" w:rsidR="00035EE9" w:rsidRPr="007930E4" w:rsidRDefault="00A0133A" w:rsidP="005354DF">
      <w:pPr>
        <w:spacing w:after="0" w:line="240" w:lineRule="auto"/>
        <w:rPr>
          <w:rFonts w:ascii="Arial" w:hAnsi="Arial" w:cs="Arial"/>
          <w:b/>
          <w:bCs/>
          <w:sz w:val="22"/>
          <w:szCs w:val="22"/>
          <w:lang w:val="en-US"/>
        </w:rPr>
      </w:pPr>
      <w:r w:rsidRPr="00D51BCE">
        <w:rPr>
          <w:rFonts w:ascii="Arial" w:hAnsi="Arial" w:cs="Arial"/>
          <w:b/>
          <w:bCs/>
          <w:sz w:val="22"/>
          <w:szCs w:val="22"/>
          <w:lang w:val="en-US"/>
        </w:rPr>
        <w:t>6</w:t>
      </w:r>
      <w:r w:rsidR="00404293">
        <w:rPr>
          <w:rFonts w:ascii="Arial" w:hAnsi="Arial" w:cs="Arial"/>
          <w:b/>
          <w:bCs/>
          <w:sz w:val="22"/>
          <w:szCs w:val="22"/>
          <w:lang w:val="en-US"/>
        </w:rPr>
        <w:t xml:space="preserve">. </w:t>
      </w:r>
      <w:r w:rsidR="007930E4" w:rsidRPr="007930E4">
        <w:rPr>
          <w:rFonts w:ascii="Arial" w:hAnsi="Arial" w:cs="Arial"/>
          <w:b/>
          <w:bCs/>
          <w:sz w:val="22"/>
          <w:szCs w:val="22"/>
          <w:lang w:val="en-US"/>
        </w:rPr>
        <w:t>IMPLEMENTATION</w:t>
      </w:r>
    </w:p>
    <w:p w14:paraId="517EE050" w14:textId="77777777" w:rsidR="00035EE9" w:rsidRDefault="00035EE9" w:rsidP="005354DF">
      <w:pPr>
        <w:spacing w:after="0" w:line="240" w:lineRule="auto"/>
        <w:rPr>
          <w:rFonts w:ascii="Arial" w:hAnsi="Arial" w:cs="Arial"/>
          <w:sz w:val="22"/>
          <w:szCs w:val="22"/>
          <w:lang w:val="en-US"/>
        </w:rPr>
      </w:pPr>
    </w:p>
    <w:p w14:paraId="6EBCE222" w14:textId="74E654C6" w:rsidR="00035EE9" w:rsidRDefault="00FC0CF9" w:rsidP="00314DAD">
      <w:pPr>
        <w:spacing w:after="0" w:line="240" w:lineRule="auto"/>
        <w:jc w:val="both"/>
        <w:rPr>
          <w:rFonts w:ascii="Arial" w:hAnsi="Arial" w:cs="Arial"/>
          <w:sz w:val="22"/>
          <w:szCs w:val="22"/>
          <w:lang w:val="en-US"/>
        </w:rPr>
      </w:pPr>
      <w:permStart w:id="553261638" w:edGrp="everyone" w:colFirst="1" w:colLast="1"/>
      <w:permStart w:id="791297669" w:edGrp="everyone"/>
      <w:r>
        <w:rPr>
          <w:rFonts w:ascii="Arial" w:hAnsi="Arial" w:cs="Arial"/>
          <w:sz w:val="22"/>
          <w:szCs w:val="22"/>
          <w:lang w:val="en-US"/>
        </w:rPr>
        <w:t xml:space="preserve">In this section, the applicant should provide information on proposed sandalwood conservation measures, including </w:t>
      </w:r>
      <w:r w:rsidR="00635C19" w:rsidRPr="00635C19">
        <w:rPr>
          <w:rFonts w:ascii="Arial" w:hAnsi="Arial" w:cs="Arial"/>
          <w:sz w:val="22"/>
          <w:szCs w:val="22"/>
        </w:rPr>
        <w:t>harvest exclusion areas, retention of seed-bearing trees in proposed harvesting areas,</w:t>
      </w:r>
      <w:r w:rsidR="00635C19">
        <w:rPr>
          <w:rFonts w:ascii="Arial" w:hAnsi="Arial" w:cs="Arial"/>
          <w:sz w:val="22"/>
          <w:szCs w:val="22"/>
        </w:rPr>
        <w:t xml:space="preserve"> </w:t>
      </w:r>
      <w:r>
        <w:rPr>
          <w:rFonts w:ascii="Arial" w:hAnsi="Arial" w:cs="Arial"/>
          <w:sz w:val="22"/>
          <w:szCs w:val="22"/>
          <w:lang w:val="en-US"/>
        </w:rPr>
        <w:t xml:space="preserve">seeding and other silviculture, that will support this application. The information can be provided </w:t>
      </w:r>
      <w:proofErr w:type="gramStart"/>
      <w:r>
        <w:rPr>
          <w:rFonts w:ascii="Arial" w:hAnsi="Arial" w:cs="Arial"/>
          <w:sz w:val="22"/>
          <w:szCs w:val="22"/>
          <w:lang w:val="en-US"/>
        </w:rPr>
        <w:t>in</w:t>
      </w:r>
      <w:proofErr w:type="gramEnd"/>
      <w:r>
        <w:rPr>
          <w:rFonts w:ascii="Arial" w:hAnsi="Arial" w:cs="Arial"/>
          <w:sz w:val="22"/>
          <w:szCs w:val="22"/>
          <w:lang w:val="en-US"/>
        </w:rPr>
        <w:t xml:space="preserve"> the tables below.</w:t>
      </w:r>
    </w:p>
    <w:p w14:paraId="78A092B6" w14:textId="77777777" w:rsidR="00F0274E" w:rsidRDefault="00F0274E" w:rsidP="005354DF">
      <w:pPr>
        <w:spacing w:after="0" w:line="240" w:lineRule="auto"/>
        <w:rPr>
          <w:rFonts w:ascii="Arial" w:hAnsi="Arial" w:cs="Arial"/>
          <w:sz w:val="22"/>
          <w:szCs w:val="22"/>
          <w:lang w:val="en-US"/>
        </w:rPr>
      </w:pPr>
    </w:p>
    <w:permEnd w:id="553261638"/>
    <w:permEnd w:id="791297669"/>
    <w:p w14:paraId="6CC69FC9" w14:textId="04A18495" w:rsidR="001F7E05" w:rsidRPr="001F7E05" w:rsidRDefault="001F7E05" w:rsidP="001F7E05">
      <w:pPr>
        <w:spacing w:after="0" w:line="240" w:lineRule="auto"/>
        <w:rPr>
          <w:rFonts w:ascii="Arial" w:hAnsi="Arial" w:cs="Arial"/>
          <w:b/>
          <w:sz w:val="22"/>
          <w:szCs w:val="22"/>
        </w:rPr>
      </w:pPr>
      <w:r w:rsidRPr="00D51BCE">
        <w:rPr>
          <w:rFonts w:ascii="Arial" w:hAnsi="Arial" w:cs="Arial"/>
          <w:b/>
          <w:bCs/>
          <w:sz w:val="22"/>
          <w:szCs w:val="22"/>
          <w:lang w:val="en-US"/>
        </w:rPr>
        <w:t>6</w:t>
      </w:r>
      <w:r w:rsidRPr="001F7E05">
        <w:rPr>
          <w:rFonts w:ascii="Arial" w:hAnsi="Arial" w:cs="Arial"/>
          <w:b/>
          <w:bCs/>
          <w:sz w:val="22"/>
          <w:szCs w:val="22"/>
          <w:lang w:val="en-US"/>
        </w:rPr>
        <w:t xml:space="preserve">.1 </w:t>
      </w:r>
      <w:r w:rsidRPr="001F7E05">
        <w:rPr>
          <w:rFonts w:ascii="Arial" w:hAnsi="Arial" w:cs="Arial"/>
          <w:b/>
          <w:sz w:val="22"/>
          <w:szCs w:val="22"/>
        </w:rPr>
        <w:t>Retention of seed-bearing trees</w:t>
      </w:r>
    </w:p>
    <w:p w14:paraId="1AECD509" w14:textId="77777777" w:rsidR="001F7E05" w:rsidRPr="001F7E05" w:rsidRDefault="001F7E05" w:rsidP="001F7E05">
      <w:pPr>
        <w:spacing w:after="0" w:line="240" w:lineRule="auto"/>
        <w:rPr>
          <w:rFonts w:ascii="Arial" w:hAnsi="Arial" w:cs="Arial"/>
          <w:sz w:val="22"/>
          <w:szCs w:val="22"/>
        </w:rPr>
      </w:pPr>
    </w:p>
    <w:p w14:paraId="0AB58D38" w14:textId="77777777" w:rsidR="001F7E05" w:rsidRPr="001F7E05" w:rsidRDefault="001F7E05" w:rsidP="00314DAD">
      <w:pPr>
        <w:spacing w:after="0" w:line="240" w:lineRule="auto"/>
        <w:jc w:val="both"/>
        <w:rPr>
          <w:rFonts w:ascii="Arial" w:hAnsi="Arial" w:cs="Arial"/>
          <w:sz w:val="22"/>
          <w:szCs w:val="22"/>
        </w:rPr>
      </w:pPr>
      <w:permStart w:id="1624722512" w:edGrp="everyone" w:colFirst="1" w:colLast="1"/>
      <w:permStart w:id="643836557" w:edGrp="everyone"/>
      <w:r w:rsidRPr="001F7E05">
        <w:rPr>
          <w:rFonts w:ascii="Arial" w:hAnsi="Arial" w:cs="Arial"/>
          <w:sz w:val="22"/>
          <w:szCs w:val="22"/>
        </w:rPr>
        <w:t>Discuss how sufficient seed producing trees will be retained at appropriate densities and patterns of distribution in the landscape, including no-harvest zones.</w:t>
      </w:r>
    </w:p>
    <w:p w14:paraId="71F753BD" w14:textId="77777777" w:rsidR="001F7E05" w:rsidRPr="001F7E05" w:rsidRDefault="001F7E05" w:rsidP="00314DAD">
      <w:pPr>
        <w:spacing w:after="0" w:line="240" w:lineRule="auto"/>
        <w:jc w:val="both"/>
        <w:rPr>
          <w:rFonts w:ascii="Arial" w:hAnsi="Arial" w:cs="Arial"/>
          <w:sz w:val="22"/>
          <w:szCs w:val="22"/>
        </w:rPr>
      </w:pPr>
    </w:p>
    <w:p w14:paraId="385474EB" w14:textId="77777777" w:rsidR="001F7E05" w:rsidRPr="001F7E05" w:rsidRDefault="001F7E05" w:rsidP="00314DAD">
      <w:pPr>
        <w:spacing w:after="0" w:line="240" w:lineRule="auto"/>
        <w:jc w:val="both"/>
        <w:rPr>
          <w:rFonts w:ascii="Arial" w:hAnsi="Arial" w:cs="Arial"/>
          <w:sz w:val="22"/>
          <w:szCs w:val="22"/>
        </w:rPr>
      </w:pPr>
      <w:r w:rsidRPr="001F7E05">
        <w:rPr>
          <w:rFonts w:ascii="Arial" w:hAnsi="Arial" w:cs="Arial"/>
          <w:sz w:val="22"/>
          <w:szCs w:val="22"/>
        </w:rPr>
        <w:t>Describe what other measures are proposed to protect and conserve sandalwood at the location, including fire management, minimising compaction and erosion caused by harvest machinery, and avoidance of erosion prone soils/topography.</w:t>
      </w:r>
    </w:p>
    <w:p w14:paraId="53904FDB" w14:textId="2F8D909A" w:rsidR="00AE79BF" w:rsidRDefault="00AE79BF">
      <w:pPr>
        <w:rPr>
          <w:rFonts w:ascii="Arial" w:hAnsi="Arial" w:cs="Arial"/>
          <w:sz w:val="22"/>
          <w:szCs w:val="22"/>
          <w:lang w:val="en-US"/>
        </w:rPr>
      </w:pPr>
    </w:p>
    <w:permEnd w:id="1624722512"/>
    <w:permEnd w:id="643836557"/>
    <w:p w14:paraId="42F87DBF" w14:textId="16D74C1A" w:rsidR="00035EE9" w:rsidRPr="008A1DB9"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lastRenderedPageBreak/>
        <w:t>6</w:t>
      </w:r>
      <w:r w:rsidR="00404293">
        <w:rPr>
          <w:rFonts w:ascii="Arial" w:hAnsi="Arial" w:cs="Arial"/>
          <w:b/>
          <w:bCs/>
          <w:sz w:val="22"/>
          <w:szCs w:val="22"/>
          <w:lang w:val="en-US"/>
        </w:rPr>
        <w:t>.</w:t>
      </w:r>
      <w:r w:rsidR="001F7E05">
        <w:rPr>
          <w:rFonts w:ascii="Arial" w:hAnsi="Arial" w:cs="Arial"/>
          <w:b/>
          <w:bCs/>
          <w:sz w:val="22"/>
          <w:szCs w:val="22"/>
          <w:lang w:val="en-US"/>
        </w:rPr>
        <w:t>2</w:t>
      </w:r>
      <w:r w:rsidR="00404293">
        <w:rPr>
          <w:rFonts w:ascii="Arial" w:hAnsi="Arial" w:cs="Arial"/>
          <w:b/>
          <w:bCs/>
          <w:sz w:val="22"/>
          <w:szCs w:val="22"/>
          <w:lang w:val="en-US"/>
        </w:rPr>
        <w:t xml:space="preserve"> </w:t>
      </w:r>
      <w:r w:rsidR="008A1DB9" w:rsidRPr="008A1DB9">
        <w:rPr>
          <w:rFonts w:ascii="Arial" w:hAnsi="Arial" w:cs="Arial"/>
          <w:b/>
          <w:bCs/>
          <w:sz w:val="22"/>
          <w:szCs w:val="22"/>
          <w:lang w:val="en-US"/>
        </w:rPr>
        <w:t>Seeding</w:t>
      </w:r>
    </w:p>
    <w:p w14:paraId="6FF8004A" w14:textId="77777777" w:rsidR="00035EE9" w:rsidRDefault="00035EE9" w:rsidP="005354DF">
      <w:pPr>
        <w:spacing w:after="0" w:line="240" w:lineRule="auto"/>
        <w:rPr>
          <w:rFonts w:ascii="Arial" w:hAnsi="Arial" w:cs="Arial"/>
          <w:sz w:val="22"/>
          <w:szCs w:val="22"/>
          <w:lang w:val="en-US"/>
        </w:rPr>
      </w:pPr>
    </w:p>
    <w:p w14:paraId="043DE36C" w14:textId="2BDCD61D" w:rsidR="00035EE9" w:rsidRPr="008A1DB9"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827970">
        <w:rPr>
          <w:rFonts w:ascii="Arial" w:hAnsi="Arial" w:cs="Arial"/>
          <w:b/>
          <w:bCs/>
          <w:sz w:val="22"/>
          <w:szCs w:val="22"/>
          <w:lang w:val="en-US"/>
        </w:rPr>
        <w:t>.</w:t>
      </w:r>
      <w:r w:rsidR="001F7E05">
        <w:rPr>
          <w:rFonts w:ascii="Arial" w:hAnsi="Arial" w:cs="Arial"/>
          <w:b/>
          <w:bCs/>
          <w:sz w:val="22"/>
          <w:szCs w:val="22"/>
          <w:lang w:val="en-US"/>
        </w:rPr>
        <w:t>2</w:t>
      </w:r>
      <w:r w:rsidR="00827970">
        <w:rPr>
          <w:rFonts w:ascii="Arial" w:hAnsi="Arial" w:cs="Arial"/>
          <w:b/>
          <w:bCs/>
          <w:sz w:val="22"/>
          <w:szCs w:val="22"/>
          <w:lang w:val="en-US"/>
        </w:rPr>
        <w:t xml:space="preserve">.1 </w:t>
      </w:r>
      <w:r w:rsidR="008A1DB9" w:rsidRPr="008A1DB9">
        <w:rPr>
          <w:rFonts w:ascii="Arial" w:hAnsi="Arial" w:cs="Arial"/>
          <w:b/>
          <w:bCs/>
          <w:sz w:val="22"/>
          <w:szCs w:val="22"/>
          <w:lang w:val="en-US"/>
        </w:rPr>
        <w:t>Past seeding operations</w:t>
      </w:r>
    </w:p>
    <w:p w14:paraId="1E2FE603" w14:textId="77777777" w:rsidR="00035EE9" w:rsidRDefault="00035EE9" w:rsidP="005354DF">
      <w:pPr>
        <w:spacing w:after="0" w:line="240" w:lineRule="auto"/>
        <w:rPr>
          <w:rFonts w:ascii="Arial" w:hAnsi="Arial" w:cs="Arial"/>
          <w:sz w:val="22"/>
          <w:szCs w:val="22"/>
          <w:lang w:val="en-US"/>
        </w:rPr>
      </w:pPr>
    </w:p>
    <w:tbl>
      <w:tblPr>
        <w:tblStyle w:val="TableGrid"/>
        <w:tblW w:w="9151" w:type="dxa"/>
        <w:tblLook w:val="04A0" w:firstRow="1" w:lastRow="0" w:firstColumn="1" w:lastColumn="0" w:noHBand="0" w:noVBand="1"/>
      </w:tblPr>
      <w:tblGrid>
        <w:gridCol w:w="1441"/>
        <w:gridCol w:w="1505"/>
        <w:gridCol w:w="1238"/>
        <w:gridCol w:w="251"/>
        <w:gridCol w:w="408"/>
        <w:gridCol w:w="1074"/>
        <w:gridCol w:w="108"/>
        <w:gridCol w:w="643"/>
        <w:gridCol w:w="706"/>
        <w:gridCol w:w="135"/>
        <w:gridCol w:w="677"/>
        <w:gridCol w:w="965"/>
      </w:tblGrid>
      <w:tr w:rsidR="00A94241" w14:paraId="6DD147B5" w14:textId="77777777" w:rsidTr="002452BB">
        <w:tc>
          <w:tcPr>
            <w:tcW w:w="4184" w:type="dxa"/>
            <w:gridSpan w:val="3"/>
          </w:tcPr>
          <w:p w14:paraId="2ECECED1" w14:textId="006B0C24" w:rsidR="00A94241" w:rsidRDefault="00EE6C5A" w:rsidP="005354DF">
            <w:pPr>
              <w:rPr>
                <w:rFonts w:ascii="Arial" w:hAnsi="Arial" w:cs="Arial"/>
                <w:sz w:val="22"/>
                <w:szCs w:val="22"/>
                <w:lang w:val="en-US"/>
              </w:rPr>
            </w:pPr>
            <w:permStart w:id="1033794782" w:edGrp="everyone" w:colFirst="1" w:colLast="1"/>
            <w:permStart w:id="947071139" w:edGrp="everyone" w:colFirst="3" w:colLast="3"/>
            <w:permStart w:id="778128446" w:edGrp="everyone" w:colFirst="5" w:colLast="5"/>
            <w:r w:rsidRPr="00EE6C5A">
              <w:rPr>
                <w:rFonts w:ascii="Arial" w:hAnsi="Arial" w:cs="Arial"/>
                <w:sz w:val="22"/>
                <w:szCs w:val="22"/>
              </w:rPr>
              <w:t>Has sandalwood been intentionally established (planted) on this location in the past, for regeneration purposes under a condition of a licence or authority (where it cannot be taken for supply)? If yes, it is recommended that GPS data for these areas is provided.</w:t>
            </w:r>
          </w:p>
        </w:tc>
        <w:sdt>
          <w:sdtPr>
            <w:rPr>
              <w:rFonts w:ascii="Arial" w:hAnsi="Arial" w:cs="Arial"/>
              <w:sz w:val="22"/>
              <w:szCs w:val="22"/>
              <w:lang w:val="en-US"/>
            </w:rPr>
            <w:id w:val="1286386605"/>
            <w14:checkbox>
              <w14:checked w14:val="0"/>
              <w14:checkedState w14:val="2612" w14:font="MS Gothic"/>
              <w14:uncheckedState w14:val="2610" w14:font="MS Gothic"/>
            </w14:checkbox>
          </w:sdtPr>
          <w:sdtEndPr/>
          <w:sdtContent>
            <w:tc>
              <w:tcPr>
                <w:tcW w:w="659" w:type="dxa"/>
                <w:gridSpan w:val="2"/>
                <w:vAlign w:val="center"/>
              </w:tcPr>
              <w:p w14:paraId="4EE0FCD2" w14:textId="11AF2CB8" w:rsidR="00A94241" w:rsidRDefault="00A94241" w:rsidP="002452BB">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1182" w:type="dxa"/>
            <w:gridSpan w:val="2"/>
            <w:vAlign w:val="center"/>
          </w:tcPr>
          <w:p w14:paraId="284FD66A" w14:textId="4BF70E94" w:rsidR="00A94241" w:rsidRDefault="00A94241" w:rsidP="002452BB">
            <w:pPr>
              <w:rPr>
                <w:rFonts w:ascii="Arial" w:hAnsi="Arial" w:cs="Arial"/>
                <w:sz w:val="22"/>
                <w:szCs w:val="22"/>
                <w:lang w:val="en-US"/>
              </w:rPr>
            </w:pPr>
            <w:r>
              <w:rPr>
                <w:rFonts w:ascii="Arial" w:hAnsi="Arial" w:cs="Arial"/>
                <w:sz w:val="22"/>
                <w:szCs w:val="22"/>
                <w:lang w:val="en-US"/>
              </w:rPr>
              <w:t>Yes (complete below)</w:t>
            </w:r>
          </w:p>
        </w:tc>
        <w:sdt>
          <w:sdtPr>
            <w:rPr>
              <w:rFonts w:ascii="Arial" w:hAnsi="Arial" w:cs="Arial"/>
              <w:sz w:val="22"/>
              <w:szCs w:val="22"/>
              <w:lang w:val="en-US"/>
            </w:rPr>
            <w:id w:val="-1914228918"/>
            <w14:checkbox>
              <w14:checked w14:val="0"/>
              <w14:checkedState w14:val="2612" w14:font="MS Gothic"/>
              <w14:uncheckedState w14:val="2610" w14:font="MS Gothic"/>
            </w14:checkbox>
          </w:sdtPr>
          <w:sdtEndPr/>
          <w:sdtContent>
            <w:tc>
              <w:tcPr>
                <w:tcW w:w="643" w:type="dxa"/>
                <w:vAlign w:val="center"/>
              </w:tcPr>
              <w:p w14:paraId="19E156FC" w14:textId="3895A5DC" w:rsidR="00A94241" w:rsidRDefault="00A94241" w:rsidP="002452BB">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706" w:type="dxa"/>
            <w:vAlign w:val="center"/>
          </w:tcPr>
          <w:p w14:paraId="74D2B70B" w14:textId="39EB172D" w:rsidR="00A94241" w:rsidRDefault="00A94241" w:rsidP="002452BB">
            <w:pPr>
              <w:rPr>
                <w:rFonts w:ascii="Arial" w:hAnsi="Arial" w:cs="Arial"/>
                <w:sz w:val="22"/>
                <w:szCs w:val="22"/>
                <w:lang w:val="en-US"/>
              </w:rPr>
            </w:pPr>
            <w:r>
              <w:rPr>
                <w:rFonts w:ascii="Arial" w:hAnsi="Arial" w:cs="Arial"/>
                <w:sz w:val="22"/>
                <w:szCs w:val="22"/>
                <w:lang w:val="en-US"/>
              </w:rPr>
              <w:t>No</w:t>
            </w:r>
          </w:p>
        </w:tc>
        <w:sdt>
          <w:sdtPr>
            <w:rPr>
              <w:rFonts w:ascii="Arial" w:hAnsi="Arial" w:cs="Arial"/>
              <w:sz w:val="22"/>
              <w:szCs w:val="22"/>
              <w:lang w:val="en-US"/>
            </w:rPr>
            <w:id w:val="1022827109"/>
            <w14:checkbox>
              <w14:checked w14:val="0"/>
              <w14:checkedState w14:val="2612" w14:font="MS Gothic"/>
              <w14:uncheckedState w14:val="2610" w14:font="MS Gothic"/>
            </w14:checkbox>
          </w:sdtPr>
          <w:sdtEndPr/>
          <w:sdtContent>
            <w:tc>
              <w:tcPr>
                <w:tcW w:w="812" w:type="dxa"/>
                <w:gridSpan w:val="2"/>
                <w:vAlign w:val="center"/>
              </w:tcPr>
              <w:p w14:paraId="120AEB09" w14:textId="72D7D032" w:rsidR="00A94241" w:rsidRDefault="00A94241" w:rsidP="002452BB">
                <w:pPr>
                  <w:rPr>
                    <w:rFonts w:ascii="Arial" w:hAnsi="Arial" w:cs="Arial"/>
                    <w:sz w:val="22"/>
                    <w:szCs w:val="22"/>
                    <w:lang w:val="en-US"/>
                  </w:rPr>
                </w:pPr>
                <w:r>
                  <w:rPr>
                    <w:rFonts w:ascii="MS Gothic" w:eastAsia="MS Gothic" w:hAnsi="MS Gothic" w:cs="Arial" w:hint="eastAsia"/>
                    <w:sz w:val="22"/>
                    <w:szCs w:val="22"/>
                    <w:lang w:val="en-US"/>
                  </w:rPr>
                  <w:t>☐</w:t>
                </w:r>
              </w:p>
            </w:tc>
          </w:sdtContent>
        </w:sdt>
        <w:tc>
          <w:tcPr>
            <w:tcW w:w="965" w:type="dxa"/>
            <w:vAlign w:val="center"/>
          </w:tcPr>
          <w:p w14:paraId="52C5155C" w14:textId="2103B5CF" w:rsidR="00A94241" w:rsidRDefault="00A94241" w:rsidP="002452BB">
            <w:pPr>
              <w:rPr>
                <w:rFonts w:ascii="Arial" w:hAnsi="Arial" w:cs="Arial"/>
                <w:sz w:val="22"/>
                <w:szCs w:val="22"/>
                <w:lang w:val="en-US"/>
              </w:rPr>
            </w:pPr>
            <w:r>
              <w:rPr>
                <w:rFonts w:ascii="Arial" w:hAnsi="Arial" w:cs="Arial"/>
                <w:sz w:val="22"/>
                <w:szCs w:val="22"/>
                <w:lang w:val="en-US"/>
              </w:rPr>
              <w:t>Unsure</w:t>
            </w:r>
          </w:p>
        </w:tc>
      </w:tr>
      <w:permEnd w:id="1033794782"/>
      <w:permEnd w:id="947071139"/>
      <w:permEnd w:id="778128446"/>
      <w:tr w:rsidR="002C206E" w14:paraId="6E901F74" w14:textId="77777777" w:rsidTr="00E56D16">
        <w:tc>
          <w:tcPr>
            <w:tcW w:w="1441" w:type="dxa"/>
            <w:vMerge w:val="restart"/>
            <w:vAlign w:val="center"/>
          </w:tcPr>
          <w:p w14:paraId="4C87D577" w14:textId="6463FEA7" w:rsidR="002C206E" w:rsidRDefault="002C206E" w:rsidP="00E56D16">
            <w:pPr>
              <w:rPr>
                <w:rFonts w:ascii="Arial" w:hAnsi="Arial" w:cs="Arial"/>
                <w:sz w:val="22"/>
                <w:szCs w:val="22"/>
                <w:lang w:val="en-US"/>
              </w:rPr>
            </w:pPr>
            <w:r>
              <w:rPr>
                <w:rFonts w:ascii="Arial" w:hAnsi="Arial" w:cs="Arial"/>
                <w:sz w:val="22"/>
                <w:szCs w:val="22"/>
                <w:lang w:val="en-US"/>
              </w:rPr>
              <w:t>Year</w:t>
            </w:r>
          </w:p>
        </w:tc>
        <w:tc>
          <w:tcPr>
            <w:tcW w:w="1505" w:type="dxa"/>
            <w:vMerge w:val="restart"/>
            <w:vAlign w:val="center"/>
          </w:tcPr>
          <w:p w14:paraId="121506A2" w14:textId="2A30F86C" w:rsidR="002C206E" w:rsidRDefault="002C206E" w:rsidP="00E56D16">
            <w:pPr>
              <w:rPr>
                <w:rFonts w:ascii="Arial" w:hAnsi="Arial" w:cs="Arial"/>
                <w:sz w:val="22"/>
                <w:szCs w:val="22"/>
                <w:lang w:val="en-US"/>
              </w:rPr>
            </w:pPr>
            <w:r>
              <w:rPr>
                <w:rFonts w:ascii="Arial" w:hAnsi="Arial" w:cs="Arial"/>
                <w:sz w:val="22"/>
                <w:szCs w:val="22"/>
                <w:lang w:val="en-US"/>
              </w:rPr>
              <w:t>Location</w:t>
            </w:r>
          </w:p>
        </w:tc>
        <w:tc>
          <w:tcPr>
            <w:tcW w:w="1489" w:type="dxa"/>
            <w:gridSpan w:val="2"/>
            <w:vMerge w:val="restart"/>
            <w:vAlign w:val="center"/>
          </w:tcPr>
          <w:p w14:paraId="4BAC2481" w14:textId="09BF374F" w:rsidR="002C206E" w:rsidRDefault="002C206E" w:rsidP="00E56D16">
            <w:pPr>
              <w:rPr>
                <w:rFonts w:ascii="Arial" w:hAnsi="Arial" w:cs="Arial"/>
                <w:sz w:val="22"/>
                <w:szCs w:val="22"/>
                <w:lang w:val="en-US"/>
              </w:rPr>
            </w:pPr>
            <w:r>
              <w:rPr>
                <w:rFonts w:ascii="Arial" w:hAnsi="Arial" w:cs="Arial"/>
                <w:sz w:val="22"/>
                <w:szCs w:val="22"/>
                <w:lang w:val="en-US"/>
              </w:rPr>
              <w:t xml:space="preserve">Quantity of </w:t>
            </w:r>
            <w:proofErr w:type="gramStart"/>
            <w:r>
              <w:rPr>
                <w:rFonts w:ascii="Arial" w:hAnsi="Arial" w:cs="Arial"/>
                <w:sz w:val="22"/>
                <w:szCs w:val="22"/>
                <w:lang w:val="en-US"/>
              </w:rPr>
              <w:t>seed</w:t>
            </w:r>
            <w:proofErr w:type="gramEnd"/>
            <w:r>
              <w:rPr>
                <w:rFonts w:ascii="Arial" w:hAnsi="Arial" w:cs="Arial"/>
                <w:sz w:val="22"/>
                <w:szCs w:val="22"/>
                <w:lang w:val="en-US"/>
              </w:rPr>
              <w:t xml:space="preserve"> sown</w:t>
            </w:r>
          </w:p>
        </w:tc>
        <w:tc>
          <w:tcPr>
            <w:tcW w:w="1482" w:type="dxa"/>
            <w:gridSpan w:val="2"/>
            <w:vMerge w:val="restart"/>
            <w:vAlign w:val="center"/>
          </w:tcPr>
          <w:p w14:paraId="260156C9" w14:textId="356B069D" w:rsidR="002C206E" w:rsidRDefault="002C206E" w:rsidP="00E56D16">
            <w:pPr>
              <w:rPr>
                <w:rFonts w:ascii="Arial" w:hAnsi="Arial" w:cs="Arial"/>
                <w:sz w:val="22"/>
                <w:szCs w:val="22"/>
                <w:lang w:val="en-US"/>
              </w:rPr>
            </w:pPr>
            <w:r>
              <w:rPr>
                <w:rFonts w:ascii="Arial" w:hAnsi="Arial" w:cs="Arial"/>
                <w:sz w:val="22"/>
                <w:szCs w:val="22"/>
                <w:lang w:val="en-US"/>
              </w:rPr>
              <w:t>Area covered (hectares)</w:t>
            </w:r>
          </w:p>
        </w:tc>
        <w:tc>
          <w:tcPr>
            <w:tcW w:w="3231" w:type="dxa"/>
            <w:gridSpan w:val="6"/>
          </w:tcPr>
          <w:p w14:paraId="5513AAE6" w14:textId="52719189" w:rsidR="002C206E" w:rsidRDefault="002C206E" w:rsidP="005354DF">
            <w:pPr>
              <w:rPr>
                <w:rFonts w:ascii="Arial" w:hAnsi="Arial" w:cs="Arial"/>
                <w:sz w:val="22"/>
                <w:szCs w:val="22"/>
                <w:lang w:val="en-US"/>
              </w:rPr>
            </w:pPr>
            <w:r>
              <w:rPr>
                <w:rFonts w:ascii="Arial" w:hAnsi="Arial" w:cs="Arial"/>
                <w:sz w:val="22"/>
                <w:szCs w:val="22"/>
                <w:lang w:val="en-US"/>
              </w:rPr>
              <w:t>Recruitment success (where this information is available)</w:t>
            </w:r>
          </w:p>
        </w:tc>
      </w:tr>
      <w:tr w:rsidR="002C206E" w14:paraId="6715A845" w14:textId="77777777" w:rsidTr="002452BB">
        <w:tc>
          <w:tcPr>
            <w:tcW w:w="1441" w:type="dxa"/>
            <w:vMerge/>
          </w:tcPr>
          <w:p w14:paraId="5B310EF9" w14:textId="77777777" w:rsidR="002C206E" w:rsidRDefault="002C206E" w:rsidP="005354DF">
            <w:pPr>
              <w:rPr>
                <w:rFonts w:ascii="Arial" w:hAnsi="Arial" w:cs="Arial"/>
                <w:sz w:val="22"/>
                <w:szCs w:val="22"/>
                <w:lang w:val="en-US"/>
              </w:rPr>
            </w:pPr>
          </w:p>
        </w:tc>
        <w:tc>
          <w:tcPr>
            <w:tcW w:w="1505" w:type="dxa"/>
            <w:vMerge/>
          </w:tcPr>
          <w:p w14:paraId="041841E0" w14:textId="77777777" w:rsidR="002C206E" w:rsidRDefault="002C206E" w:rsidP="005354DF">
            <w:pPr>
              <w:rPr>
                <w:rFonts w:ascii="Arial" w:hAnsi="Arial" w:cs="Arial"/>
                <w:sz w:val="22"/>
                <w:szCs w:val="22"/>
                <w:lang w:val="en-US"/>
              </w:rPr>
            </w:pPr>
          </w:p>
        </w:tc>
        <w:tc>
          <w:tcPr>
            <w:tcW w:w="1489" w:type="dxa"/>
            <w:gridSpan w:val="2"/>
            <w:vMerge/>
          </w:tcPr>
          <w:p w14:paraId="31A3D291" w14:textId="77777777" w:rsidR="002C206E" w:rsidRDefault="002C206E" w:rsidP="005354DF">
            <w:pPr>
              <w:rPr>
                <w:rFonts w:ascii="Arial" w:hAnsi="Arial" w:cs="Arial"/>
                <w:sz w:val="22"/>
                <w:szCs w:val="22"/>
                <w:lang w:val="en-US"/>
              </w:rPr>
            </w:pPr>
          </w:p>
        </w:tc>
        <w:tc>
          <w:tcPr>
            <w:tcW w:w="1482" w:type="dxa"/>
            <w:gridSpan w:val="2"/>
            <w:vMerge/>
          </w:tcPr>
          <w:p w14:paraId="74D1D43F" w14:textId="77777777" w:rsidR="002C206E" w:rsidRDefault="002C206E" w:rsidP="005354DF">
            <w:pPr>
              <w:rPr>
                <w:rFonts w:ascii="Arial" w:hAnsi="Arial" w:cs="Arial"/>
                <w:sz w:val="22"/>
                <w:szCs w:val="22"/>
                <w:lang w:val="en-US"/>
              </w:rPr>
            </w:pPr>
          </w:p>
        </w:tc>
        <w:tc>
          <w:tcPr>
            <w:tcW w:w="1592" w:type="dxa"/>
            <w:gridSpan w:val="4"/>
          </w:tcPr>
          <w:p w14:paraId="30C87158" w14:textId="4AB8E2AF" w:rsidR="002C206E" w:rsidRDefault="002C206E" w:rsidP="005354DF">
            <w:pPr>
              <w:rPr>
                <w:rFonts w:ascii="Arial" w:hAnsi="Arial" w:cs="Arial"/>
                <w:sz w:val="22"/>
                <w:szCs w:val="22"/>
                <w:lang w:val="en-US"/>
              </w:rPr>
            </w:pPr>
            <w:r>
              <w:rPr>
                <w:rFonts w:ascii="Arial" w:hAnsi="Arial" w:cs="Arial"/>
                <w:sz w:val="22"/>
                <w:szCs w:val="22"/>
                <w:lang w:val="en-US"/>
              </w:rPr>
              <w:t>% success</w:t>
            </w:r>
          </w:p>
        </w:tc>
        <w:tc>
          <w:tcPr>
            <w:tcW w:w="1639" w:type="dxa"/>
            <w:gridSpan w:val="2"/>
          </w:tcPr>
          <w:p w14:paraId="14B10B92" w14:textId="1CC03312" w:rsidR="002C206E" w:rsidRDefault="002C206E" w:rsidP="005354DF">
            <w:pPr>
              <w:rPr>
                <w:rFonts w:ascii="Arial" w:hAnsi="Arial" w:cs="Arial"/>
                <w:sz w:val="22"/>
                <w:szCs w:val="22"/>
                <w:lang w:val="en-US"/>
              </w:rPr>
            </w:pPr>
            <w:r>
              <w:rPr>
                <w:rFonts w:ascii="Arial" w:hAnsi="Arial" w:cs="Arial"/>
                <w:sz w:val="22"/>
                <w:szCs w:val="22"/>
                <w:lang w:val="en-US"/>
              </w:rPr>
              <w:t>Stems/hectare</w:t>
            </w:r>
          </w:p>
        </w:tc>
      </w:tr>
      <w:tr w:rsidR="003F06A7" w14:paraId="3E7FF338" w14:textId="77777777" w:rsidTr="002452BB">
        <w:tc>
          <w:tcPr>
            <w:tcW w:w="1441" w:type="dxa"/>
          </w:tcPr>
          <w:p w14:paraId="2A13A68B" w14:textId="77777777" w:rsidR="003F06A7" w:rsidRDefault="003F06A7" w:rsidP="005354DF">
            <w:pPr>
              <w:rPr>
                <w:rFonts w:ascii="Arial" w:hAnsi="Arial" w:cs="Arial"/>
                <w:sz w:val="22"/>
                <w:szCs w:val="22"/>
                <w:lang w:val="en-US"/>
              </w:rPr>
            </w:pPr>
            <w:permStart w:id="325797916" w:edGrp="everyone" w:colFirst="0" w:colLast="0"/>
            <w:permStart w:id="498537223" w:edGrp="everyone" w:colFirst="1" w:colLast="1"/>
            <w:permStart w:id="365243648" w:edGrp="everyone" w:colFirst="2" w:colLast="2"/>
            <w:permStart w:id="755722644" w:edGrp="everyone" w:colFirst="3" w:colLast="3"/>
            <w:permStart w:id="1829908615" w:edGrp="everyone" w:colFirst="4" w:colLast="4"/>
            <w:permStart w:id="1536104134" w:edGrp="everyone" w:colFirst="5" w:colLast="5"/>
          </w:p>
        </w:tc>
        <w:tc>
          <w:tcPr>
            <w:tcW w:w="1505" w:type="dxa"/>
          </w:tcPr>
          <w:p w14:paraId="4EE8F0A5" w14:textId="77777777" w:rsidR="003F06A7" w:rsidRDefault="003F06A7" w:rsidP="005354DF">
            <w:pPr>
              <w:rPr>
                <w:rFonts w:ascii="Arial" w:hAnsi="Arial" w:cs="Arial"/>
                <w:sz w:val="22"/>
                <w:szCs w:val="22"/>
                <w:lang w:val="en-US"/>
              </w:rPr>
            </w:pPr>
          </w:p>
        </w:tc>
        <w:tc>
          <w:tcPr>
            <w:tcW w:w="1489" w:type="dxa"/>
            <w:gridSpan w:val="2"/>
          </w:tcPr>
          <w:p w14:paraId="5964D516" w14:textId="77777777" w:rsidR="003F06A7" w:rsidRDefault="003F06A7" w:rsidP="005354DF">
            <w:pPr>
              <w:rPr>
                <w:rFonts w:ascii="Arial" w:hAnsi="Arial" w:cs="Arial"/>
                <w:sz w:val="22"/>
                <w:szCs w:val="22"/>
                <w:lang w:val="en-US"/>
              </w:rPr>
            </w:pPr>
          </w:p>
        </w:tc>
        <w:tc>
          <w:tcPr>
            <w:tcW w:w="1482" w:type="dxa"/>
            <w:gridSpan w:val="2"/>
          </w:tcPr>
          <w:p w14:paraId="0C4FA375" w14:textId="77777777" w:rsidR="003F06A7" w:rsidRDefault="003F06A7" w:rsidP="005354DF">
            <w:pPr>
              <w:rPr>
                <w:rFonts w:ascii="Arial" w:hAnsi="Arial" w:cs="Arial"/>
                <w:sz w:val="22"/>
                <w:szCs w:val="22"/>
                <w:lang w:val="en-US"/>
              </w:rPr>
            </w:pPr>
          </w:p>
        </w:tc>
        <w:tc>
          <w:tcPr>
            <w:tcW w:w="1592" w:type="dxa"/>
            <w:gridSpan w:val="4"/>
          </w:tcPr>
          <w:p w14:paraId="663E79A5" w14:textId="77777777" w:rsidR="003F06A7" w:rsidRDefault="003F06A7" w:rsidP="005354DF">
            <w:pPr>
              <w:rPr>
                <w:rFonts w:ascii="Arial" w:hAnsi="Arial" w:cs="Arial"/>
                <w:sz w:val="22"/>
                <w:szCs w:val="22"/>
                <w:lang w:val="en-US"/>
              </w:rPr>
            </w:pPr>
          </w:p>
        </w:tc>
        <w:tc>
          <w:tcPr>
            <w:tcW w:w="1639" w:type="dxa"/>
            <w:gridSpan w:val="2"/>
          </w:tcPr>
          <w:p w14:paraId="05CDAD59" w14:textId="77777777" w:rsidR="003F06A7" w:rsidRDefault="003F06A7" w:rsidP="005354DF">
            <w:pPr>
              <w:rPr>
                <w:rFonts w:ascii="Arial" w:hAnsi="Arial" w:cs="Arial"/>
                <w:sz w:val="22"/>
                <w:szCs w:val="22"/>
                <w:lang w:val="en-US"/>
              </w:rPr>
            </w:pPr>
          </w:p>
        </w:tc>
      </w:tr>
      <w:tr w:rsidR="003F06A7" w14:paraId="27EA3183" w14:textId="77777777" w:rsidTr="002452BB">
        <w:tc>
          <w:tcPr>
            <w:tcW w:w="1441" w:type="dxa"/>
          </w:tcPr>
          <w:p w14:paraId="4DA2748C" w14:textId="77777777" w:rsidR="003F06A7" w:rsidRDefault="003F06A7" w:rsidP="005354DF">
            <w:pPr>
              <w:rPr>
                <w:rFonts w:ascii="Arial" w:hAnsi="Arial" w:cs="Arial"/>
                <w:sz w:val="22"/>
                <w:szCs w:val="22"/>
                <w:lang w:val="en-US"/>
              </w:rPr>
            </w:pPr>
            <w:permStart w:id="921917700" w:edGrp="everyone" w:colFirst="0" w:colLast="0"/>
            <w:permStart w:id="624047521" w:edGrp="everyone" w:colFirst="1" w:colLast="1"/>
            <w:permStart w:id="1294017029" w:edGrp="everyone" w:colFirst="2" w:colLast="2"/>
            <w:permStart w:id="1861694293" w:edGrp="everyone" w:colFirst="3" w:colLast="3"/>
            <w:permStart w:id="1488278061" w:edGrp="everyone" w:colFirst="4" w:colLast="4"/>
            <w:permStart w:id="1456889293" w:edGrp="everyone" w:colFirst="5" w:colLast="5"/>
            <w:permEnd w:id="325797916"/>
            <w:permEnd w:id="498537223"/>
            <w:permEnd w:id="365243648"/>
            <w:permEnd w:id="755722644"/>
            <w:permEnd w:id="1829908615"/>
            <w:permEnd w:id="1536104134"/>
          </w:p>
        </w:tc>
        <w:tc>
          <w:tcPr>
            <w:tcW w:w="1505" w:type="dxa"/>
          </w:tcPr>
          <w:p w14:paraId="6C5E0A74" w14:textId="77777777" w:rsidR="003F06A7" w:rsidRDefault="003F06A7" w:rsidP="005354DF">
            <w:pPr>
              <w:rPr>
                <w:rFonts w:ascii="Arial" w:hAnsi="Arial" w:cs="Arial"/>
                <w:sz w:val="22"/>
                <w:szCs w:val="22"/>
                <w:lang w:val="en-US"/>
              </w:rPr>
            </w:pPr>
          </w:p>
        </w:tc>
        <w:tc>
          <w:tcPr>
            <w:tcW w:w="1489" w:type="dxa"/>
            <w:gridSpan w:val="2"/>
          </w:tcPr>
          <w:p w14:paraId="6EC3FE0C" w14:textId="77777777" w:rsidR="003F06A7" w:rsidRDefault="003F06A7" w:rsidP="005354DF">
            <w:pPr>
              <w:rPr>
                <w:rFonts w:ascii="Arial" w:hAnsi="Arial" w:cs="Arial"/>
                <w:sz w:val="22"/>
                <w:szCs w:val="22"/>
                <w:lang w:val="en-US"/>
              </w:rPr>
            </w:pPr>
          </w:p>
        </w:tc>
        <w:tc>
          <w:tcPr>
            <w:tcW w:w="1482" w:type="dxa"/>
            <w:gridSpan w:val="2"/>
          </w:tcPr>
          <w:p w14:paraId="6FF60094" w14:textId="77777777" w:rsidR="003F06A7" w:rsidRDefault="003F06A7" w:rsidP="005354DF">
            <w:pPr>
              <w:rPr>
                <w:rFonts w:ascii="Arial" w:hAnsi="Arial" w:cs="Arial"/>
                <w:sz w:val="22"/>
                <w:szCs w:val="22"/>
                <w:lang w:val="en-US"/>
              </w:rPr>
            </w:pPr>
          </w:p>
        </w:tc>
        <w:tc>
          <w:tcPr>
            <w:tcW w:w="1592" w:type="dxa"/>
            <w:gridSpan w:val="4"/>
          </w:tcPr>
          <w:p w14:paraId="4B810F19" w14:textId="77777777" w:rsidR="003F06A7" w:rsidRDefault="003F06A7" w:rsidP="005354DF">
            <w:pPr>
              <w:rPr>
                <w:rFonts w:ascii="Arial" w:hAnsi="Arial" w:cs="Arial"/>
                <w:sz w:val="22"/>
                <w:szCs w:val="22"/>
                <w:lang w:val="en-US"/>
              </w:rPr>
            </w:pPr>
          </w:p>
        </w:tc>
        <w:tc>
          <w:tcPr>
            <w:tcW w:w="1639" w:type="dxa"/>
            <w:gridSpan w:val="2"/>
          </w:tcPr>
          <w:p w14:paraId="312D0A20" w14:textId="77777777" w:rsidR="003F06A7" w:rsidRDefault="003F06A7" w:rsidP="005354DF">
            <w:pPr>
              <w:rPr>
                <w:rFonts w:ascii="Arial" w:hAnsi="Arial" w:cs="Arial"/>
                <w:sz w:val="22"/>
                <w:szCs w:val="22"/>
                <w:lang w:val="en-US"/>
              </w:rPr>
            </w:pPr>
          </w:p>
        </w:tc>
      </w:tr>
      <w:tr w:rsidR="003F06A7" w14:paraId="4DC4D8B3" w14:textId="77777777" w:rsidTr="002452BB">
        <w:tc>
          <w:tcPr>
            <w:tcW w:w="1441" w:type="dxa"/>
          </w:tcPr>
          <w:p w14:paraId="5E7A37CB" w14:textId="77777777" w:rsidR="003F06A7" w:rsidRDefault="003F06A7" w:rsidP="005354DF">
            <w:pPr>
              <w:rPr>
                <w:rFonts w:ascii="Arial" w:hAnsi="Arial" w:cs="Arial"/>
                <w:sz w:val="22"/>
                <w:szCs w:val="22"/>
                <w:lang w:val="en-US"/>
              </w:rPr>
            </w:pPr>
            <w:permStart w:id="33952862" w:edGrp="everyone" w:colFirst="0" w:colLast="0"/>
            <w:permStart w:id="2011250868" w:edGrp="everyone" w:colFirst="1" w:colLast="1"/>
            <w:permStart w:id="1253066815" w:edGrp="everyone" w:colFirst="2" w:colLast="2"/>
            <w:permStart w:id="193857029" w:edGrp="everyone" w:colFirst="3" w:colLast="3"/>
            <w:permStart w:id="1316519646" w:edGrp="everyone" w:colFirst="4" w:colLast="4"/>
            <w:permStart w:id="893129773" w:edGrp="everyone" w:colFirst="5" w:colLast="5"/>
            <w:permEnd w:id="921917700"/>
            <w:permEnd w:id="624047521"/>
            <w:permEnd w:id="1294017029"/>
            <w:permEnd w:id="1861694293"/>
            <w:permEnd w:id="1488278061"/>
            <w:permEnd w:id="1456889293"/>
          </w:p>
        </w:tc>
        <w:tc>
          <w:tcPr>
            <w:tcW w:w="1505" w:type="dxa"/>
          </w:tcPr>
          <w:p w14:paraId="11BB5259" w14:textId="77777777" w:rsidR="003F06A7" w:rsidRDefault="003F06A7" w:rsidP="005354DF">
            <w:pPr>
              <w:rPr>
                <w:rFonts w:ascii="Arial" w:hAnsi="Arial" w:cs="Arial"/>
                <w:sz w:val="22"/>
                <w:szCs w:val="22"/>
                <w:lang w:val="en-US"/>
              </w:rPr>
            </w:pPr>
          </w:p>
        </w:tc>
        <w:tc>
          <w:tcPr>
            <w:tcW w:w="1489" w:type="dxa"/>
            <w:gridSpan w:val="2"/>
          </w:tcPr>
          <w:p w14:paraId="5A52CD83" w14:textId="77777777" w:rsidR="003F06A7" w:rsidRDefault="003F06A7" w:rsidP="005354DF">
            <w:pPr>
              <w:rPr>
                <w:rFonts w:ascii="Arial" w:hAnsi="Arial" w:cs="Arial"/>
                <w:sz w:val="22"/>
                <w:szCs w:val="22"/>
                <w:lang w:val="en-US"/>
              </w:rPr>
            </w:pPr>
          </w:p>
        </w:tc>
        <w:tc>
          <w:tcPr>
            <w:tcW w:w="1482" w:type="dxa"/>
            <w:gridSpan w:val="2"/>
          </w:tcPr>
          <w:p w14:paraId="35A308BC" w14:textId="77777777" w:rsidR="003F06A7" w:rsidRDefault="003F06A7" w:rsidP="005354DF">
            <w:pPr>
              <w:rPr>
                <w:rFonts w:ascii="Arial" w:hAnsi="Arial" w:cs="Arial"/>
                <w:sz w:val="22"/>
                <w:szCs w:val="22"/>
                <w:lang w:val="en-US"/>
              </w:rPr>
            </w:pPr>
          </w:p>
        </w:tc>
        <w:tc>
          <w:tcPr>
            <w:tcW w:w="1592" w:type="dxa"/>
            <w:gridSpan w:val="4"/>
          </w:tcPr>
          <w:p w14:paraId="4A92EE96" w14:textId="77777777" w:rsidR="003F06A7" w:rsidRDefault="003F06A7" w:rsidP="005354DF">
            <w:pPr>
              <w:rPr>
                <w:rFonts w:ascii="Arial" w:hAnsi="Arial" w:cs="Arial"/>
                <w:sz w:val="22"/>
                <w:szCs w:val="22"/>
                <w:lang w:val="en-US"/>
              </w:rPr>
            </w:pPr>
          </w:p>
        </w:tc>
        <w:tc>
          <w:tcPr>
            <w:tcW w:w="1639" w:type="dxa"/>
            <w:gridSpan w:val="2"/>
          </w:tcPr>
          <w:p w14:paraId="01D7C59D" w14:textId="77777777" w:rsidR="003F06A7" w:rsidRDefault="003F06A7" w:rsidP="005354DF">
            <w:pPr>
              <w:rPr>
                <w:rFonts w:ascii="Arial" w:hAnsi="Arial" w:cs="Arial"/>
                <w:sz w:val="22"/>
                <w:szCs w:val="22"/>
                <w:lang w:val="en-US"/>
              </w:rPr>
            </w:pPr>
          </w:p>
        </w:tc>
      </w:tr>
      <w:permEnd w:id="33952862"/>
      <w:permEnd w:id="2011250868"/>
      <w:permEnd w:id="1253066815"/>
      <w:permEnd w:id="193857029"/>
      <w:permEnd w:id="1316519646"/>
      <w:permEnd w:id="893129773"/>
    </w:tbl>
    <w:p w14:paraId="47D2F4BB" w14:textId="77777777" w:rsidR="007746D1" w:rsidRDefault="007746D1" w:rsidP="005354DF">
      <w:pPr>
        <w:spacing w:after="0" w:line="240" w:lineRule="auto"/>
        <w:rPr>
          <w:rFonts w:ascii="Arial" w:hAnsi="Arial" w:cs="Arial"/>
          <w:sz w:val="22"/>
          <w:szCs w:val="22"/>
          <w:lang w:val="en-US"/>
        </w:rPr>
      </w:pPr>
    </w:p>
    <w:p w14:paraId="78080EAF" w14:textId="5470A9D0" w:rsidR="008A1DB9" w:rsidRPr="00506CCB"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0A6EFA">
        <w:rPr>
          <w:rFonts w:ascii="Arial" w:hAnsi="Arial" w:cs="Arial"/>
          <w:b/>
          <w:bCs/>
          <w:sz w:val="22"/>
          <w:szCs w:val="22"/>
          <w:lang w:val="en-US"/>
        </w:rPr>
        <w:t>.</w:t>
      </w:r>
      <w:r w:rsidR="00C42155">
        <w:rPr>
          <w:rFonts w:ascii="Arial" w:hAnsi="Arial" w:cs="Arial"/>
          <w:b/>
          <w:bCs/>
          <w:sz w:val="22"/>
          <w:szCs w:val="22"/>
          <w:lang w:val="en-US"/>
        </w:rPr>
        <w:t>2</w:t>
      </w:r>
      <w:r w:rsidR="000A6EFA">
        <w:rPr>
          <w:rFonts w:ascii="Arial" w:hAnsi="Arial" w:cs="Arial"/>
          <w:b/>
          <w:bCs/>
          <w:sz w:val="22"/>
          <w:szCs w:val="22"/>
          <w:lang w:val="en-US"/>
        </w:rPr>
        <w:t xml:space="preserve">.2 </w:t>
      </w:r>
      <w:r w:rsidR="00F45E25" w:rsidRPr="00506CCB">
        <w:rPr>
          <w:rFonts w:ascii="Arial" w:hAnsi="Arial" w:cs="Arial"/>
          <w:b/>
          <w:bCs/>
          <w:sz w:val="22"/>
          <w:szCs w:val="22"/>
          <w:lang w:val="en-US"/>
        </w:rPr>
        <w:t>Propose</w:t>
      </w:r>
      <w:r w:rsidR="00EB2695">
        <w:rPr>
          <w:rFonts w:ascii="Arial" w:hAnsi="Arial" w:cs="Arial"/>
          <w:b/>
          <w:bCs/>
          <w:sz w:val="22"/>
          <w:szCs w:val="22"/>
          <w:lang w:val="en-US"/>
        </w:rPr>
        <w:t>d</w:t>
      </w:r>
      <w:r w:rsidR="00F45E25" w:rsidRPr="00506CCB">
        <w:rPr>
          <w:rFonts w:ascii="Arial" w:hAnsi="Arial" w:cs="Arial"/>
          <w:b/>
          <w:bCs/>
          <w:sz w:val="22"/>
          <w:szCs w:val="22"/>
          <w:lang w:val="en-US"/>
        </w:rPr>
        <w:t xml:space="preserve"> seeding strategy</w:t>
      </w:r>
    </w:p>
    <w:p w14:paraId="03637B23" w14:textId="77777777" w:rsidR="00111B50" w:rsidRDefault="00111B50" w:rsidP="005354DF">
      <w:pPr>
        <w:spacing w:after="0" w:line="240" w:lineRule="auto"/>
        <w:rPr>
          <w:rFonts w:ascii="Arial" w:hAnsi="Arial" w:cs="Arial"/>
          <w:sz w:val="22"/>
          <w:szCs w:val="22"/>
          <w:lang w:val="en-US"/>
        </w:rPr>
      </w:pPr>
    </w:p>
    <w:p w14:paraId="4B41341F" w14:textId="6E907E40" w:rsidR="00111B50" w:rsidRDefault="00111B50" w:rsidP="00314DAD">
      <w:pPr>
        <w:spacing w:after="0" w:line="240" w:lineRule="auto"/>
        <w:jc w:val="both"/>
        <w:rPr>
          <w:rFonts w:ascii="Arial" w:hAnsi="Arial" w:cs="Arial"/>
          <w:sz w:val="22"/>
          <w:szCs w:val="22"/>
          <w:lang w:val="en-US"/>
        </w:rPr>
      </w:pPr>
      <w:permStart w:id="859012856" w:edGrp="everyone" w:colFirst="1" w:colLast="1"/>
      <w:permStart w:id="612972901" w:edGrp="everyone"/>
      <w:r w:rsidRPr="00111B50">
        <w:rPr>
          <w:rFonts w:ascii="Arial" w:hAnsi="Arial" w:cs="Arial"/>
          <w:sz w:val="22"/>
          <w:szCs w:val="22"/>
          <w:lang w:val="en-US"/>
        </w:rPr>
        <w:t xml:space="preserve">Discuss the target locations for the seeding that will help to ensure regeneration success e.g. evidence of regeneration occurring at the site, sufficient host species, areas are not subject to substantial threatening processes (e.g. </w:t>
      </w:r>
      <w:r w:rsidR="00EF2D1F">
        <w:rPr>
          <w:rFonts w:ascii="Arial" w:hAnsi="Arial" w:cs="Arial"/>
          <w:sz w:val="22"/>
          <w:szCs w:val="22"/>
          <w:lang w:val="en-US"/>
        </w:rPr>
        <w:t xml:space="preserve">if </w:t>
      </w:r>
      <w:r w:rsidRPr="00111B50">
        <w:rPr>
          <w:rFonts w:ascii="Arial" w:hAnsi="Arial" w:cs="Arial"/>
          <w:sz w:val="22"/>
          <w:szCs w:val="22"/>
          <w:lang w:val="en-US"/>
        </w:rPr>
        <w:t>grazing animals</w:t>
      </w:r>
      <w:r w:rsidR="00EF2D1F">
        <w:rPr>
          <w:rFonts w:ascii="Arial" w:hAnsi="Arial" w:cs="Arial"/>
          <w:sz w:val="22"/>
          <w:szCs w:val="22"/>
          <w:lang w:val="en-US"/>
        </w:rPr>
        <w:t xml:space="preserve"> are present measures are in place </w:t>
      </w:r>
      <w:r w:rsidR="002E7E39">
        <w:rPr>
          <w:rFonts w:ascii="Arial" w:hAnsi="Arial" w:cs="Arial"/>
          <w:sz w:val="22"/>
          <w:szCs w:val="22"/>
          <w:lang w:val="en-US"/>
        </w:rPr>
        <w:t>to protect regeneration from them</w:t>
      </w:r>
      <w:r w:rsidRPr="00111B50">
        <w:rPr>
          <w:rFonts w:ascii="Arial" w:hAnsi="Arial" w:cs="Arial"/>
          <w:sz w:val="22"/>
          <w:szCs w:val="22"/>
          <w:lang w:val="en-US"/>
        </w:rPr>
        <w:t>), and water gaining areas (applicable to Arid regions).</w:t>
      </w:r>
    </w:p>
    <w:p w14:paraId="053C2453" w14:textId="77777777" w:rsidR="009A3EA3" w:rsidRDefault="009A3EA3" w:rsidP="00314DAD">
      <w:pPr>
        <w:spacing w:after="0" w:line="240" w:lineRule="auto"/>
        <w:jc w:val="both"/>
        <w:rPr>
          <w:rFonts w:ascii="Arial" w:hAnsi="Arial" w:cs="Arial"/>
          <w:sz w:val="22"/>
          <w:szCs w:val="22"/>
          <w:lang w:val="en-US"/>
        </w:rPr>
      </w:pPr>
    </w:p>
    <w:p w14:paraId="59D47362" w14:textId="0D2E23C6" w:rsidR="009A3EA3" w:rsidRDefault="009A3EA3" w:rsidP="00314DAD">
      <w:pPr>
        <w:spacing w:after="0" w:line="240" w:lineRule="auto"/>
        <w:jc w:val="both"/>
        <w:rPr>
          <w:rFonts w:ascii="Arial" w:hAnsi="Arial" w:cs="Arial"/>
          <w:sz w:val="22"/>
          <w:szCs w:val="22"/>
          <w:lang w:val="en-US"/>
        </w:rPr>
      </w:pPr>
      <w:r w:rsidRPr="00F0274E">
        <w:rPr>
          <w:rFonts w:ascii="Arial" w:hAnsi="Arial" w:cs="Arial"/>
          <w:sz w:val="22"/>
          <w:szCs w:val="22"/>
          <w:lang w:val="en-US"/>
        </w:rPr>
        <w:t xml:space="preserve">As mentioned earlier under the Regional Protocols for the take of sandalwood, either two (2) (Wheatbelt only) or five (5) kilograms (all other regions) of sandalwood seed is to be planted for each </w:t>
      </w:r>
      <w:proofErr w:type="spellStart"/>
      <w:proofErr w:type="gramStart"/>
      <w:r w:rsidRPr="00F0274E">
        <w:rPr>
          <w:rFonts w:ascii="Arial" w:hAnsi="Arial" w:cs="Arial"/>
          <w:sz w:val="22"/>
          <w:szCs w:val="22"/>
          <w:lang w:val="en-US"/>
        </w:rPr>
        <w:t>tonne</w:t>
      </w:r>
      <w:proofErr w:type="spellEnd"/>
      <w:proofErr w:type="gramEnd"/>
      <w:r w:rsidRPr="00F0274E">
        <w:rPr>
          <w:rFonts w:ascii="Arial" w:hAnsi="Arial" w:cs="Arial"/>
          <w:sz w:val="22"/>
          <w:szCs w:val="22"/>
          <w:lang w:val="en-US"/>
        </w:rPr>
        <w:t xml:space="preserve"> taken.</w:t>
      </w:r>
    </w:p>
    <w:permEnd w:id="859012856"/>
    <w:permEnd w:id="612972901"/>
    <w:p w14:paraId="5B9B8A90" w14:textId="77777777" w:rsidR="00111B50" w:rsidRDefault="00111B50" w:rsidP="005354DF">
      <w:pPr>
        <w:spacing w:after="0" w:line="240" w:lineRule="auto"/>
        <w:rPr>
          <w:rFonts w:ascii="Arial" w:hAnsi="Arial" w:cs="Arial"/>
          <w:sz w:val="22"/>
          <w:szCs w:val="22"/>
          <w:lang w:val="en-US"/>
        </w:rPr>
      </w:pPr>
    </w:p>
    <w:tbl>
      <w:tblPr>
        <w:tblStyle w:val="TableGrid"/>
        <w:tblW w:w="0" w:type="auto"/>
        <w:tblLook w:val="04A0" w:firstRow="1" w:lastRow="0" w:firstColumn="1" w:lastColumn="0" w:noHBand="0" w:noVBand="1"/>
      </w:tblPr>
      <w:tblGrid>
        <w:gridCol w:w="4508"/>
        <w:gridCol w:w="4508"/>
      </w:tblGrid>
      <w:tr w:rsidR="00F45E25" w14:paraId="7D2E3573" w14:textId="77777777" w:rsidTr="00F45E25">
        <w:tc>
          <w:tcPr>
            <w:tcW w:w="4508" w:type="dxa"/>
          </w:tcPr>
          <w:p w14:paraId="58FBFD15" w14:textId="1548025C" w:rsidR="00F45E25" w:rsidRDefault="00EC125E" w:rsidP="005354DF">
            <w:pPr>
              <w:rPr>
                <w:rFonts w:ascii="Arial" w:hAnsi="Arial" w:cs="Arial"/>
                <w:sz w:val="22"/>
                <w:szCs w:val="22"/>
                <w:lang w:val="en-US"/>
              </w:rPr>
            </w:pPr>
            <w:permStart w:id="2114077916" w:edGrp="everyone" w:colFirst="1" w:colLast="1"/>
            <w:r>
              <w:rPr>
                <w:rFonts w:ascii="Arial" w:hAnsi="Arial" w:cs="Arial"/>
                <w:sz w:val="22"/>
                <w:szCs w:val="22"/>
                <w:lang w:val="en-US"/>
              </w:rPr>
              <w:t xml:space="preserve">Where will the seed be collected/sourced from? Seed should preferably be of the same genetic provenance as the sandalwood in the </w:t>
            </w:r>
            <w:proofErr w:type="spellStart"/>
            <w:r>
              <w:rPr>
                <w:rFonts w:ascii="Arial" w:hAnsi="Arial" w:cs="Arial"/>
                <w:sz w:val="22"/>
                <w:szCs w:val="22"/>
                <w:lang w:val="en-US"/>
              </w:rPr>
              <w:t>licence</w:t>
            </w:r>
            <w:proofErr w:type="spellEnd"/>
            <w:r>
              <w:rPr>
                <w:rFonts w:ascii="Arial" w:hAnsi="Arial" w:cs="Arial"/>
                <w:sz w:val="22"/>
                <w:szCs w:val="22"/>
                <w:lang w:val="en-US"/>
              </w:rPr>
              <w:t xml:space="preserve"> area. If the seed </w:t>
            </w:r>
            <w:proofErr w:type="gramStart"/>
            <w:r>
              <w:rPr>
                <w:rFonts w:ascii="Arial" w:hAnsi="Arial" w:cs="Arial"/>
                <w:sz w:val="22"/>
                <w:szCs w:val="22"/>
                <w:lang w:val="en-US"/>
              </w:rPr>
              <w:t>will be</w:t>
            </w:r>
            <w:proofErr w:type="gramEnd"/>
            <w:r>
              <w:rPr>
                <w:rFonts w:ascii="Arial" w:hAnsi="Arial" w:cs="Arial"/>
                <w:sz w:val="22"/>
                <w:szCs w:val="22"/>
                <w:lang w:val="en-US"/>
              </w:rPr>
              <w:t xml:space="preserve"> sourced from plantations</w:t>
            </w:r>
            <w:r w:rsidR="003B67AA">
              <w:rPr>
                <w:rFonts w:ascii="Arial" w:hAnsi="Arial" w:cs="Arial"/>
                <w:sz w:val="22"/>
                <w:szCs w:val="22"/>
                <w:lang w:val="en-US"/>
              </w:rPr>
              <w:t>, please provide evidence that the appropriate provenance will be provided, from either the northern (arid) region or southern (semi-arid) region.</w:t>
            </w:r>
          </w:p>
        </w:tc>
        <w:tc>
          <w:tcPr>
            <w:tcW w:w="4508" w:type="dxa"/>
          </w:tcPr>
          <w:p w14:paraId="3CE38206" w14:textId="77777777" w:rsidR="00F45E25" w:rsidRDefault="00F45E25" w:rsidP="005354DF">
            <w:pPr>
              <w:rPr>
                <w:rFonts w:ascii="Arial" w:hAnsi="Arial" w:cs="Arial"/>
                <w:sz w:val="22"/>
                <w:szCs w:val="22"/>
                <w:lang w:val="en-US"/>
              </w:rPr>
            </w:pPr>
          </w:p>
          <w:p w14:paraId="5628FAE6" w14:textId="77777777" w:rsidR="00C4030A" w:rsidRDefault="00C4030A" w:rsidP="005354DF">
            <w:pPr>
              <w:rPr>
                <w:rFonts w:ascii="Arial" w:hAnsi="Arial" w:cs="Arial"/>
                <w:sz w:val="22"/>
                <w:szCs w:val="22"/>
                <w:lang w:val="en-US"/>
              </w:rPr>
            </w:pPr>
          </w:p>
        </w:tc>
      </w:tr>
      <w:tr w:rsidR="00F45E25" w14:paraId="56D43562" w14:textId="77777777" w:rsidTr="00F45E25">
        <w:tc>
          <w:tcPr>
            <w:tcW w:w="4508" w:type="dxa"/>
          </w:tcPr>
          <w:p w14:paraId="70C56C31" w14:textId="38CF6659" w:rsidR="00F45E25" w:rsidRDefault="00673767" w:rsidP="005354DF">
            <w:pPr>
              <w:rPr>
                <w:rFonts w:ascii="Arial" w:hAnsi="Arial" w:cs="Arial"/>
                <w:sz w:val="22"/>
                <w:szCs w:val="22"/>
                <w:lang w:val="en-US"/>
              </w:rPr>
            </w:pPr>
            <w:permStart w:id="254171739" w:edGrp="everyone" w:colFirst="1" w:colLast="1"/>
            <w:permEnd w:id="2114077916"/>
            <w:r>
              <w:rPr>
                <w:rFonts w:ascii="Arial" w:hAnsi="Arial" w:cs="Arial"/>
                <w:sz w:val="22"/>
                <w:szCs w:val="22"/>
                <w:lang w:val="en-US"/>
              </w:rPr>
              <w:t xml:space="preserve">How many kilograms of sandalwood seed (per </w:t>
            </w:r>
            <w:proofErr w:type="spellStart"/>
            <w:r>
              <w:rPr>
                <w:rFonts w:ascii="Arial" w:hAnsi="Arial" w:cs="Arial"/>
                <w:sz w:val="22"/>
                <w:szCs w:val="22"/>
                <w:lang w:val="en-US"/>
              </w:rPr>
              <w:t>tonne</w:t>
            </w:r>
            <w:proofErr w:type="spellEnd"/>
            <w:r>
              <w:rPr>
                <w:rFonts w:ascii="Arial" w:hAnsi="Arial" w:cs="Arial"/>
                <w:sz w:val="22"/>
                <w:szCs w:val="22"/>
                <w:lang w:val="en-US"/>
              </w:rPr>
              <w:t xml:space="preserve"> living (green)</w:t>
            </w:r>
            <w:r w:rsidR="00506CCB">
              <w:rPr>
                <w:rFonts w:ascii="Arial" w:hAnsi="Arial" w:cs="Arial"/>
                <w:sz w:val="22"/>
                <w:szCs w:val="22"/>
                <w:lang w:val="en-US"/>
              </w:rPr>
              <w:t xml:space="preserve"> and/or dead wood harvested) will be sown each year? (refer to regional protocols)</w:t>
            </w:r>
          </w:p>
        </w:tc>
        <w:tc>
          <w:tcPr>
            <w:tcW w:w="4508" w:type="dxa"/>
          </w:tcPr>
          <w:p w14:paraId="3BBD33C9" w14:textId="77777777" w:rsidR="00F45E25" w:rsidRDefault="00F45E25" w:rsidP="005354DF">
            <w:pPr>
              <w:rPr>
                <w:rFonts w:ascii="Arial" w:hAnsi="Arial" w:cs="Arial"/>
                <w:sz w:val="22"/>
                <w:szCs w:val="22"/>
                <w:lang w:val="en-US"/>
              </w:rPr>
            </w:pPr>
          </w:p>
          <w:p w14:paraId="60D497E6" w14:textId="77777777" w:rsidR="00C4030A" w:rsidRDefault="00C4030A" w:rsidP="005354DF">
            <w:pPr>
              <w:rPr>
                <w:rFonts w:ascii="Arial" w:hAnsi="Arial" w:cs="Arial"/>
                <w:sz w:val="22"/>
                <w:szCs w:val="22"/>
                <w:lang w:val="en-US"/>
              </w:rPr>
            </w:pPr>
          </w:p>
        </w:tc>
      </w:tr>
      <w:tr w:rsidR="00F45E25" w14:paraId="2A0599E8" w14:textId="77777777" w:rsidTr="00F45E25">
        <w:tc>
          <w:tcPr>
            <w:tcW w:w="4508" w:type="dxa"/>
          </w:tcPr>
          <w:p w14:paraId="2610E0D9" w14:textId="21EFA764" w:rsidR="00F45E25" w:rsidRDefault="004A67E6" w:rsidP="005354DF">
            <w:pPr>
              <w:rPr>
                <w:rFonts w:ascii="Arial" w:hAnsi="Arial" w:cs="Arial"/>
                <w:sz w:val="22"/>
                <w:szCs w:val="22"/>
                <w:lang w:val="en-US"/>
              </w:rPr>
            </w:pPr>
            <w:permStart w:id="1828082762" w:edGrp="everyone" w:colFirst="1" w:colLast="1"/>
            <w:permEnd w:id="254171739"/>
            <w:r>
              <w:rPr>
                <w:rFonts w:ascii="Arial" w:hAnsi="Arial" w:cs="Arial"/>
                <w:sz w:val="22"/>
                <w:szCs w:val="22"/>
                <w:lang w:val="en-US"/>
              </w:rPr>
              <w:t xml:space="preserve">Where will the seed be sown? </w:t>
            </w:r>
            <w:r w:rsidR="003F70E5" w:rsidRPr="00D53D48">
              <w:rPr>
                <w:rFonts w:ascii="Arial" w:hAnsi="Arial" w:cs="Arial"/>
                <w:sz w:val="22"/>
                <w:szCs w:val="22"/>
                <w:lang w:val="en-US"/>
              </w:rPr>
              <w:t xml:space="preserve">If </w:t>
            </w:r>
            <w:r w:rsidR="00FD3DBE" w:rsidRPr="00D53D48">
              <w:rPr>
                <w:rFonts w:ascii="Arial" w:hAnsi="Arial" w:cs="Arial"/>
                <w:sz w:val="22"/>
                <w:szCs w:val="22"/>
                <w:lang w:val="en-US"/>
              </w:rPr>
              <w:t xml:space="preserve">additional </w:t>
            </w:r>
            <w:r w:rsidR="003F70E5" w:rsidRPr="00D53D48">
              <w:rPr>
                <w:rFonts w:ascii="Arial" w:hAnsi="Arial" w:cs="Arial"/>
                <w:sz w:val="22"/>
                <w:szCs w:val="22"/>
                <w:lang w:val="en-US"/>
              </w:rPr>
              <w:t xml:space="preserve">seeding is undertaken in </w:t>
            </w:r>
            <w:r w:rsidR="004B26BF" w:rsidRPr="00D53D48">
              <w:rPr>
                <w:rFonts w:ascii="Arial" w:hAnsi="Arial" w:cs="Arial"/>
                <w:sz w:val="22"/>
                <w:szCs w:val="22"/>
                <w:lang w:val="en-US"/>
              </w:rPr>
              <w:t xml:space="preserve">areas </w:t>
            </w:r>
            <w:r w:rsidR="00B104B5" w:rsidRPr="00D53D48">
              <w:rPr>
                <w:rFonts w:ascii="Arial" w:hAnsi="Arial" w:cs="Arial"/>
                <w:sz w:val="22"/>
                <w:szCs w:val="22"/>
                <w:lang w:val="en-US"/>
              </w:rPr>
              <w:t xml:space="preserve">outside of harvesting operations, please </w:t>
            </w:r>
            <w:r w:rsidR="00BD504C" w:rsidRPr="00D53D48">
              <w:rPr>
                <w:rFonts w:ascii="Arial" w:hAnsi="Arial" w:cs="Arial"/>
                <w:sz w:val="22"/>
                <w:szCs w:val="22"/>
                <w:lang w:val="en-US"/>
              </w:rPr>
              <w:t xml:space="preserve">indicate </w:t>
            </w:r>
            <w:r w:rsidR="00800DBA" w:rsidRPr="00D53D48">
              <w:rPr>
                <w:rFonts w:ascii="Arial" w:hAnsi="Arial" w:cs="Arial"/>
                <w:sz w:val="22"/>
                <w:szCs w:val="22"/>
                <w:lang w:val="en-US"/>
              </w:rPr>
              <w:t>where</w:t>
            </w:r>
            <w:r w:rsidR="003B1C6D" w:rsidRPr="00D53D48">
              <w:rPr>
                <w:rFonts w:ascii="Arial" w:hAnsi="Arial" w:cs="Arial"/>
                <w:sz w:val="22"/>
                <w:szCs w:val="22"/>
                <w:lang w:val="en-US"/>
              </w:rPr>
              <w:t>.</w:t>
            </w:r>
            <w:r w:rsidR="00673767" w:rsidRPr="00D53D48">
              <w:rPr>
                <w:rFonts w:ascii="Arial" w:hAnsi="Arial" w:cs="Arial"/>
                <w:sz w:val="22"/>
                <w:szCs w:val="22"/>
                <w:lang w:val="en-US"/>
              </w:rPr>
              <w:t xml:space="preserve"> </w:t>
            </w:r>
            <w:r w:rsidR="003A4541">
              <w:rPr>
                <w:rFonts w:ascii="Arial" w:hAnsi="Arial" w:cs="Arial"/>
                <w:sz w:val="22"/>
                <w:szCs w:val="22"/>
                <w:lang w:val="en-US"/>
              </w:rPr>
              <w:t>Areas planned for seeding</w:t>
            </w:r>
            <w:r w:rsidR="00673767">
              <w:rPr>
                <w:rFonts w:ascii="Arial" w:hAnsi="Arial" w:cs="Arial"/>
                <w:sz w:val="22"/>
                <w:szCs w:val="22"/>
                <w:lang w:val="en-US"/>
              </w:rPr>
              <w:t xml:space="preserve"> should be illustrated on a map.</w:t>
            </w:r>
            <w:r w:rsidR="00127D4A" w:rsidRPr="00127D4A">
              <w:rPr>
                <w:rFonts w:ascii="Arial" w:hAnsi="Arial" w:cs="Arial"/>
                <w:sz w:val="22"/>
                <w:szCs w:val="22"/>
                <w:lang w:val="en-US"/>
              </w:rPr>
              <w:t xml:space="preserve"> Note that applications that show a more </w:t>
            </w:r>
            <w:proofErr w:type="spellStart"/>
            <w:r w:rsidR="00127D4A" w:rsidRPr="00127D4A">
              <w:rPr>
                <w:rFonts w:ascii="Arial" w:hAnsi="Arial" w:cs="Arial"/>
                <w:sz w:val="22"/>
                <w:szCs w:val="22"/>
                <w:lang w:val="en-US"/>
              </w:rPr>
              <w:t>favourable</w:t>
            </w:r>
            <w:proofErr w:type="spellEnd"/>
            <w:r w:rsidR="00127D4A" w:rsidRPr="00127D4A">
              <w:rPr>
                <w:rFonts w:ascii="Arial" w:hAnsi="Arial" w:cs="Arial"/>
                <w:sz w:val="22"/>
                <w:szCs w:val="22"/>
                <w:lang w:val="en-US"/>
              </w:rPr>
              <w:t xml:space="preserve"> conservation outcome will be ranked higher preference </w:t>
            </w:r>
            <w:proofErr w:type="gramStart"/>
            <w:r w:rsidR="00127D4A" w:rsidRPr="00127D4A">
              <w:rPr>
                <w:rFonts w:ascii="Arial" w:hAnsi="Arial" w:cs="Arial"/>
                <w:sz w:val="22"/>
                <w:szCs w:val="22"/>
                <w:lang w:val="en-US"/>
              </w:rPr>
              <w:t>in the event that</w:t>
            </w:r>
            <w:proofErr w:type="gramEnd"/>
            <w:r w:rsidR="00127D4A" w:rsidRPr="00127D4A">
              <w:rPr>
                <w:rFonts w:ascii="Arial" w:hAnsi="Arial" w:cs="Arial"/>
                <w:sz w:val="22"/>
                <w:szCs w:val="22"/>
                <w:lang w:val="en-US"/>
              </w:rPr>
              <w:t xml:space="preserve"> there is insufficient quota available for the </w:t>
            </w:r>
            <w:proofErr w:type="gramStart"/>
            <w:r w:rsidR="00127D4A" w:rsidRPr="00127D4A">
              <w:rPr>
                <w:rFonts w:ascii="Arial" w:hAnsi="Arial" w:cs="Arial"/>
                <w:sz w:val="22"/>
                <w:szCs w:val="22"/>
                <w:lang w:val="en-US"/>
              </w:rPr>
              <w:t>amount</w:t>
            </w:r>
            <w:proofErr w:type="gramEnd"/>
            <w:r w:rsidR="00127D4A" w:rsidRPr="00127D4A">
              <w:rPr>
                <w:rFonts w:ascii="Arial" w:hAnsi="Arial" w:cs="Arial"/>
                <w:sz w:val="22"/>
                <w:szCs w:val="22"/>
                <w:lang w:val="en-US"/>
              </w:rPr>
              <w:t xml:space="preserve"> of applications.</w:t>
            </w:r>
          </w:p>
        </w:tc>
        <w:tc>
          <w:tcPr>
            <w:tcW w:w="4508" w:type="dxa"/>
          </w:tcPr>
          <w:p w14:paraId="7B108C25" w14:textId="77777777" w:rsidR="00F45E25" w:rsidRDefault="00F45E25" w:rsidP="005354DF">
            <w:pPr>
              <w:rPr>
                <w:rFonts w:ascii="Arial" w:hAnsi="Arial" w:cs="Arial"/>
                <w:sz w:val="22"/>
                <w:szCs w:val="22"/>
                <w:lang w:val="en-US"/>
              </w:rPr>
            </w:pPr>
          </w:p>
          <w:p w14:paraId="708E9C0D" w14:textId="77777777" w:rsidR="00C4030A" w:rsidRDefault="00C4030A" w:rsidP="005354DF">
            <w:pPr>
              <w:rPr>
                <w:rFonts w:ascii="Arial" w:hAnsi="Arial" w:cs="Arial"/>
                <w:sz w:val="22"/>
                <w:szCs w:val="22"/>
                <w:lang w:val="en-US"/>
              </w:rPr>
            </w:pPr>
          </w:p>
        </w:tc>
      </w:tr>
      <w:permEnd w:id="1828082762"/>
    </w:tbl>
    <w:p w14:paraId="37F11DAA" w14:textId="77777777" w:rsidR="008A1DB9" w:rsidRDefault="008A1DB9" w:rsidP="005354DF">
      <w:pPr>
        <w:spacing w:after="0" w:line="240" w:lineRule="auto"/>
        <w:rPr>
          <w:rFonts w:ascii="Arial" w:hAnsi="Arial" w:cs="Arial"/>
          <w:sz w:val="22"/>
          <w:szCs w:val="22"/>
          <w:lang w:val="en-US"/>
        </w:rPr>
      </w:pPr>
    </w:p>
    <w:p w14:paraId="3709EE90" w14:textId="15ACA517" w:rsidR="008A1DB9" w:rsidRPr="00506CCB"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A00635">
        <w:rPr>
          <w:rFonts w:ascii="Arial" w:hAnsi="Arial" w:cs="Arial"/>
          <w:b/>
          <w:bCs/>
          <w:sz w:val="22"/>
          <w:szCs w:val="22"/>
          <w:lang w:val="en-US"/>
        </w:rPr>
        <w:t>.</w:t>
      </w:r>
      <w:r w:rsidR="00C42155">
        <w:rPr>
          <w:rFonts w:ascii="Arial" w:hAnsi="Arial" w:cs="Arial"/>
          <w:b/>
          <w:bCs/>
          <w:sz w:val="22"/>
          <w:szCs w:val="22"/>
          <w:lang w:val="en-US"/>
        </w:rPr>
        <w:t>2</w:t>
      </w:r>
      <w:r w:rsidR="00A00635">
        <w:rPr>
          <w:rFonts w:ascii="Arial" w:hAnsi="Arial" w:cs="Arial"/>
          <w:b/>
          <w:bCs/>
          <w:sz w:val="22"/>
          <w:szCs w:val="22"/>
          <w:lang w:val="en-US"/>
        </w:rPr>
        <w:t xml:space="preserve">.3 </w:t>
      </w:r>
      <w:r w:rsidR="00506CCB" w:rsidRPr="00506CCB">
        <w:rPr>
          <w:rFonts w:ascii="Arial" w:hAnsi="Arial" w:cs="Arial"/>
          <w:b/>
          <w:bCs/>
          <w:sz w:val="22"/>
          <w:szCs w:val="22"/>
          <w:lang w:val="en-US"/>
        </w:rPr>
        <w:t>Seeding methods</w:t>
      </w:r>
    </w:p>
    <w:p w14:paraId="2C798B3C" w14:textId="77777777" w:rsidR="008A1DB9" w:rsidRDefault="008A1DB9" w:rsidP="005354DF">
      <w:pPr>
        <w:spacing w:after="0" w:line="240" w:lineRule="auto"/>
        <w:rPr>
          <w:rFonts w:ascii="Arial" w:hAnsi="Arial" w:cs="Arial"/>
          <w:sz w:val="22"/>
          <w:szCs w:val="22"/>
          <w:lang w:val="en-US"/>
        </w:rPr>
      </w:pPr>
    </w:p>
    <w:p w14:paraId="4DED5BA2" w14:textId="77777777" w:rsidR="0046510E" w:rsidRDefault="0046510E" w:rsidP="00314DAD">
      <w:pPr>
        <w:spacing w:after="0" w:line="240" w:lineRule="auto"/>
        <w:jc w:val="both"/>
        <w:rPr>
          <w:rFonts w:ascii="Arial" w:hAnsi="Arial" w:cs="Arial"/>
          <w:sz w:val="22"/>
          <w:szCs w:val="22"/>
          <w:lang w:val="en-US"/>
        </w:rPr>
      </w:pPr>
      <w:permStart w:id="1978167563" w:edGrp="everyone" w:colFirst="0" w:colLast="0"/>
      <w:r>
        <w:rPr>
          <w:rFonts w:ascii="Arial" w:hAnsi="Arial" w:cs="Arial"/>
          <w:sz w:val="22"/>
          <w:szCs w:val="22"/>
          <w:lang w:val="en-US"/>
        </w:rPr>
        <w:t>Discuss how the seed will be planted, including timing of planting, selection of suitable host species, depth of planting and equipment.</w:t>
      </w:r>
    </w:p>
    <w:p w14:paraId="25E14054" w14:textId="77777777" w:rsidR="0046510E" w:rsidRDefault="0046510E" w:rsidP="00314DAD">
      <w:pPr>
        <w:spacing w:after="0" w:line="240" w:lineRule="auto"/>
        <w:jc w:val="both"/>
        <w:rPr>
          <w:rFonts w:ascii="Arial" w:hAnsi="Arial" w:cs="Arial"/>
          <w:sz w:val="22"/>
          <w:szCs w:val="22"/>
          <w:lang w:val="en-US"/>
        </w:rPr>
      </w:pPr>
    </w:p>
    <w:p w14:paraId="4D6D8E43" w14:textId="7EAA5ED8" w:rsidR="0046510E" w:rsidRDefault="0046510E" w:rsidP="00314DAD">
      <w:pPr>
        <w:spacing w:after="0" w:line="240" w:lineRule="auto"/>
        <w:jc w:val="both"/>
        <w:rPr>
          <w:rFonts w:ascii="Arial" w:hAnsi="Arial" w:cs="Arial"/>
          <w:sz w:val="22"/>
          <w:szCs w:val="22"/>
          <w:lang w:val="en-US"/>
        </w:rPr>
      </w:pPr>
      <w:r>
        <w:rPr>
          <w:rFonts w:ascii="Arial" w:hAnsi="Arial" w:cs="Arial"/>
          <w:sz w:val="22"/>
          <w:szCs w:val="22"/>
          <w:lang w:val="en-US"/>
        </w:rPr>
        <w:lastRenderedPageBreak/>
        <w:t xml:space="preserve">Sandalwood </w:t>
      </w:r>
      <w:proofErr w:type="gramStart"/>
      <w:r>
        <w:rPr>
          <w:rFonts w:ascii="Arial" w:hAnsi="Arial" w:cs="Arial"/>
          <w:sz w:val="22"/>
          <w:szCs w:val="22"/>
          <w:lang w:val="en-US"/>
        </w:rPr>
        <w:t>seeding</w:t>
      </w:r>
      <w:proofErr w:type="gramEnd"/>
      <w:r>
        <w:rPr>
          <w:rFonts w:ascii="Arial" w:hAnsi="Arial" w:cs="Arial"/>
          <w:sz w:val="22"/>
          <w:szCs w:val="22"/>
          <w:lang w:val="en-US"/>
        </w:rPr>
        <w:t xml:space="preserve"> can be completed by either hand planting or mechanical means. It is recommended that sowing occur around January</w:t>
      </w:r>
      <w:r w:rsidR="00B74712">
        <w:rPr>
          <w:rFonts w:ascii="Arial" w:hAnsi="Arial" w:cs="Arial"/>
          <w:sz w:val="22"/>
          <w:szCs w:val="22"/>
          <w:lang w:val="en-US"/>
        </w:rPr>
        <w:t>–</w:t>
      </w:r>
      <w:r>
        <w:rPr>
          <w:rFonts w:ascii="Arial" w:hAnsi="Arial" w:cs="Arial"/>
          <w:sz w:val="22"/>
          <w:szCs w:val="22"/>
          <w:lang w:val="en-US"/>
        </w:rPr>
        <w:t>May. This is the best time to target for increased likelihood of successful regeneration, due to the winter rainfall, which is essential for germination. Sowing is to occur by way of loosening the soil and bury</w:t>
      </w:r>
      <w:r w:rsidR="00BB60B6">
        <w:rPr>
          <w:rFonts w:ascii="Arial" w:hAnsi="Arial" w:cs="Arial"/>
          <w:sz w:val="22"/>
          <w:szCs w:val="22"/>
          <w:lang w:val="en-US"/>
        </w:rPr>
        <w:t>ing</w:t>
      </w:r>
      <w:r>
        <w:rPr>
          <w:rFonts w:ascii="Arial" w:hAnsi="Arial" w:cs="Arial"/>
          <w:sz w:val="22"/>
          <w:szCs w:val="22"/>
          <w:lang w:val="en-US"/>
        </w:rPr>
        <w:t xml:space="preserve"> the seeds to a depth of 10–50 mm. Sandalwood seedlings normally emerge in July</w:t>
      </w:r>
      <w:r w:rsidR="00B74712">
        <w:rPr>
          <w:rFonts w:ascii="Arial" w:hAnsi="Arial" w:cs="Arial"/>
          <w:sz w:val="22"/>
          <w:szCs w:val="22"/>
          <w:lang w:val="en-US"/>
        </w:rPr>
        <w:t>–</w:t>
      </w:r>
      <w:r>
        <w:rPr>
          <w:rFonts w:ascii="Arial" w:hAnsi="Arial" w:cs="Arial"/>
          <w:sz w:val="22"/>
          <w:szCs w:val="22"/>
          <w:lang w:val="en-US"/>
        </w:rPr>
        <w:t>September.</w:t>
      </w:r>
    </w:p>
    <w:p w14:paraId="7EF77F92" w14:textId="77777777" w:rsidR="0046510E" w:rsidRDefault="0046510E" w:rsidP="00314DAD">
      <w:pPr>
        <w:spacing w:after="0" w:line="240" w:lineRule="auto"/>
        <w:jc w:val="both"/>
        <w:rPr>
          <w:rFonts w:ascii="Arial" w:hAnsi="Arial" w:cs="Arial"/>
          <w:sz w:val="22"/>
          <w:szCs w:val="22"/>
          <w:lang w:val="en-US"/>
        </w:rPr>
      </w:pPr>
    </w:p>
    <w:p w14:paraId="77E5FF11" w14:textId="13774494" w:rsidR="0046510E" w:rsidRDefault="0046510E" w:rsidP="00314DAD">
      <w:pPr>
        <w:spacing w:after="0" w:line="240" w:lineRule="auto"/>
        <w:jc w:val="both"/>
        <w:rPr>
          <w:rFonts w:ascii="Arial" w:hAnsi="Arial" w:cs="Arial"/>
          <w:sz w:val="22"/>
          <w:szCs w:val="22"/>
          <w:lang w:val="en-US"/>
        </w:rPr>
      </w:pPr>
      <w:r>
        <w:rPr>
          <w:rFonts w:ascii="Arial" w:hAnsi="Arial" w:cs="Arial"/>
          <w:sz w:val="22"/>
          <w:szCs w:val="22"/>
          <w:lang w:val="en-US"/>
        </w:rPr>
        <w:t xml:space="preserve">Fresh seed from the previous season is preferred. Plant a maximum of four (4) seeds per host at about one (1) </w:t>
      </w:r>
      <w:proofErr w:type="spellStart"/>
      <w:r>
        <w:rPr>
          <w:rFonts w:ascii="Arial" w:hAnsi="Arial" w:cs="Arial"/>
          <w:sz w:val="22"/>
          <w:szCs w:val="22"/>
          <w:lang w:val="en-US"/>
        </w:rPr>
        <w:t>metre</w:t>
      </w:r>
      <w:proofErr w:type="spellEnd"/>
      <w:r>
        <w:rPr>
          <w:rFonts w:ascii="Arial" w:hAnsi="Arial" w:cs="Arial"/>
          <w:sz w:val="22"/>
          <w:szCs w:val="22"/>
          <w:lang w:val="en-US"/>
        </w:rPr>
        <w:t xml:space="preserve"> from the host and within the dripline of hosts, preferably on the south or south-east side of hosts.</w:t>
      </w:r>
    </w:p>
    <w:p w14:paraId="4D773945" w14:textId="77777777" w:rsidR="0046510E" w:rsidRDefault="0046510E" w:rsidP="00314DAD">
      <w:pPr>
        <w:spacing w:after="0" w:line="240" w:lineRule="auto"/>
        <w:jc w:val="both"/>
        <w:rPr>
          <w:rFonts w:ascii="Arial" w:hAnsi="Arial" w:cs="Arial"/>
          <w:sz w:val="22"/>
          <w:szCs w:val="22"/>
          <w:lang w:val="en-US"/>
        </w:rPr>
      </w:pPr>
    </w:p>
    <w:p w14:paraId="71DCDCE9" w14:textId="7E454888" w:rsidR="0046510E" w:rsidRDefault="0046510E" w:rsidP="00314DAD">
      <w:pPr>
        <w:spacing w:after="0" w:line="240" w:lineRule="auto"/>
        <w:jc w:val="both"/>
        <w:rPr>
          <w:rFonts w:ascii="Arial" w:hAnsi="Arial" w:cs="Arial"/>
          <w:sz w:val="22"/>
          <w:szCs w:val="22"/>
          <w:lang w:val="en-US"/>
        </w:rPr>
      </w:pPr>
      <w:r w:rsidRPr="00464D37">
        <w:rPr>
          <w:rFonts w:ascii="Arial" w:hAnsi="Arial" w:cs="Arial"/>
          <w:sz w:val="22"/>
          <w:szCs w:val="22"/>
          <w:lang w:val="en-US"/>
        </w:rPr>
        <w:t>Preferred host species include Acacia (wattle) species, primarily jam (</w:t>
      </w:r>
      <w:r w:rsidRPr="00464D37">
        <w:rPr>
          <w:rFonts w:ascii="Arial" w:hAnsi="Arial" w:cs="Arial"/>
          <w:i/>
          <w:iCs/>
          <w:sz w:val="22"/>
          <w:szCs w:val="22"/>
        </w:rPr>
        <w:t>Acacia acuminata</w:t>
      </w:r>
      <w:r w:rsidRPr="00464D37">
        <w:rPr>
          <w:rFonts w:ascii="Arial" w:hAnsi="Arial" w:cs="Arial"/>
          <w:sz w:val="22"/>
          <w:szCs w:val="22"/>
        </w:rPr>
        <w:t>) but also mulga (</w:t>
      </w:r>
      <w:r w:rsidRPr="00464D37">
        <w:rPr>
          <w:rFonts w:ascii="Arial" w:hAnsi="Arial" w:cs="Arial"/>
          <w:i/>
          <w:iCs/>
          <w:sz w:val="22"/>
          <w:szCs w:val="22"/>
        </w:rPr>
        <w:t xml:space="preserve">A. </w:t>
      </w:r>
      <w:proofErr w:type="spellStart"/>
      <w:r w:rsidRPr="00464D37">
        <w:rPr>
          <w:rFonts w:ascii="Arial" w:hAnsi="Arial" w:cs="Arial"/>
          <w:i/>
          <w:iCs/>
          <w:sz w:val="22"/>
          <w:szCs w:val="22"/>
        </w:rPr>
        <w:t>ane</w:t>
      </w:r>
      <w:r>
        <w:rPr>
          <w:rFonts w:ascii="Arial" w:hAnsi="Arial" w:cs="Arial"/>
          <w:i/>
          <w:iCs/>
          <w:sz w:val="22"/>
          <w:szCs w:val="22"/>
        </w:rPr>
        <w:t>u</w:t>
      </w:r>
      <w:r w:rsidRPr="00464D37">
        <w:rPr>
          <w:rFonts w:ascii="Arial" w:hAnsi="Arial" w:cs="Arial"/>
          <w:i/>
          <w:iCs/>
          <w:sz w:val="22"/>
          <w:szCs w:val="22"/>
        </w:rPr>
        <w:t>ra</w:t>
      </w:r>
      <w:proofErr w:type="spellEnd"/>
      <w:r w:rsidRPr="00464D37">
        <w:rPr>
          <w:rFonts w:ascii="Arial" w:hAnsi="Arial" w:cs="Arial"/>
          <w:sz w:val="22"/>
          <w:szCs w:val="22"/>
        </w:rPr>
        <w:t xml:space="preserve">), </w:t>
      </w:r>
      <w:proofErr w:type="spellStart"/>
      <w:r w:rsidRPr="00464D37">
        <w:rPr>
          <w:rFonts w:ascii="Arial" w:hAnsi="Arial" w:cs="Arial"/>
          <w:sz w:val="22"/>
          <w:szCs w:val="22"/>
        </w:rPr>
        <w:t>wodjil</w:t>
      </w:r>
      <w:proofErr w:type="spellEnd"/>
      <w:r w:rsidRPr="00464D37">
        <w:rPr>
          <w:rFonts w:ascii="Arial" w:hAnsi="Arial" w:cs="Arial"/>
          <w:sz w:val="22"/>
          <w:szCs w:val="22"/>
        </w:rPr>
        <w:t xml:space="preserve"> (</w:t>
      </w:r>
      <w:r w:rsidRPr="00464D37">
        <w:rPr>
          <w:rFonts w:ascii="Arial" w:hAnsi="Arial" w:cs="Arial"/>
          <w:i/>
          <w:iCs/>
          <w:sz w:val="22"/>
          <w:szCs w:val="22"/>
        </w:rPr>
        <w:t xml:space="preserve">A. </w:t>
      </w:r>
      <w:proofErr w:type="spellStart"/>
      <w:r w:rsidRPr="00464D37">
        <w:rPr>
          <w:rFonts w:ascii="Arial" w:hAnsi="Arial" w:cs="Arial"/>
          <w:i/>
          <w:iCs/>
          <w:sz w:val="22"/>
          <w:szCs w:val="22"/>
        </w:rPr>
        <w:t>resinimarginea</w:t>
      </w:r>
      <w:proofErr w:type="spellEnd"/>
      <w:r w:rsidRPr="00464D37">
        <w:rPr>
          <w:rFonts w:ascii="Arial" w:hAnsi="Arial" w:cs="Arial"/>
          <w:sz w:val="22"/>
          <w:szCs w:val="22"/>
        </w:rPr>
        <w:t xml:space="preserve">) and </w:t>
      </w:r>
      <w:proofErr w:type="spellStart"/>
      <w:r w:rsidRPr="00464D37">
        <w:rPr>
          <w:rFonts w:ascii="Arial" w:hAnsi="Arial" w:cs="Arial"/>
          <w:sz w:val="22"/>
          <w:szCs w:val="22"/>
        </w:rPr>
        <w:t>curara</w:t>
      </w:r>
      <w:proofErr w:type="spellEnd"/>
      <w:r w:rsidRPr="00464D37">
        <w:rPr>
          <w:rFonts w:ascii="Arial" w:hAnsi="Arial" w:cs="Arial"/>
          <w:sz w:val="22"/>
          <w:szCs w:val="22"/>
        </w:rPr>
        <w:t xml:space="preserve"> (</w:t>
      </w:r>
      <w:r w:rsidRPr="00464D37">
        <w:rPr>
          <w:rFonts w:ascii="Arial" w:hAnsi="Arial" w:cs="Arial"/>
          <w:i/>
          <w:iCs/>
          <w:sz w:val="22"/>
          <w:szCs w:val="22"/>
        </w:rPr>
        <w:t xml:space="preserve">A. </w:t>
      </w:r>
      <w:proofErr w:type="spellStart"/>
      <w:r w:rsidRPr="00464D37">
        <w:rPr>
          <w:rFonts w:ascii="Arial" w:hAnsi="Arial" w:cs="Arial"/>
          <w:i/>
          <w:iCs/>
          <w:sz w:val="22"/>
          <w:szCs w:val="22"/>
        </w:rPr>
        <w:t>tetragonop</w:t>
      </w:r>
      <w:r w:rsidR="007358C3">
        <w:rPr>
          <w:rFonts w:ascii="Arial" w:hAnsi="Arial" w:cs="Arial"/>
          <w:i/>
          <w:iCs/>
          <w:sz w:val="22"/>
          <w:szCs w:val="22"/>
        </w:rPr>
        <w:t>h</w:t>
      </w:r>
      <w:r w:rsidRPr="00464D37">
        <w:rPr>
          <w:rFonts w:ascii="Arial" w:hAnsi="Arial" w:cs="Arial"/>
          <w:i/>
          <w:iCs/>
          <w:sz w:val="22"/>
          <w:szCs w:val="22"/>
        </w:rPr>
        <w:t>ylla</w:t>
      </w:r>
      <w:proofErr w:type="spellEnd"/>
      <w:r w:rsidRPr="00464D37">
        <w:rPr>
          <w:rFonts w:ascii="Arial" w:hAnsi="Arial" w:cs="Arial"/>
          <w:sz w:val="22"/>
          <w:szCs w:val="22"/>
        </w:rPr>
        <w:t xml:space="preserve">). Other preferred host species include </w:t>
      </w:r>
      <w:r w:rsidRPr="00464D37">
        <w:rPr>
          <w:rFonts w:ascii="Arial" w:hAnsi="Arial" w:cs="Arial"/>
          <w:sz w:val="22"/>
          <w:szCs w:val="22"/>
          <w:lang w:val="en-US"/>
        </w:rPr>
        <w:t>Eremophila species (broom bush, emu bush, poverty bush), Cassia species (Senna) and Casuarina species (</w:t>
      </w:r>
      <w:proofErr w:type="spellStart"/>
      <w:r w:rsidRPr="00464D37">
        <w:rPr>
          <w:rFonts w:ascii="Arial" w:hAnsi="Arial" w:cs="Arial"/>
          <w:sz w:val="22"/>
          <w:szCs w:val="22"/>
          <w:lang w:val="en-US"/>
        </w:rPr>
        <w:t>sheoak</w:t>
      </w:r>
      <w:proofErr w:type="spellEnd"/>
      <w:r w:rsidRPr="00464D37">
        <w:rPr>
          <w:rFonts w:ascii="Arial" w:hAnsi="Arial" w:cs="Arial"/>
          <w:sz w:val="22"/>
          <w:szCs w:val="22"/>
          <w:lang w:val="en-US"/>
        </w:rPr>
        <w:t>, black oak) (</w:t>
      </w:r>
      <w:proofErr w:type="spellStart"/>
      <w:r w:rsidRPr="00464D37">
        <w:rPr>
          <w:rFonts w:ascii="Arial" w:hAnsi="Arial" w:cs="Arial"/>
          <w:sz w:val="22"/>
          <w:szCs w:val="22"/>
          <w:lang w:val="en-US"/>
        </w:rPr>
        <w:t>Loneragan</w:t>
      </w:r>
      <w:proofErr w:type="spellEnd"/>
      <w:r w:rsidRPr="00464D37">
        <w:rPr>
          <w:rFonts w:ascii="Arial" w:hAnsi="Arial" w:cs="Arial"/>
          <w:sz w:val="22"/>
          <w:szCs w:val="22"/>
          <w:lang w:val="en-US"/>
        </w:rPr>
        <w:t>, 1990</w:t>
      </w:r>
      <w:r>
        <w:rPr>
          <w:rStyle w:val="FootnoteReference"/>
          <w:rFonts w:ascii="Arial" w:hAnsi="Arial" w:cs="Arial"/>
          <w:sz w:val="22"/>
          <w:szCs w:val="22"/>
          <w:lang w:val="en-US"/>
        </w:rPr>
        <w:footnoteReference w:id="4"/>
      </w:r>
      <w:r w:rsidRPr="00464D37">
        <w:rPr>
          <w:rFonts w:ascii="Arial" w:hAnsi="Arial" w:cs="Arial"/>
          <w:sz w:val="22"/>
          <w:szCs w:val="22"/>
          <w:lang w:val="en-US"/>
        </w:rPr>
        <w:t>).</w:t>
      </w:r>
    </w:p>
    <w:permEnd w:id="1978167563"/>
    <w:p w14:paraId="18FB0C64" w14:textId="77777777" w:rsidR="002A49FB" w:rsidRPr="00DD551D" w:rsidRDefault="002A49FB" w:rsidP="002A49FB">
      <w:pPr>
        <w:spacing w:after="0" w:line="240" w:lineRule="auto"/>
        <w:rPr>
          <w:rFonts w:ascii="Arial" w:hAnsi="Arial" w:cs="Arial"/>
          <w:sz w:val="22"/>
          <w:szCs w:val="22"/>
          <w:lang w:val="en-US"/>
        </w:rPr>
      </w:pPr>
    </w:p>
    <w:p w14:paraId="57D1D598" w14:textId="6B488227" w:rsidR="008A1DB9" w:rsidRPr="00A21363"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A00635">
        <w:rPr>
          <w:rFonts w:ascii="Arial" w:hAnsi="Arial" w:cs="Arial"/>
          <w:b/>
          <w:bCs/>
          <w:sz w:val="22"/>
          <w:szCs w:val="22"/>
          <w:lang w:val="en-US"/>
        </w:rPr>
        <w:t>.</w:t>
      </w:r>
      <w:r w:rsidR="00C42155">
        <w:rPr>
          <w:rFonts w:ascii="Arial" w:hAnsi="Arial" w:cs="Arial"/>
          <w:b/>
          <w:bCs/>
          <w:sz w:val="22"/>
          <w:szCs w:val="22"/>
          <w:lang w:val="en-US"/>
        </w:rPr>
        <w:t>2</w:t>
      </w:r>
      <w:r w:rsidR="00A00635">
        <w:rPr>
          <w:rFonts w:ascii="Arial" w:hAnsi="Arial" w:cs="Arial"/>
          <w:b/>
          <w:bCs/>
          <w:sz w:val="22"/>
          <w:szCs w:val="22"/>
          <w:lang w:val="en-US"/>
        </w:rPr>
        <w:t xml:space="preserve">.4 </w:t>
      </w:r>
      <w:r w:rsidR="00A21363" w:rsidRPr="00A21363">
        <w:rPr>
          <w:rFonts w:ascii="Arial" w:hAnsi="Arial" w:cs="Arial"/>
          <w:b/>
          <w:bCs/>
          <w:sz w:val="22"/>
          <w:szCs w:val="22"/>
          <w:lang w:val="en-US"/>
        </w:rPr>
        <w:t>Other measures to support sandalwood seeding areas</w:t>
      </w:r>
    </w:p>
    <w:p w14:paraId="0CE468B9" w14:textId="77777777" w:rsidR="008A1DB9" w:rsidRDefault="008A1DB9" w:rsidP="005354DF">
      <w:pPr>
        <w:spacing w:after="0" w:line="240" w:lineRule="auto"/>
        <w:rPr>
          <w:rFonts w:ascii="Arial" w:hAnsi="Arial" w:cs="Arial"/>
          <w:sz w:val="22"/>
          <w:szCs w:val="22"/>
          <w:lang w:val="en-US"/>
        </w:rPr>
      </w:pPr>
    </w:p>
    <w:p w14:paraId="535D53D4" w14:textId="5A70EA96" w:rsidR="008A1DB9" w:rsidRDefault="00FE5449" w:rsidP="00314DAD">
      <w:pPr>
        <w:spacing w:after="0" w:line="240" w:lineRule="auto"/>
        <w:jc w:val="both"/>
        <w:rPr>
          <w:rFonts w:ascii="Arial" w:hAnsi="Arial" w:cs="Arial"/>
          <w:sz w:val="22"/>
          <w:szCs w:val="22"/>
          <w:lang w:val="en-US"/>
        </w:rPr>
      </w:pPr>
      <w:permStart w:id="311300140" w:edGrp="everyone" w:colFirst="0" w:colLast="0"/>
      <w:r>
        <w:rPr>
          <w:rFonts w:ascii="Arial" w:hAnsi="Arial" w:cs="Arial"/>
          <w:sz w:val="22"/>
          <w:szCs w:val="22"/>
          <w:lang w:val="en-US"/>
        </w:rPr>
        <w:t>Discuss what measures will be taken to support sandalwood establishment, including fencing, livestock management (particularly goats and sheep)</w:t>
      </w:r>
      <w:r w:rsidR="0094054C">
        <w:rPr>
          <w:rFonts w:ascii="Arial" w:hAnsi="Arial" w:cs="Arial"/>
          <w:sz w:val="22"/>
          <w:szCs w:val="22"/>
          <w:lang w:val="en-US"/>
        </w:rPr>
        <w:t xml:space="preserve"> and</w:t>
      </w:r>
      <w:r>
        <w:rPr>
          <w:rFonts w:ascii="Arial" w:hAnsi="Arial" w:cs="Arial"/>
          <w:sz w:val="22"/>
          <w:szCs w:val="22"/>
          <w:lang w:val="en-US"/>
        </w:rPr>
        <w:t xml:space="preserve"> feral </w:t>
      </w:r>
      <w:r w:rsidR="0094054C">
        <w:rPr>
          <w:rFonts w:ascii="Arial" w:hAnsi="Arial" w:cs="Arial"/>
          <w:sz w:val="22"/>
          <w:szCs w:val="22"/>
          <w:lang w:val="en-US"/>
        </w:rPr>
        <w:t>animal control.</w:t>
      </w:r>
    </w:p>
    <w:permEnd w:id="311300140"/>
    <w:p w14:paraId="62A06601" w14:textId="77777777" w:rsidR="008A1DB9" w:rsidRDefault="008A1DB9" w:rsidP="005354DF">
      <w:pPr>
        <w:spacing w:after="0" w:line="240" w:lineRule="auto"/>
        <w:rPr>
          <w:rFonts w:ascii="Arial" w:hAnsi="Arial" w:cs="Arial"/>
          <w:sz w:val="22"/>
          <w:szCs w:val="22"/>
          <w:lang w:val="en-US"/>
        </w:rPr>
      </w:pPr>
    </w:p>
    <w:p w14:paraId="5308A72E" w14:textId="7D4C3AFB" w:rsidR="008A1DB9" w:rsidRPr="0094054C" w:rsidRDefault="002E25A9" w:rsidP="005354DF">
      <w:pPr>
        <w:spacing w:after="0" w:line="240" w:lineRule="auto"/>
        <w:rPr>
          <w:rFonts w:ascii="Arial" w:hAnsi="Arial" w:cs="Arial"/>
          <w:b/>
          <w:bCs/>
          <w:sz w:val="22"/>
          <w:szCs w:val="22"/>
          <w:lang w:val="en-US"/>
        </w:rPr>
      </w:pPr>
      <w:r w:rsidRPr="009F7B9B">
        <w:rPr>
          <w:rFonts w:ascii="Arial" w:hAnsi="Arial" w:cs="Arial"/>
          <w:b/>
          <w:bCs/>
          <w:sz w:val="22"/>
          <w:szCs w:val="22"/>
          <w:lang w:val="en-US"/>
        </w:rPr>
        <w:t>6</w:t>
      </w:r>
      <w:r w:rsidR="00A00635">
        <w:rPr>
          <w:rFonts w:ascii="Arial" w:hAnsi="Arial" w:cs="Arial"/>
          <w:b/>
          <w:bCs/>
          <w:sz w:val="22"/>
          <w:szCs w:val="22"/>
          <w:lang w:val="en-US"/>
        </w:rPr>
        <w:t>.</w:t>
      </w:r>
      <w:r w:rsidR="00C42155">
        <w:rPr>
          <w:rFonts w:ascii="Arial" w:hAnsi="Arial" w:cs="Arial"/>
          <w:b/>
          <w:bCs/>
          <w:sz w:val="22"/>
          <w:szCs w:val="22"/>
          <w:lang w:val="en-US"/>
        </w:rPr>
        <w:t>2</w:t>
      </w:r>
      <w:r w:rsidR="00A00635">
        <w:rPr>
          <w:rFonts w:ascii="Arial" w:hAnsi="Arial" w:cs="Arial"/>
          <w:b/>
          <w:bCs/>
          <w:sz w:val="22"/>
          <w:szCs w:val="22"/>
          <w:lang w:val="en-US"/>
        </w:rPr>
        <w:t xml:space="preserve">.5 </w:t>
      </w:r>
      <w:r w:rsidR="0094054C" w:rsidRPr="0094054C">
        <w:rPr>
          <w:rFonts w:ascii="Arial" w:hAnsi="Arial" w:cs="Arial"/>
          <w:b/>
          <w:bCs/>
          <w:sz w:val="22"/>
          <w:szCs w:val="22"/>
          <w:lang w:val="en-US"/>
        </w:rPr>
        <w:t>Monitoring of seeding success</w:t>
      </w:r>
    </w:p>
    <w:p w14:paraId="10ABB476" w14:textId="77777777" w:rsidR="008A1DB9" w:rsidRDefault="008A1DB9" w:rsidP="005354DF">
      <w:pPr>
        <w:spacing w:after="0" w:line="240" w:lineRule="auto"/>
        <w:rPr>
          <w:rFonts w:ascii="Arial" w:hAnsi="Arial" w:cs="Arial"/>
          <w:sz w:val="22"/>
          <w:szCs w:val="22"/>
          <w:lang w:val="en-US"/>
        </w:rPr>
      </w:pPr>
    </w:p>
    <w:p w14:paraId="21944AEA" w14:textId="605E27C1" w:rsidR="007943DD" w:rsidRDefault="0094054C" w:rsidP="00314DAD">
      <w:pPr>
        <w:spacing w:after="0" w:line="240" w:lineRule="auto"/>
        <w:jc w:val="both"/>
        <w:rPr>
          <w:rFonts w:ascii="Arial" w:hAnsi="Arial" w:cs="Arial"/>
          <w:sz w:val="22"/>
          <w:szCs w:val="22"/>
          <w:lang w:val="en-US"/>
        </w:rPr>
      </w:pPr>
      <w:permStart w:id="1937273446" w:edGrp="everyone" w:colFirst="0" w:colLast="0"/>
      <w:r>
        <w:rPr>
          <w:rFonts w:ascii="Arial" w:hAnsi="Arial" w:cs="Arial"/>
          <w:sz w:val="22"/>
          <w:szCs w:val="22"/>
          <w:lang w:val="en-US"/>
        </w:rPr>
        <w:t xml:space="preserve">Discuss what monitoring will be undertaken and what actions will be taken if germination has not been successful. DBCA intends to in future provide a guideline template for </w:t>
      </w:r>
      <w:proofErr w:type="gramStart"/>
      <w:r>
        <w:rPr>
          <w:rFonts w:ascii="Arial" w:hAnsi="Arial" w:cs="Arial"/>
          <w:sz w:val="22"/>
          <w:szCs w:val="22"/>
          <w:lang w:val="en-US"/>
        </w:rPr>
        <w:t>monitoring of</w:t>
      </w:r>
      <w:proofErr w:type="gramEnd"/>
      <w:r>
        <w:rPr>
          <w:rFonts w:ascii="Arial" w:hAnsi="Arial" w:cs="Arial"/>
          <w:sz w:val="22"/>
          <w:szCs w:val="22"/>
          <w:lang w:val="en-US"/>
        </w:rPr>
        <w:t xml:space="preserve"> seeding success</w:t>
      </w:r>
      <w:r w:rsidR="00AE79BF">
        <w:rPr>
          <w:rFonts w:ascii="Arial" w:hAnsi="Arial" w:cs="Arial"/>
          <w:sz w:val="22"/>
          <w:szCs w:val="22"/>
          <w:lang w:val="en-US"/>
        </w:rPr>
        <w:t>.</w:t>
      </w:r>
    </w:p>
    <w:permEnd w:id="1937273446"/>
    <w:p w14:paraId="17280170" w14:textId="77777777" w:rsidR="007943DD" w:rsidRDefault="007943DD">
      <w:pPr>
        <w:rPr>
          <w:rFonts w:ascii="Arial" w:hAnsi="Arial" w:cs="Arial"/>
          <w:sz w:val="22"/>
          <w:szCs w:val="22"/>
          <w:lang w:val="en-US"/>
        </w:rPr>
      </w:pPr>
      <w:r>
        <w:rPr>
          <w:rFonts w:ascii="Arial" w:hAnsi="Arial" w:cs="Arial"/>
          <w:sz w:val="22"/>
          <w:szCs w:val="22"/>
          <w:lang w:val="en-US"/>
        </w:rPr>
        <w:br w:type="page"/>
      </w:r>
    </w:p>
    <w:p w14:paraId="6D794522" w14:textId="4A8E3770" w:rsidR="00803F9A" w:rsidRDefault="00955141" w:rsidP="005354DF">
      <w:pPr>
        <w:spacing w:after="0" w:line="240" w:lineRule="auto"/>
        <w:rPr>
          <w:rFonts w:ascii="Arial" w:hAnsi="Arial" w:cs="Arial"/>
          <w:b/>
          <w:bCs/>
          <w:sz w:val="22"/>
          <w:szCs w:val="22"/>
          <w:lang w:val="en-US"/>
        </w:rPr>
      </w:pPr>
      <w:permStart w:id="1410740562" w:edGrp="everyone" w:colFirst="0" w:colLast="0"/>
      <w:r w:rsidRPr="00C260C0">
        <w:rPr>
          <w:rFonts w:ascii="Arial" w:hAnsi="Arial" w:cs="Arial"/>
          <w:b/>
          <w:bCs/>
          <w:sz w:val="22"/>
          <w:szCs w:val="22"/>
          <w:lang w:val="en-US"/>
        </w:rPr>
        <w:lastRenderedPageBreak/>
        <w:t xml:space="preserve">Appendix 1. </w:t>
      </w:r>
      <w:r w:rsidR="00AA60FB">
        <w:rPr>
          <w:rFonts w:ascii="Arial" w:hAnsi="Arial" w:cs="Arial"/>
          <w:b/>
          <w:bCs/>
          <w:sz w:val="22"/>
          <w:szCs w:val="22"/>
          <w:lang w:val="en-US"/>
        </w:rPr>
        <w:t>Suggested s</w:t>
      </w:r>
      <w:r w:rsidR="009F5AB9" w:rsidRPr="00C260C0">
        <w:rPr>
          <w:rFonts w:ascii="Arial" w:hAnsi="Arial" w:cs="Arial"/>
          <w:b/>
          <w:bCs/>
          <w:sz w:val="22"/>
          <w:szCs w:val="22"/>
          <w:lang w:val="en-US"/>
        </w:rPr>
        <w:t>andalwood track-based survey sheet</w:t>
      </w:r>
    </w:p>
    <w:p w14:paraId="526BF902" w14:textId="77777777" w:rsidR="005E675B" w:rsidRDefault="005E675B" w:rsidP="005354DF">
      <w:pPr>
        <w:spacing w:after="0" w:line="240" w:lineRule="auto"/>
        <w:rPr>
          <w:rFonts w:ascii="Arial" w:hAnsi="Arial" w:cs="Arial"/>
          <w:sz w:val="22"/>
          <w:szCs w:val="22"/>
          <w:lang w:val="en-US"/>
        </w:rPr>
      </w:pPr>
    </w:p>
    <w:p w14:paraId="075E7A05" w14:textId="7CC2A61F" w:rsidR="005E675B" w:rsidRPr="00C260C0" w:rsidRDefault="005E675B" w:rsidP="005354DF">
      <w:pPr>
        <w:spacing w:after="0" w:line="240" w:lineRule="auto"/>
        <w:rPr>
          <w:rFonts w:ascii="Arial" w:hAnsi="Arial" w:cs="Arial"/>
          <w:b/>
          <w:bCs/>
          <w:sz w:val="22"/>
          <w:szCs w:val="22"/>
          <w:lang w:val="en-US"/>
        </w:rPr>
      </w:pPr>
      <w:r>
        <w:rPr>
          <w:rFonts w:ascii="Arial" w:hAnsi="Arial" w:cs="Arial"/>
          <w:sz w:val="22"/>
          <w:szCs w:val="22"/>
          <w:lang w:val="en-US"/>
        </w:rPr>
        <w:t>This template is suggested and can be modified as desired.</w:t>
      </w:r>
    </w:p>
    <w:p w14:paraId="1995855C" w14:textId="77777777" w:rsidR="005E675B" w:rsidRDefault="005E675B" w:rsidP="00BD2688">
      <w:pPr>
        <w:rPr>
          <w:rFonts w:ascii="Arial" w:hAnsi="Arial" w:cs="Arial"/>
          <w:sz w:val="22"/>
          <w:szCs w:val="22"/>
          <w:lang w:val="en-US"/>
        </w:rPr>
      </w:pPr>
    </w:p>
    <w:p w14:paraId="10A6F4F7" w14:textId="69E88DD1" w:rsidR="00BD2688" w:rsidRPr="00440FA8" w:rsidRDefault="00BD2688" w:rsidP="00BD2688">
      <w:pPr>
        <w:rPr>
          <w:rFonts w:ascii="Arial" w:hAnsi="Arial" w:cs="Arial"/>
          <w:sz w:val="22"/>
          <w:szCs w:val="22"/>
          <w:u w:val="single"/>
          <w:lang w:val="en-US"/>
        </w:rPr>
      </w:pPr>
      <w:r>
        <w:rPr>
          <w:rFonts w:ascii="Arial" w:hAnsi="Arial" w:cs="Arial"/>
          <w:sz w:val="22"/>
          <w:szCs w:val="22"/>
          <w:lang w:val="en-US"/>
        </w:rPr>
        <w:t>Date:</w:t>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p>
    <w:p w14:paraId="70105E20" w14:textId="77777777" w:rsidR="00BD2688" w:rsidRDefault="00BD2688" w:rsidP="00BD2688">
      <w:pPr>
        <w:rPr>
          <w:rFonts w:ascii="Arial" w:hAnsi="Arial" w:cs="Arial"/>
          <w:sz w:val="22"/>
          <w:szCs w:val="22"/>
          <w:u w:val="single"/>
          <w:lang w:val="en-US"/>
        </w:rPr>
      </w:pPr>
      <w:r>
        <w:rPr>
          <w:rFonts w:ascii="Arial" w:hAnsi="Arial" w:cs="Arial"/>
          <w:sz w:val="22"/>
          <w:szCs w:val="22"/>
          <w:lang w:val="en-US"/>
        </w:rPr>
        <w:t>Location/Area/Zone:</w:t>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p>
    <w:p w14:paraId="5A5C3414" w14:textId="6CDED723" w:rsidR="00362141" w:rsidRDefault="00362141" w:rsidP="00BD2688">
      <w:pPr>
        <w:rPr>
          <w:rFonts w:ascii="Arial" w:hAnsi="Arial" w:cs="Arial"/>
          <w:sz w:val="22"/>
          <w:szCs w:val="22"/>
          <w:u w:val="single"/>
          <w:lang w:val="en-US"/>
        </w:rPr>
      </w:pPr>
      <w:r w:rsidRPr="00D73B35">
        <w:rPr>
          <w:rFonts w:ascii="Arial" w:hAnsi="Arial" w:cs="Arial"/>
          <w:sz w:val="22"/>
          <w:szCs w:val="22"/>
          <w:lang w:val="en-US"/>
        </w:rPr>
        <w:t>Run no:</w:t>
      </w:r>
      <w:r w:rsidR="00D73B35" w:rsidRPr="00D73B35">
        <w:rPr>
          <w:rFonts w:ascii="Arial" w:hAnsi="Arial" w:cs="Arial"/>
          <w:sz w:val="22"/>
          <w:szCs w:val="22"/>
          <w:u w:val="single"/>
          <w:lang w:val="en-US"/>
        </w:rPr>
        <w:tab/>
      </w:r>
      <w:r w:rsidR="00D73B35" w:rsidRPr="00D73B35">
        <w:rPr>
          <w:rFonts w:ascii="Arial" w:hAnsi="Arial" w:cs="Arial"/>
          <w:sz w:val="22"/>
          <w:szCs w:val="22"/>
          <w:u w:val="single"/>
          <w:lang w:val="en-US"/>
        </w:rPr>
        <w:tab/>
      </w:r>
      <w:r w:rsidR="00D73B35" w:rsidRPr="00D73B35">
        <w:rPr>
          <w:rFonts w:ascii="Arial" w:hAnsi="Arial" w:cs="Arial"/>
          <w:sz w:val="22"/>
          <w:szCs w:val="22"/>
          <w:u w:val="single"/>
          <w:lang w:val="en-US"/>
        </w:rPr>
        <w:tab/>
      </w:r>
      <w:r w:rsidR="00D73B35" w:rsidRPr="00D73B35">
        <w:rPr>
          <w:rFonts w:ascii="Arial" w:hAnsi="Arial" w:cs="Arial"/>
          <w:sz w:val="22"/>
          <w:szCs w:val="22"/>
          <w:u w:val="single"/>
          <w:lang w:val="en-US"/>
        </w:rPr>
        <w:tab/>
      </w:r>
      <w:r w:rsidR="00D73B35" w:rsidRPr="00D73B35">
        <w:rPr>
          <w:rFonts w:ascii="Arial" w:hAnsi="Arial" w:cs="Arial"/>
          <w:sz w:val="22"/>
          <w:szCs w:val="22"/>
          <w:u w:val="single"/>
          <w:lang w:val="en-US"/>
        </w:rPr>
        <w:tab/>
      </w:r>
    </w:p>
    <w:p w14:paraId="636BC904" w14:textId="77777777" w:rsidR="00C260C0" w:rsidRDefault="00C260C0" w:rsidP="00C260C0">
      <w:pPr>
        <w:rPr>
          <w:rFonts w:ascii="Arial" w:hAnsi="Arial" w:cs="Arial"/>
          <w:sz w:val="22"/>
          <w:szCs w:val="22"/>
          <w:lang w:val="en-US"/>
        </w:rPr>
      </w:pPr>
      <w:r>
        <w:rPr>
          <w:rFonts w:ascii="Arial" w:hAnsi="Arial" w:cs="Arial"/>
          <w:sz w:val="22"/>
          <w:szCs w:val="22"/>
          <w:lang w:val="en-US"/>
        </w:rPr>
        <w:t>Assessors:</w:t>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r w:rsidRPr="00440FA8">
        <w:rPr>
          <w:rFonts w:ascii="Arial" w:hAnsi="Arial" w:cs="Arial"/>
          <w:sz w:val="22"/>
          <w:szCs w:val="22"/>
          <w:u w:val="single"/>
          <w:lang w:val="en-US"/>
        </w:rPr>
        <w:tab/>
      </w:r>
    </w:p>
    <w:p w14:paraId="390B8A0D" w14:textId="77777777" w:rsidR="00C260C0" w:rsidRDefault="00C260C0" w:rsidP="00C260C0">
      <w:pPr>
        <w:rPr>
          <w:rFonts w:ascii="Arial" w:hAnsi="Arial" w:cs="Arial"/>
          <w:sz w:val="22"/>
          <w:szCs w:val="22"/>
          <w:lang w:val="en-US"/>
        </w:rPr>
      </w:pPr>
      <w:r>
        <w:rPr>
          <w:rFonts w:ascii="Arial" w:hAnsi="Arial" w:cs="Arial"/>
          <w:sz w:val="22"/>
          <w:szCs w:val="22"/>
          <w:lang w:val="en-US"/>
        </w:rPr>
        <w:t>Land/vegetation type:</w:t>
      </w:r>
      <w:r w:rsidRPr="00EF15D7">
        <w:rPr>
          <w:rFonts w:ascii="Arial" w:hAnsi="Arial" w:cs="Arial"/>
          <w:sz w:val="22"/>
          <w:szCs w:val="22"/>
          <w:lang w:val="en-US"/>
        </w:rPr>
        <w:tab/>
      </w:r>
      <w:r w:rsidRPr="009F68B3">
        <w:rPr>
          <w:rFonts w:ascii="Arial" w:hAnsi="Arial" w:cs="Arial"/>
          <w:sz w:val="22"/>
          <w:szCs w:val="22"/>
          <w:u w:val="single"/>
          <w:lang w:val="en-US"/>
        </w:rPr>
        <w:tab/>
      </w:r>
      <w:r w:rsidRPr="009F68B3">
        <w:rPr>
          <w:rFonts w:ascii="Arial" w:hAnsi="Arial" w:cs="Arial"/>
          <w:sz w:val="22"/>
          <w:szCs w:val="22"/>
          <w:u w:val="single"/>
          <w:lang w:val="en-US"/>
        </w:rPr>
        <w:tab/>
      </w:r>
      <w:r w:rsidRPr="009F68B3">
        <w:rPr>
          <w:rFonts w:ascii="Arial" w:hAnsi="Arial" w:cs="Arial"/>
          <w:sz w:val="22"/>
          <w:szCs w:val="22"/>
          <w:u w:val="single"/>
          <w:lang w:val="en-US"/>
        </w:rPr>
        <w:tab/>
      </w:r>
    </w:p>
    <w:p w14:paraId="62BB744D" w14:textId="77777777" w:rsidR="0021543D" w:rsidRDefault="0021543D" w:rsidP="0021543D">
      <w:pPr>
        <w:rPr>
          <w:rFonts w:ascii="Arial" w:hAnsi="Arial" w:cs="Arial"/>
          <w:sz w:val="22"/>
          <w:szCs w:val="22"/>
          <w:lang w:val="en-US"/>
        </w:rPr>
      </w:pPr>
      <w:r>
        <w:rPr>
          <w:rFonts w:ascii="Arial" w:hAnsi="Arial" w:cs="Arial"/>
          <w:sz w:val="22"/>
          <w:szCs w:val="22"/>
          <w:lang w:val="en-US"/>
        </w:rPr>
        <w:t>Geolocation (e.g. GPS reference/waypoint)</w:t>
      </w:r>
      <w:r>
        <w:rPr>
          <w:rFonts w:ascii="Arial" w:hAnsi="Arial" w:cs="Arial"/>
          <w:sz w:val="22"/>
          <w:szCs w:val="22"/>
          <w:lang w:val="en-US"/>
        </w:rPr>
        <w:tab/>
        <w:t>Start:</w:t>
      </w:r>
      <w:r w:rsidRPr="009F68B3">
        <w:rPr>
          <w:rFonts w:ascii="Arial" w:hAnsi="Arial" w:cs="Arial"/>
          <w:sz w:val="22"/>
          <w:szCs w:val="22"/>
          <w:u w:val="single"/>
          <w:lang w:val="en-US"/>
        </w:rPr>
        <w:tab/>
      </w:r>
      <w:r w:rsidRPr="009F68B3">
        <w:rPr>
          <w:rFonts w:ascii="Arial" w:hAnsi="Arial" w:cs="Arial"/>
          <w:sz w:val="22"/>
          <w:szCs w:val="22"/>
          <w:u w:val="single"/>
          <w:lang w:val="en-US"/>
        </w:rPr>
        <w:tab/>
      </w:r>
      <w:r w:rsidRPr="009F68B3">
        <w:rPr>
          <w:rFonts w:ascii="Arial" w:hAnsi="Arial" w:cs="Arial"/>
          <w:sz w:val="22"/>
          <w:szCs w:val="22"/>
          <w:u w:val="single"/>
          <w:lang w:val="en-US"/>
        </w:rPr>
        <w:tab/>
      </w:r>
    </w:p>
    <w:p w14:paraId="4C699406" w14:textId="77777777" w:rsidR="0021543D" w:rsidRDefault="0021543D" w:rsidP="0021543D">
      <w:pPr>
        <w:ind w:left="3600" w:firstLine="720"/>
        <w:rPr>
          <w:rFonts w:ascii="Arial" w:hAnsi="Arial" w:cs="Arial"/>
          <w:sz w:val="22"/>
          <w:szCs w:val="22"/>
          <w:lang w:val="en-US"/>
        </w:rPr>
      </w:pPr>
      <w:r>
        <w:rPr>
          <w:rFonts w:ascii="Arial" w:hAnsi="Arial" w:cs="Arial"/>
          <w:sz w:val="22"/>
          <w:szCs w:val="22"/>
          <w:lang w:val="en-US"/>
        </w:rPr>
        <w:t>End:</w:t>
      </w:r>
      <w:r w:rsidRPr="009F68B3">
        <w:rPr>
          <w:rFonts w:ascii="Arial" w:hAnsi="Arial" w:cs="Arial"/>
          <w:sz w:val="22"/>
          <w:szCs w:val="22"/>
          <w:u w:val="single"/>
          <w:lang w:val="en-US"/>
        </w:rPr>
        <w:tab/>
      </w:r>
      <w:r w:rsidRPr="009F68B3">
        <w:rPr>
          <w:rFonts w:ascii="Arial" w:hAnsi="Arial" w:cs="Arial"/>
          <w:sz w:val="22"/>
          <w:szCs w:val="22"/>
          <w:u w:val="single"/>
          <w:lang w:val="en-US"/>
        </w:rPr>
        <w:tab/>
      </w:r>
      <w:r w:rsidRPr="009F68B3">
        <w:rPr>
          <w:rFonts w:ascii="Arial" w:hAnsi="Arial" w:cs="Arial"/>
          <w:sz w:val="22"/>
          <w:szCs w:val="22"/>
          <w:u w:val="single"/>
          <w:lang w:val="en-US"/>
        </w:rPr>
        <w:tab/>
      </w:r>
    </w:p>
    <w:tbl>
      <w:tblPr>
        <w:tblpPr w:leftFromText="180" w:rightFromText="180" w:vertAnchor="text" w:horzAnchor="margin" w:tblpY="117"/>
        <w:tblW w:w="91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354"/>
        <w:gridCol w:w="680"/>
        <w:gridCol w:w="655"/>
        <w:gridCol w:w="708"/>
        <w:gridCol w:w="851"/>
        <w:gridCol w:w="709"/>
        <w:gridCol w:w="951"/>
        <w:gridCol w:w="850"/>
        <w:gridCol w:w="1221"/>
        <w:gridCol w:w="1189"/>
      </w:tblGrid>
      <w:tr w:rsidR="001B69FA" w14:paraId="7CC9B55D" w14:textId="372C9C6A" w:rsidTr="008B7AAB">
        <w:trPr>
          <w:trHeight w:val="265"/>
        </w:trPr>
        <w:tc>
          <w:tcPr>
            <w:tcW w:w="1354" w:type="dxa"/>
            <w:vMerge w:val="restart"/>
          </w:tcPr>
          <w:p w14:paraId="2817F137" w14:textId="77777777" w:rsidR="001B69FA" w:rsidRPr="00BE4298" w:rsidRDefault="001B69FA" w:rsidP="008B7AAB">
            <w:pPr>
              <w:pStyle w:val="TableParagraph"/>
              <w:kinsoku w:val="0"/>
              <w:overflowPunct w:val="0"/>
              <w:spacing w:before="66" w:line="180" w:lineRule="exact"/>
              <w:ind w:left="127" w:right="14"/>
              <w:jc w:val="center"/>
              <w:rPr>
                <w:sz w:val="20"/>
                <w:szCs w:val="20"/>
              </w:rPr>
            </w:pPr>
            <w:r>
              <w:rPr>
                <w:sz w:val="20"/>
                <w:szCs w:val="20"/>
              </w:rPr>
              <w:t>Distance travelled (km)</w:t>
            </w:r>
          </w:p>
        </w:tc>
        <w:tc>
          <w:tcPr>
            <w:tcW w:w="3603" w:type="dxa"/>
            <w:gridSpan w:val="5"/>
          </w:tcPr>
          <w:p w14:paraId="398D8B0B" w14:textId="3C02FDBF" w:rsidR="001B69FA" w:rsidRDefault="005E675B" w:rsidP="008B7AAB">
            <w:pPr>
              <w:pStyle w:val="TableParagraph"/>
              <w:kinsoku w:val="0"/>
              <w:overflowPunct w:val="0"/>
              <w:spacing w:before="66" w:line="180" w:lineRule="exact"/>
              <w:ind w:left="127" w:right="14"/>
              <w:jc w:val="center"/>
              <w:rPr>
                <w:sz w:val="20"/>
                <w:szCs w:val="20"/>
              </w:rPr>
            </w:pPr>
            <w:r w:rsidRPr="001916FD">
              <w:rPr>
                <w:sz w:val="20"/>
                <w:szCs w:val="20"/>
              </w:rPr>
              <w:t xml:space="preserve">GREEN </w:t>
            </w:r>
          </w:p>
        </w:tc>
        <w:tc>
          <w:tcPr>
            <w:tcW w:w="3022" w:type="dxa"/>
            <w:gridSpan w:val="3"/>
          </w:tcPr>
          <w:p w14:paraId="061C0A74" w14:textId="77777777" w:rsidR="001B69FA" w:rsidRPr="001916FD" w:rsidRDefault="001B69FA" w:rsidP="008B7AAB">
            <w:pPr>
              <w:pStyle w:val="TableParagraph"/>
              <w:kinsoku w:val="0"/>
              <w:overflowPunct w:val="0"/>
              <w:spacing w:before="66" w:line="180" w:lineRule="exact"/>
              <w:ind w:left="127" w:right="14"/>
              <w:jc w:val="center"/>
              <w:rPr>
                <w:sz w:val="20"/>
                <w:szCs w:val="20"/>
              </w:rPr>
            </w:pPr>
            <w:r>
              <w:rPr>
                <w:sz w:val="20"/>
                <w:szCs w:val="20"/>
              </w:rPr>
              <w:t>DEAD</w:t>
            </w:r>
          </w:p>
        </w:tc>
        <w:tc>
          <w:tcPr>
            <w:tcW w:w="1189" w:type="dxa"/>
            <w:vMerge w:val="restart"/>
          </w:tcPr>
          <w:p w14:paraId="45796D5E" w14:textId="559AAB0A" w:rsidR="001B69FA" w:rsidRDefault="001B69FA" w:rsidP="001B69FA">
            <w:pPr>
              <w:pStyle w:val="TableParagraph"/>
              <w:kinsoku w:val="0"/>
              <w:overflowPunct w:val="0"/>
              <w:spacing w:before="66" w:line="180" w:lineRule="exact"/>
              <w:ind w:left="127" w:right="14"/>
              <w:jc w:val="center"/>
              <w:rPr>
                <w:sz w:val="20"/>
                <w:szCs w:val="20"/>
              </w:rPr>
            </w:pPr>
            <w:r>
              <w:rPr>
                <w:sz w:val="20"/>
                <w:szCs w:val="20"/>
              </w:rPr>
              <w:t>Comments (e.g. vegetation type)</w:t>
            </w:r>
          </w:p>
        </w:tc>
      </w:tr>
      <w:tr w:rsidR="001B69FA" w14:paraId="274FBBC0" w14:textId="1565CAED" w:rsidTr="008B7AAB">
        <w:trPr>
          <w:trHeight w:val="307"/>
        </w:trPr>
        <w:tc>
          <w:tcPr>
            <w:tcW w:w="1354" w:type="dxa"/>
            <w:vMerge/>
          </w:tcPr>
          <w:p w14:paraId="613FBDF3" w14:textId="77777777" w:rsidR="001B69FA" w:rsidRPr="00BE4298" w:rsidRDefault="001B69FA" w:rsidP="008B7AAB">
            <w:pPr>
              <w:pStyle w:val="TableParagraph"/>
              <w:kinsoku w:val="0"/>
              <w:overflowPunct w:val="0"/>
              <w:spacing w:before="66" w:line="180" w:lineRule="exact"/>
              <w:ind w:left="127" w:right="14"/>
              <w:jc w:val="center"/>
              <w:rPr>
                <w:sz w:val="20"/>
                <w:szCs w:val="20"/>
              </w:rPr>
            </w:pPr>
          </w:p>
        </w:tc>
        <w:tc>
          <w:tcPr>
            <w:tcW w:w="3603" w:type="dxa"/>
            <w:gridSpan w:val="5"/>
          </w:tcPr>
          <w:p w14:paraId="3DC33587" w14:textId="77777777" w:rsidR="0070362E" w:rsidRDefault="005E675B" w:rsidP="008B7AAB">
            <w:pPr>
              <w:pStyle w:val="TableParagraph"/>
              <w:kinsoku w:val="0"/>
              <w:overflowPunct w:val="0"/>
              <w:spacing w:before="66" w:line="180" w:lineRule="exact"/>
              <w:ind w:left="127" w:right="14"/>
              <w:jc w:val="center"/>
              <w:rPr>
                <w:sz w:val="20"/>
                <w:szCs w:val="20"/>
              </w:rPr>
            </w:pPr>
            <w:r w:rsidRPr="001916FD">
              <w:rPr>
                <w:sz w:val="20"/>
                <w:szCs w:val="20"/>
              </w:rPr>
              <w:t>NUMBER</w:t>
            </w:r>
            <w:r w:rsidRPr="00BE4298">
              <w:rPr>
                <w:sz w:val="20"/>
                <w:szCs w:val="20"/>
              </w:rPr>
              <w:t xml:space="preserve"> </w:t>
            </w:r>
            <w:r w:rsidRPr="001916FD">
              <w:rPr>
                <w:sz w:val="20"/>
                <w:szCs w:val="20"/>
              </w:rPr>
              <w:t>OF</w:t>
            </w:r>
            <w:r w:rsidRPr="00BE4298">
              <w:rPr>
                <w:sz w:val="20"/>
                <w:szCs w:val="20"/>
              </w:rPr>
              <w:t xml:space="preserve"> </w:t>
            </w:r>
            <w:r w:rsidRPr="001916FD">
              <w:rPr>
                <w:sz w:val="20"/>
                <w:szCs w:val="20"/>
              </w:rPr>
              <w:t>STEMS</w:t>
            </w:r>
            <w:r w:rsidRPr="00BE4298">
              <w:rPr>
                <w:sz w:val="20"/>
                <w:szCs w:val="20"/>
              </w:rPr>
              <w:t xml:space="preserve"> </w:t>
            </w:r>
            <w:r w:rsidRPr="001916FD">
              <w:rPr>
                <w:sz w:val="20"/>
                <w:szCs w:val="20"/>
              </w:rPr>
              <w:t>BY</w:t>
            </w:r>
            <w:r w:rsidRPr="00BE4298">
              <w:rPr>
                <w:sz w:val="20"/>
                <w:szCs w:val="20"/>
              </w:rPr>
              <w:t xml:space="preserve"> </w:t>
            </w:r>
            <w:r w:rsidRPr="001916FD">
              <w:rPr>
                <w:sz w:val="20"/>
                <w:szCs w:val="20"/>
              </w:rPr>
              <w:t>DIAMETER</w:t>
            </w:r>
          </w:p>
          <w:p w14:paraId="6566F535" w14:textId="31C716D2" w:rsidR="001B69FA" w:rsidRPr="001916FD" w:rsidRDefault="005E675B" w:rsidP="008B7AAB">
            <w:pPr>
              <w:pStyle w:val="TableParagraph"/>
              <w:kinsoku w:val="0"/>
              <w:overflowPunct w:val="0"/>
              <w:spacing w:before="66" w:line="180" w:lineRule="exact"/>
              <w:ind w:left="127" w:right="14"/>
              <w:jc w:val="center"/>
              <w:rPr>
                <w:sz w:val="20"/>
                <w:szCs w:val="20"/>
              </w:rPr>
            </w:pPr>
            <w:r w:rsidRPr="00BE4298">
              <w:rPr>
                <w:sz w:val="20"/>
                <w:szCs w:val="20"/>
              </w:rPr>
              <w:t xml:space="preserve"> </w:t>
            </w:r>
            <w:r w:rsidRPr="001916FD">
              <w:rPr>
                <w:sz w:val="20"/>
                <w:szCs w:val="20"/>
              </w:rPr>
              <w:t>CLASSES</w:t>
            </w:r>
            <w:r w:rsidRPr="00BE4298">
              <w:rPr>
                <w:sz w:val="20"/>
                <w:szCs w:val="20"/>
              </w:rPr>
              <w:t xml:space="preserve"> (mm)</w:t>
            </w:r>
          </w:p>
        </w:tc>
        <w:tc>
          <w:tcPr>
            <w:tcW w:w="951" w:type="dxa"/>
            <w:vMerge w:val="restart"/>
          </w:tcPr>
          <w:p w14:paraId="39D9DB9B" w14:textId="53FB53F3" w:rsidR="001B69FA" w:rsidRPr="001916FD" w:rsidRDefault="001B69FA" w:rsidP="0070362E">
            <w:pPr>
              <w:pStyle w:val="TableParagraph"/>
              <w:kinsoku w:val="0"/>
              <w:overflowPunct w:val="0"/>
              <w:spacing w:before="66" w:line="180" w:lineRule="exact"/>
              <w:ind w:left="127" w:right="14"/>
              <w:jc w:val="center"/>
              <w:rPr>
                <w:sz w:val="20"/>
                <w:szCs w:val="20"/>
              </w:rPr>
            </w:pPr>
            <w:r w:rsidRPr="001916FD">
              <w:rPr>
                <w:sz w:val="20"/>
                <w:szCs w:val="20"/>
              </w:rPr>
              <w:t>DEAD WITH BARK</w:t>
            </w:r>
          </w:p>
        </w:tc>
        <w:tc>
          <w:tcPr>
            <w:tcW w:w="850" w:type="dxa"/>
            <w:vMerge w:val="restart"/>
          </w:tcPr>
          <w:p w14:paraId="75CA8B9E" w14:textId="77777777" w:rsidR="001B69FA" w:rsidRPr="001916FD" w:rsidRDefault="001B69FA" w:rsidP="008B7AAB">
            <w:pPr>
              <w:pStyle w:val="TableParagraph"/>
              <w:kinsoku w:val="0"/>
              <w:overflowPunct w:val="0"/>
              <w:spacing w:before="66" w:line="180" w:lineRule="exact"/>
              <w:ind w:left="127" w:right="14"/>
              <w:jc w:val="center"/>
              <w:rPr>
                <w:sz w:val="20"/>
                <w:szCs w:val="20"/>
              </w:rPr>
            </w:pPr>
            <w:r w:rsidRPr="001916FD">
              <w:rPr>
                <w:sz w:val="20"/>
                <w:szCs w:val="20"/>
              </w:rPr>
              <w:t>DEAD</w:t>
            </w:r>
          </w:p>
          <w:p w14:paraId="765B2315" w14:textId="1C99D050" w:rsidR="001B69FA" w:rsidRPr="001916FD" w:rsidRDefault="001B69FA" w:rsidP="008B7AAB">
            <w:pPr>
              <w:pStyle w:val="TableParagraph"/>
              <w:kinsoku w:val="0"/>
              <w:overflowPunct w:val="0"/>
              <w:spacing w:before="66" w:line="180" w:lineRule="exact"/>
              <w:ind w:left="127" w:right="14"/>
              <w:jc w:val="center"/>
              <w:rPr>
                <w:sz w:val="20"/>
                <w:szCs w:val="20"/>
              </w:rPr>
            </w:pPr>
            <w:r w:rsidRPr="001916FD">
              <w:rPr>
                <w:sz w:val="20"/>
                <w:szCs w:val="20"/>
              </w:rPr>
              <w:t>GREY</w:t>
            </w:r>
          </w:p>
        </w:tc>
        <w:tc>
          <w:tcPr>
            <w:tcW w:w="1221" w:type="dxa"/>
            <w:vMerge w:val="restart"/>
          </w:tcPr>
          <w:p w14:paraId="0850FC9A" w14:textId="77777777" w:rsidR="0070362E" w:rsidRDefault="001B69FA" w:rsidP="008B7AAB">
            <w:pPr>
              <w:pStyle w:val="TableParagraph"/>
              <w:kinsoku w:val="0"/>
              <w:overflowPunct w:val="0"/>
              <w:spacing w:before="66" w:line="180" w:lineRule="exact"/>
              <w:ind w:left="127" w:right="14"/>
              <w:jc w:val="center"/>
              <w:rPr>
                <w:sz w:val="20"/>
                <w:szCs w:val="20"/>
              </w:rPr>
            </w:pPr>
            <w:r w:rsidRPr="001916FD">
              <w:rPr>
                <w:sz w:val="20"/>
                <w:szCs w:val="20"/>
              </w:rPr>
              <w:t xml:space="preserve">DEAD </w:t>
            </w:r>
          </w:p>
          <w:p w14:paraId="1D9B58A6" w14:textId="77777777" w:rsidR="0070362E" w:rsidRDefault="001B69FA" w:rsidP="008B7AAB">
            <w:pPr>
              <w:pStyle w:val="TableParagraph"/>
              <w:kinsoku w:val="0"/>
              <w:overflowPunct w:val="0"/>
              <w:spacing w:before="66" w:line="180" w:lineRule="exact"/>
              <w:ind w:left="127" w:right="14"/>
              <w:jc w:val="center"/>
              <w:rPr>
                <w:sz w:val="20"/>
                <w:szCs w:val="20"/>
              </w:rPr>
            </w:pPr>
            <w:r w:rsidRPr="001916FD">
              <w:rPr>
                <w:sz w:val="20"/>
                <w:szCs w:val="20"/>
              </w:rPr>
              <w:t>WITHERED</w:t>
            </w:r>
          </w:p>
          <w:p w14:paraId="215DD20B" w14:textId="25F75C44" w:rsidR="001B69FA" w:rsidRPr="001916FD" w:rsidRDefault="001B69FA" w:rsidP="008B7AAB">
            <w:pPr>
              <w:pStyle w:val="TableParagraph"/>
              <w:kinsoku w:val="0"/>
              <w:overflowPunct w:val="0"/>
              <w:spacing w:before="66" w:line="180" w:lineRule="exact"/>
              <w:ind w:left="127" w:right="14"/>
              <w:jc w:val="center"/>
              <w:rPr>
                <w:sz w:val="20"/>
                <w:szCs w:val="20"/>
              </w:rPr>
            </w:pPr>
            <w:r>
              <w:rPr>
                <w:sz w:val="20"/>
                <w:szCs w:val="20"/>
              </w:rPr>
              <w:t xml:space="preserve"> (optional)</w:t>
            </w:r>
          </w:p>
        </w:tc>
        <w:tc>
          <w:tcPr>
            <w:tcW w:w="1189" w:type="dxa"/>
            <w:vMerge/>
          </w:tcPr>
          <w:p w14:paraId="7D26AC27" w14:textId="77777777" w:rsidR="001B69FA" w:rsidRPr="001916FD" w:rsidRDefault="001B69FA" w:rsidP="008B7AAB">
            <w:pPr>
              <w:pStyle w:val="TableParagraph"/>
              <w:kinsoku w:val="0"/>
              <w:overflowPunct w:val="0"/>
              <w:spacing w:before="66" w:line="180" w:lineRule="exact"/>
              <w:ind w:left="127" w:right="14"/>
              <w:jc w:val="center"/>
              <w:rPr>
                <w:sz w:val="20"/>
                <w:szCs w:val="20"/>
              </w:rPr>
            </w:pPr>
          </w:p>
        </w:tc>
      </w:tr>
      <w:tr w:rsidR="001B69FA" w14:paraId="404DD875" w14:textId="1A058580" w:rsidTr="005E675B">
        <w:trPr>
          <w:trHeight w:val="20"/>
        </w:trPr>
        <w:tc>
          <w:tcPr>
            <w:tcW w:w="1354" w:type="dxa"/>
            <w:vMerge/>
          </w:tcPr>
          <w:p w14:paraId="38E280BA" w14:textId="77777777" w:rsidR="001B69FA" w:rsidRPr="00BE4298" w:rsidRDefault="001B69FA" w:rsidP="008B7AAB">
            <w:pPr>
              <w:pStyle w:val="TableParagraph"/>
              <w:kinsoku w:val="0"/>
              <w:overflowPunct w:val="0"/>
              <w:spacing w:before="66" w:line="180" w:lineRule="exact"/>
              <w:ind w:left="127" w:right="14"/>
              <w:jc w:val="center"/>
              <w:rPr>
                <w:sz w:val="20"/>
                <w:szCs w:val="20"/>
              </w:rPr>
            </w:pPr>
          </w:p>
        </w:tc>
        <w:tc>
          <w:tcPr>
            <w:tcW w:w="680" w:type="dxa"/>
          </w:tcPr>
          <w:p w14:paraId="64714073" w14:textId="575F4E62" w:rsidR="001B69FA" w:rsidRPr="001916FD" w:rsidRDefault="001B69FA" w:rsidP="005E675B">
            <w:pPr>
              <w:pStyle w:val="TableParagraph"/>
              <w:kinsoku w:val="0"/>
              <w:overflowPunct w:val="0"/>
              <w:jc w:val="center"/>
              <w:rPr>
                <w:rFonts w:ascii="Times New Roman" w:hAnsi="Times New Roman" w:cs="Times New Roman"/>
                <w:sz w:val="20"/>
                <w:szCs w:val="20"/>
              </w:rPr>
            </w:pPr>
            <w:r w:rsidRPr="00BE4298">
              <w:rPr>
                <w:sz w:val="20"/>
                <w:szCs w:val="20"/>
              </w:rPr>
              <w:t>0-2</w:t>
            </w:r>
            <w:r w:rsidR="00601F22">
              <w:rPr>
                <w:sz w:val="20"/>
                <w:szCs w:val="20"/>
              </w:rPr>
              <w:t>6</w:t>
            </w:r>
            <w:r w:rsidRPr="00BE4298">
              <w:rPr>
                <w:sz w:val="20"/>
                <w:szCs w:val="20"/>
              </w:rPr>
              <w:t xml:space="preserve"> mm</w:t>
            </w:r>
          </w:p>
        </w:tc>
        <w:tc>
          <w:tcPr>
            <w:tcW w:w="655" w:type="dxa"/>
          </w:tcPr>
          <w:p w14:paraId="67C276A8" w14:textId="34996FCF" w:rsidR="001B69FA" w:rsidRPr="001916FD" w:rsidRDefault="001B69FA" w:rsidP="005E675B">
            <w:pPr>
              <w:pStyle w:val="TableParagraph"/>
              <w:kinsoku w:val="0"/>
              <w:overflowPunct w:val="0"/>
              <w:jc w:val="center"/>
              <w:rPr>
                <w:rFonts w:ascii="Times New Roman" w:hAnsi="Times New Roman" w:cs="Times New Roman"/>
                <w:sz w:val="20"/>
                <w:szCs w:val="20"/>
              </w:rPr>
            </w:pPr>
            <w:r w:rsidRPr="00BE4298">
              <w:rPr>
                <w:sz w:val="20"/>
                <w:szCs w:val="20"/>
              </w:rPr>
              <w:t>2</w:t>
            </w:r>
            <w:r w:rsidR="00601F22">
              <w:rPr>
                <w:sz w:val="20"/>
                <w:szCs w:val="20"/>
              </w:rPr>
              <w:t>7</w:t>
            </w:r>
            <w:r w:rsidRPr="00BE4298">
              <w:rPr>
                <w:sz w:val="20"/>
                <w:szCs w:val="20"/>
              </w:rPr>
              <w:t>-7</w:t>
            </w:r>
            <w:r w:rsidR="00100938">
              <w:rPr>
                <w:sz w:val="20"/>
                <w:szCs w:val="20"/>
              </w:rPr>
              <w:t>6</w:t>
            </w:r>
            <w:r w:rsidRPr="00BE4298">
              <w:rPr>
                <w:sz w:val="20"/>
                <w:szCs w:val="20"/>
              </w:rPr>
              <w:t xml:space="preserve"> mm</w:t>
            </w:r>
          </w:p>
        </w:tc>
        <w:tc>
          <w:tcPr>
            <w:tcW w:w="708" w:type="dxa"/>
          </w:tcPr>
          <w:p w14:paraId="2A4F070A" w14:textId="5E532008" w:rsidR="001B69FA" w:rsidRPr="001916FD" w:rsidRDefault="001B69FA" w:rsidP="005E675B">
            <w:pPr>
              <w:pStyle w:val="TableParagraph"/>
              <w:kinsoku w:val="0"/>
              <w:overflowPunct w:val="0"/>
              <w:jc w:val="center"/>
              <w:rPr>
                <w:rFonts w:ascii="Times New Roman" w:hAnsi="Times New Roman" w:cs="Times New Roman"/>
                <w:sz w:val="20"/>
                <w:szCs w:val="20"/>
              </w:rPr>
            </w:pPr>
            <w:r w:rsidRPr="00BE4298">
              <w:rPr>
                <w:sz w:val="20"/>
                <w:szCs w:val="20"/>
              </w:rPr>
              <w:t>7</w:t>
            </w:r>
            <w:r w:rsidR="00100938">
              <w:rPr>
                <w:sz w:val="20"/>
                <w:szCs w:val="20"/>
              </w:rPr>
              <w:t>7</w:t>
            </w:r>
            <w:r w:rsidRPr="00BE4298">
              <w:rPr>
                <w:sz w:val="20"/>
                <w:szCs w:val="20"/>
              </w:rPr>
              <w:t>-12</w:t>
            </w:r>
            <w:r w:rsidR="00100938">
              <w:rPr>
                <w:sz w:val="20"/>
                <w:szCs w:val="20"/>
              </w:rPr>
              <w:t>6</w:t>
            </w:r>
            <w:r w:rsidRPr="00BE4298">
              <w:rPr>
                <w:sz w:val="20"/>
                <w:szCs w:val="20"/>
              </w:rPr>
              <w:t xml:space="preserve"> mm</w:t>
            </w:r>
          </w:p>
        </w:tc>
        <w:tc>
          <w:tcPr>
            <w:tcW w:w="851" w:type="dxa"/>
          </w:tcPr>
          <w:p w14:paraId="34CDD5B6" w14:textId="55CFCBF3" w:rsidR="001B69FA" w:rsidRPr="001916FD" w:rsidRDefault="001B69FA" w:rsidP="005E675B">
            <w:pPr>
              <w:pStyle w:val="TableParagraph"/>
              <w:kinsoku w:val="0"/>
              <w:overflowPunct w:val="0"/>
              <w:jc w:val="center"/>
              <w:rPr>
                <w:rFonts w:ascii="Times New Roman" w:hAnsi="Times New Roman" w:cs="Times New Roman"/>
                <w:sz w:val="20"/>
                <w:szCs w:val="20"/>
              </w:rPr>
            </w:pPr>
            <w:r w:rsidRPr="00BE4298">
              <w:rPr>
                <w:sz w:val="20"/>
                <w:szCs w:val="20"/>
              </w:rPr>
              <w:t>12</w:t>
            </w:r>
            <w:r w:rsidR="00100938">
              <w:rPr>
                <w:sz w:val="20"/>
                <w:szCs w:val="20"/>
              </w:rPr>
              <w:t>7</w:t>
            </w:r>
            <w:r w:rsidRPr="00BE4298">
              <w:rPr>
                <w:sz w:val="20"/>
                <w:szCs w:val="20"/>
              </w:rPr>
              <w:t>-17</w:t>
            </w:r>
            <w:r w:rsidR="00100938">
              <w:rPr>
                <w:sz w:val="20"/>
                <w:szCs w:val="20"/>
              </w:rPr>
              <w:t>6</w:t>
            </w:r>
            <w:r w:rsidRPr="00BE4298">
              <w:rPr>
                <w:sz w:val="20"/>
                <w:szCs w:val="20"/>
              </w:rPr>
              <w:t xml:space="preserve"> mm</w:t>
            </w:r>
          </w:p>
        </w:tc>
        <w:tc>
          <w:tcPr>
            <w:tcW w:w="709" w:type="dxa"/>
          </w:tcPr>
          <w:p w14:paraId="578C811B" w14:textId="0CE3073E" w:rsidR="001B69FA" w:rsidRPr="001916FD" w:rsidRDefault="00100938" w:rsidP="005E675B">
            <w:pPr>
              <w:pStyle w:val="TableParagraph"/>
              <w:kinsoku w:val="0"/>
              <w:overflowPunct w:val="0"/>
              <w:jc w:val="center"/>
              <w:rPr>
                <w:rFonts w:ascii="Times New Roman" w:hAnsi="Times New Roman" w:cs="Times New Roman"/>
                <w:sz w:val="20"/>
                <w:szCs w:val="20"/>
              </w:rPr>
            </w:pPr>
            <w:r>
              <w:rPr>
                <w:sz w:val="20"/>
                <w:szCs w:val="20"/>
              </w:rPr>
              <w:t>≥</w:t>
            </w:r>
            <w:r w:rsidR="001B69FA" w:rsidRPr="00F33F84">
              <w:rPr>
                <w:sz w:val="20"/>
                <w:szCs w:val="20"/>
              </w:rPr>
              <w:t>17</w:t>
            </w:r>
            <w:r>
              <w:rPr>
                <w:sz w:val="20"/>
                <w:szCs w:val="20"/>
              </w:rPr>
              <w:t>7</w:t>
            </w:r>
            <w:r w:rsidR="001B69FA">
              <w:rPr>
                <w:sz w:val="20"/>
                <w:szCs w:val="20"/>
              </w:rPr>
              <w:t xml:space="preserve"> </w:t>
            </w:r>
            <w:r w:rsidR="001B69FA" w:rsidRPr="00F33F84">
              <w:rPr>
                <w:sz w:val="20"/>
                <w:szCs w:val="20"/>
              </w:rPr>
              <w:t>mm</w:t>
            </w:r>
          </w:p>
        </w:tc>
        <w:tc>
          <w:tcPr>
            <w:tcW w:w="951" w:type="dxa"/>
            <w:vMerge/>
          </w:tcPr>
          <w:p w14:paraId="4441C86B" w14:textId="77777777" w:rsidR="001B69FA" w:rsidRPr="001916FD" w:rsidRDefault="001B69FA" w:rsidP="008B7AAB">
            <w:pPr>
              <w:pStyle w:val="TableParagraph"/>
              <w:kinsoku w:val="0"/>
              <w:overflowPunct w:val="0"/>
              <w:rPr>
                <w:rFonts w:ascii="Times New Roman" w:hAnsi="Times New Roman" w:cs="Times New Roman"/>
                <w:sz w:val="20"/>
                <w:szCs w:val="20"/>
              </w:rPr>
            </w:pPr>
          </w:p>
        </w:tc>
        <w:tc>
          <w:tcPr>
            <w:tcW w:w="850" w:type="dxa"/>
            <w:vMerge/>
          </w:tcPr>
          <w:p w14:paraId="2AB28205" w14:textId="77777777" w:rsidR="001B69FA" w:rsidRPr="001916FD" w:rsidRDefault="001B69FA" w:rsidP="008B7AAB">
            <w:pPr>
              <w:pStyle w:val="TableParagraph"/>
              <w:kinsoku w:val="0"/>
              <w:overflowPunct w:val="0"/>
              <w:rPr>
                <w:rFonts w:ascii="Times New Roman" w:hAnsi="Times New Roman" w:cs="Times New Roman"/>
                <w:sz w:val="20"/>
                <w:szCs w:val="20"/>
              </w:rPr>
            </w:pPr>
          </w:p>
        </w:tc>
        <w:tc>
          <w:tcPr>
            <w:tcW w:w="1221" w:type="dxa"/>
            <w:vMerge/>
          </w:tcPr>
          <w:p w14:paraId="1D32C8CB" w14:textId="77777777" w:rsidR="001B69FA" w:rsidRPr="001916FD" w:rsidRDefault="001B69FA" w:rsidP="008B7AAB">
            <w:pPr>
              <w:pStyle w:val="TableParagraph"/>
              <w:kinsoku w:val="0"/>
              <w:overflowPunct w:val="0"/>
              <w:rPr>
                <w:rFonts w:ascii="Times New Roman" w:hAnsi="Times New Roman" w:cs="Times New Roman"/>
                <w:sz w:val="20"/>
                <w:szCs w:val="20"/>
              </w:rPr>
            </w:pPr>
          </w:p>
        </w:tc>
        <w:tc>
          <w:tcPr>
            <w:tcW w:w="1189" w:type="dxa"/>
            <w:vMerge/>
          </w:tcPr>
          <w:p w14:paraId="60DF4C00" w14:textId="77777777" w:rsidR="001B69FA" w:rsidRPr="001916FD" w:rsidRDefault="001B69FA" w:rsidP="008B7AAB">
            <w:pPr>
              <w:pStyle w:val="TableParagraph"/>
              <w:kinsoku w:val="0"/>
              <w:overflowPunct w:val="0"/>
              <w:rPr>
                <w:rFonts w:ascii="Times New Roman" w:hAnsi="Times New Roman" w:cs="Times New Roman"/>
                <w:sz w:val="20"/>
                <w:szCs w:val="20"/>
              </w:rPr>
            </w:pPr>
          </w:p>
        </w:tc>
      </w:tr>
      <w:tr w:rsidR="00A12845" w14:paraId="6FA71739" w14:textId="23FB2E49" w:rsidTr="005E675B">
        <w:trPr>
          <w:trHeight w:val="366"/>
        </w:trPr>
        <w:tc>
          <w:tcPr>
            <w:tcW w:w="1354" w:type="dxa"/>
          </w:tcPr>
          <w:p w14:paraId="0575C9A3" w14:textId="77777777" w:rsidR="00A12845" w:rsidRDefault="00A12845" w:rsidP="008B7AAB">
            <w:pPr>
              <w:pStyle w:val="TableParagraph"/>
              <w:kinsoku w:val="0"/>
              <w:overflowPunct w:val="0"/>
              <w:spacing w:before="66" w:line="180" w:lineRule="exact"/>
              <w:ind w:left="127" w:right="14"/>
              <w:jc w:val="center"/>
              <w:rPr>
                <w:sz w:val="20"/>
                <w:szCs w:val="20"/>
              </w:rPr>
            </w:pPr>
            <w:permStart w:id="1412768348" w:edGrp="everyone" w:colFirst="1" w:colLast="1"/>
            <w:permStart w:id="2085764379" w:edGrp="everyone" w:colFirst="2" w:colLast="2"/>
            <w:permStart w:id="766326214" w:edGrp="everyone" w:colFirst="3" w:colLast="3"/>
            <w:permStart w:id="1066498541" w:edGrp="everyone" w:colFirst="4" w:colLast="4"/>
            <w:permStart w:id="278817749" w:edGrp="everyone" w:colFirst="5" w:colLast="5"/>
            <w:permStart w:id="1689788673" w:edGrp="everyone" w:colFirst="6" w:colLast="6"/>
            <w:permStart w:id="1487813090" w:edGrp="everyone" w:colFirst="7" w:colLast="7"/>
            <w:permStart w:id="381048457" w:edGrp="everyone" w:colFirst="8" w:colLast="8"/>
            <w:permStart w:id="894790690" w:edGrp="everyone" w:colFirst="9" w:colLast="9"/>
          </w:p>
          <w:p w14:paraId="12C5307C" w14:textId="77777777" w:rsidR="00A12845" w:rsidRDefault="00A12845" w:rsidP="008B7AAB">
            <w:pPr>
              <w:pStyle w:val="TableParagraph"/>
              <w:kinsoku w:val="0"/>
              <w:overflowPunct w:val="0"/>
              <w:spacing w:before="66" w:line="180" w:lineRule="exact"/>
              <w:ind w:left="127" w:right="14"/>
              <w:jc w:val="center"/>
              <w:rPr>
                <w:sz w:val="20"/>
                <w:szCs w:val="20"/>
              </w:rPr>
            </w:pPr>
          </w:p>
          <w:p w14:paraId="31E1B65A" w14:textId="77777777" w:rsidR="00A12845" w:rsidRPr="00BE4298" w:rsidRDefault="00A12845" w:rsidP="008B7AAB">
            <w:pPr>
              <w:pStyle w:val="TableParagraph"/>
              <w:kinsoku w:val="0"/>
              <w:overflowPunct w:val="0"/>
              <w:spacing w:before="66" w:line="180" w:lineRule="exact"/>
              <w:ind w:left="127" w:right="14"/>
              <w:jc w:val="center"/>
              <w:rPr>
                <w:sz w:val="20"/>
                <w:szCs w:val="20"/>
              </w:rPr>
            </w:pPr>
          </w:p>
        </w:tc>
        <w:tc>
          <w:tcPr>
            <w:tcW w:w="680" w:type="dxa"/>
          </w:tcPr>
          <w:p w14:paraId="3B1D621A"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655" w:type="dxa"/>
          </w:tcPr>
          <w:p w14:paraId="71495D41"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708" w:type="dxa"/>
          </w:tcPr>
          <w:p w14:paraId="268B7057"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851" w:type="dxa"/>
          </w:tcPr>
          <w:p w14:paraId="4E617878"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709" w:type="dxa"/>
          </w:tcPr>
          <w:p w14:paraId="0C577CA6"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951" w:type="dxa"/>
          </w:tcPr>
          <w:p w14:paraId="135592BF"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850" w:type="dxa"/>
          </w:tcPr>
          <w:p w14:paraId="54EB63D4"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1221" w:type="dxa"/>
          </w:tcPr>
          <w:p w14:paraId="6561AFED" w14:textId="77777777" w:rsidR="00A12845" w:rsidRPr="001916FD" w:rsidRDefault="00A12845" w:rsidP="008B7AAB">
            <w:pPr>
              <w:pStyle w:val="TableParagraph"/>
              <w:kinsoku w:val="0"/>
              <w:overflowPunct w:val="0"/>
              <w:rPr>
                <w:rFonts w:ascii="Times New Roman" w:hAnsi="Times New Roman" w:cs="Times New Roman"/>
                <w:sz w:val="20"/>
                <w:szCs w:val="20"/>
              </w:rPr>
            </w:pPr>
          </w:p>
        </w:tc>
        <w:tc>
          <w:tcPr>
            <w:tcW w:w="1189" w:type="dxa"/>
          </w:tcPr>
          <w:p w14:paraId="762B5FFD" w14:textId="77777777" w:rsidR="00A12845" w:rsidRPr="001916FD" w:rsidRDefault="00A12845" w:rsidP="008B7AAB">
            <w:pPr>
              <w:pStyle w:val="TableParagraph"/>
              <w:kinsoku w:val="0"/>
              <w:overflowPunct w:val="0"/>
              <w:rPr>
                <w:rFonts w:ascii="Times New Roman" w:hAnsi="Times New Roman" w:cs="Times New Roman"/>
                <w:sz w:val="20"/>
                <w:szCs w:val="20"/>
              </w:rPr>
            </w:pPr>
          </w:p>
        </w:tc>
      </w:tr>
      <w:tr w:rsidR="008B7AAB" w14:paraId="4B9D96E4" w14:textId="2C61059F" w:rsidTr="005E675B">
        <w:trPr>
          <w:trHeight w:val="20"/>
        </w:trPr>
        <w:tc>
          <w:tcPr>
            <w:tcW w:w="1354" w:type="dxa"/>
          </w:tcPr>
          <w:p w14:paraId="6945E040" w14:textId="77777777" w:rsidR="008B7AAB" w:rsidRDefault="008B7AAB" w:rsidP="008B7AAB">
            <w:pPr>
              <w:pStyle w:val="TableParagraph"/>
              <w:kinsoku w:val="0"/>
              <w:overflowPunct w:val="0"/>
              <w:spacing w:before="66" w:line="180" w:lineRule="exact"/>
              <w:ind w:left="127" w:right="14"/>
              <w:jc w:val="center"/>
              <w:rPr>
                <w:sz w:val="20"/>
                <w:szCs w:val="20"/>
              </w:rPr>
            </w:pPr>
            <w:permStart w:id="683356520" w:edGrp="everyone" w:colFirst="1" w:colLast="1"/>
            <w:permStart w:id="1940017927" w:edGrp="everyone" w:colFirst="2" w:colLast="2"/>
            <w:permStart w:id="1123441434" w:edGrp="everyone" w:colFirst="3" w:colLast="3"/>
            <w:permStart w:id="1229129426" w:edGrp="everyone" w:colFirst="4" w:colLast="4"/>
            <w:permStart w:id="1145267258" w:edGrp="everyone" w:colFirst="5" w:colLast="5"/>
            <w:permStart w:id="800749343" w:edGrp="everyone" w:colFirst="6" w:colLast="6"/>
            <w:permStart w:id="1429225628" w:edGrp="everyone" w:colFirst="7" w:colLast="7"/>
            <w:permStart w:id="541351772" w:edGrp="everyone" w:colFirst="8" w:colLast="8"/>
            <w:permStart w:id="1453749841" w:edGrp="everyone" w:colFirst="9" w:colLast="9"/>
            <w:permEnd w:id="1412768348"/>
            <w:permEnd w:id="2085764379"/>
            <w:permEnd w:id="766326214"/>
            <w:permEnd w:id="1066498541"/>
            <w:permEnd w:id="278817749"/>
            <w:permEnd w:id="1689788673"/>
            <w:permEnd w:id="1487813090"/>
            <w:permEnd w:id="381048457"/>
            <w:permEnd w:id="894790690"/>
          </w:p>
        </w:tc>
        <w:tc>
          <w:tcPr>
            <w:tcW w:w="680" w:type="dxa"/>
          </w:tcPr>
          <w:p w14:paraId="38B8F38F"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2A64758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6AFDF8A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2C38665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0ABA413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2664A44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7DFE6A8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244A25EC"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2121620E"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42211CA1" w14:textId="4F17A75A" w:rsidTr="005E675B">
        <w:trPr>
          <w:trHeight w:val="20"/>
        </w:trPr>
        <w:tc>
          <w:tcPr>
            <w:tcW w:w="1354" w:type="dxa"/>
          </w:tcPr>
          <w:p w14:paraId="2300CE5F" w14:textId="77777777" w:rsidR="008B7AAB" w:rsidRDefault="008B7AAB" w:rsidP="008B7AAB">
            <w:pPr>
              <w:pStyle w:val="TableParagraph"/>
              <w:kinsoku w:val="0"/>
              <w:overflowPunct w:val="0"/>
              <w:spacing w:before="66" w:line="180" w:lineRule="exact"/>
              <w:ind w:left="127" w:right="14"/>
              <w:jc w:val="center"/>
              <w:rPr>
                <w:sz w:val="20"/>
                <w:szCs w:val="20"/>
              </w:rPr>
            </w:pPr>
            <w:permStart w:id="1336768718" w:edGrp="everyone" w:colFirst="1" w:colLast="1"/>
            <w:permStart w:id="1856921832" w:edGrp="everyone" w:colFirst="2" w:colLast="2"/>
            <w:permStart w:id="1976197029" w:edGrp="everyone" w:colFirst="3" w:colLast="3"/>
            <w:permStart w:id="299571388" w:edGrp="everyone" w:colFirst="4" w:colLast="4"/>
            <w:permStart w:id="1114125817" w:edGrp="everyone" w:colFirst="5" w:colLast="5"/>
            <w:permStart w:id="1988381066" w:edGrp="everyone" w:colFirst="6" w:colLast="6"/>
            <w:permStart w:id="112749598" w:edGrp="everyone" w:colFirst="7" w:colLast="7"/>
            <w:permStart w:id="179992587" w:edGrp="everyone" w:colFirst="8" w:colLast="8"/>
            <w:permStart w:id="1037183553" w:edGrp="everyone" w:colFirst="9" w:colLast="9"/>
            <w:permEnd w:id="683356520"/>
            <w:permEnd w:id="1940017927"/>
            <w:permEnd w:id="1123441434"/>
            <w:permEnd w:id="1229129426"/>
            <w:permEnd w:id="1145267258"/>
            <w:permEnd w:id="800749343"/>
            <w:permEnd w:id="1429225628"/>
            <w:permEnd w:id="541351772"/>
            <w:permEnd w:id="1453749841"/>
          </w:p>
        </w:tc>
        <w:tc>
          <w:tcPr>
            <w:tcW w:w="680" w:type="dxa"/>
          </w:tcPr>
          <w:p w14:paraId="70F9D6B2"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3BAE5B3F"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2AEF436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37F96CC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76CF0E7E"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006BEFD0"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47DBB1B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523E7BD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597C18E9"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4034219B" w14:textId="2BB90A8A" w:rsidTr="005E675B">
        <w:trPr>
          <w:trHeight w:val="20"/>
        </w:trPr>
        <w:tc>
          <w:tcPr>
            <w:tcW w:w="1354" w:type="dxa"/>
          </w:tcPr>
          <w:p w14:paraId="286C458E" w14:textId="77777777" w:rsidR="008B7AAB" w:rsidRDefault="008B7AAB" w:rsidP="008B7AAB">
            <w:pPr>
              <w:pStyle w:val="TableParagraph"/>
              <w:kinsoku w:val="0"/>
              <w:overflowPunct w:val="0"/>
              <w:spacing w:before="66" w:line="180" w:lineRule="exact"/>
              <w:ind w:left="127" w:right="14"/>
              <w:jc w:val="center"/>
              <w:rPr>
                <w:sz w:val="20"/>
                <w:szCs w:val="20"/>
              </w:rPr>
            </w:pPr>
            <w:permStart w:id="1941597821" w:edGrp="everyone" w:colFirst="1" w:colLast="1"/>
            <w:permStart w:id="102134341" w:edGrp="everyone" w:colFirst="2" w:colLast="2"/>
            <w:permStart w:id="2054369048" w:edGrp="everyone" w:colFirst="3" w:colLast="3"/>
            <w:permStart w:id="1519473658" w:edGrp="everyone" w:colFirst="4" w:colLast="4"/>
            <w:permStart w:id="1455435313" w:edGrp="everyone" w:colFirst="5" w:colLast="5"/>
            <w:permStart w:id="1628849909" w:edGrp="everyone" w:colFirst="6" w:colLast="6"/>
            <w:permStart w:id="681528105" w:edGrp="everyone" w:colFirst="7" w:colLast="7"/>
            <w:permStart w:id="694749652" w:edGrp="everyone" w:colFirst="8" w:colLast="8"/>
            <w:permStart w:id="892493467" w:edGrp="everyone" w:colFirst="9" w:colLast="9"/>
            <w:permEnd w:id="1336768718"/>
            <w:permEnd w:id="1856921832"/>
            <w:permEnd w:id="1976197029"/>
            <w:permEnd w:id="299571388"/>
            <w:permEnd w:id="1114125817"/>
            <w:permEnd w:id="1988381066"/>
            <w:permEnd w:id="112749598"/>
            <w:permEnd w:id="179992587"/>
            <w:permEnd w:id="1037183553"/>
          </w:p>
        </w:tc>
        <w:tc>
          <w:tcPr>
            <w:tcW w:w="680" w:type="dxa"/>
          </w:tcPr>
          <w:p w14:paraId="5CB51CB2"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2B1AB6C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3AE2A92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248084EE"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71785BA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3161E50C"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139CD81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031B0FA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74D629AB"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3CB9AC22" w14:textId="26361465" w:rsidTr="005E675B">
        <w:trPr>
          <w:trHeight w:val="20"/>
        </w:trPr>
        <w:tc>
          <w:tcPr>
            <w:tcW w:w="1354" w:type="dxa"/>
          </w:tcPr>
          <w:p w14:paraId="6206B567" w14:textId="77777777" w:rsidR="008B7AAB" w:rsidRDefault="008B7AAB" w:rsidP="008B7AAB">
            <w:pPr>
              <w:pStyle w:val="TableParagraph"/>
              <w:kinsoku w:val="0"/>
              <w:overflowPunct w:val="0"/>
              <w:spacing w:before="66" w:line="180" w:lineRule="exact"/>
              <w:ind w:left="127" w:right="14"/>
              <w:jc w:val="center"/>
              <w:rPr>
                <w:sz w:val="20"/>
                <w:szCs w:val="20"/>
              </w:rPr>
            </w:pPr>
            <w:permStart w:id="2038301732" w:edGrp="everyone" w:colFirst="1" w:colLast="1"/>
            <w:permStart w:id="2024023832" w:edGrp="everyone" w:colFirst="2" w:colLast="2"/>
            <w:permStart w:id="1946947710" w:edGrp="everyone" w:colFirst="3" w:colLast="3"/>
            <w:permStart w:id="2065123806" w:edGrp="everyone" w:colFirst="4" w:colLast="4"/>
            <w:permStart w:id="1636565284" w:edGrp="everyone" w:colFirst="5" w:colLast="5"/>
            <w:permStart w:id="1440549276" w:edGrp="everyone" w:colFirst="6" w:colLast="6"/>
            <w:permStart w:id="589837802" w:edGrp="everyone" w:colFirst="7" w:colLast="7"/>
            <w:permStart w:id="1587508013" w:edGrp="everyone" w:colFirst="8" w:colLast="8"/>
            <w:permStart w:id="162941559" w:edGrp="everyone" w:colFirst="9" w:colLast="9"/>
            <w:permEnd w:id="1941597821"/>
            <w:permEnd w:id="102134341"/>
            <w:permEnd w:id="2054369048"/>
            <w:permEnd w:id="1519473658"/>
            <w:permEnd w:id="1455435313"/>
            <w:permEnd w:id="1628849909"/>
            <w:permEnd w:id="681528105"/>
            <w:permEnd w:id="694749652"/>
            <w:permEnd w:id="892493467"/>
          </w:p>
        </w:tc>
        <w:tc>
          <w:tcPr>
            <w:tcW w:w="680" w:type="dxa"/>
          </w:tcPr>
          <w:p w14:paraId="366A1A71"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1F853BB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5550AD1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130CAAB1"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67FCF44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6E345FE5"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6A4FCA0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12074A4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03B9384B"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762397FE" w14:textId="48834807" w:rsidTr="005E675B">
        <w:trPr>
          <w:trHeight w:val="20"/>
        </w:trPr>
        <w:tc>
          <w:tcPr>
            <w:tcW w:w="1354" w:type="dxa"/>
          </w:tcPr>
          <w:p w14:paraId="1470E680" w14:textId="77777777" w:rsidR="008B7AAB" w:rsidRDefault="008B7AAB" w:rsidP="008B7AAB">
            <w:pPr>
              <w:pStyle w:val="TableParagraph"/>
              <w:kinsoku w:val="0"/>
              <w:overflowPunct w:val="0"/>
              <w:spacing w:before="66" w:line="180" w:lineRule="exact"/>
              <w:ind w:left="127" w:right="14"/>
              <w:jc w:val="center"/>
              <w:rPr>
                <w:sz w:val="20"/>
                <w:szCs w:val="20"/>
              </w:rPr>
            </w:pPr>
            <w:permStart w:id="1478315862" w:edGrp="everyone" w:colFirst="1" w:colLast="1"/>
            <w:permStart w:id="932842560" w:edGrp="everyone" w:colFirst="2" w:colLast="2"/>
            <w:permStart w:id="300371879" w:edGrp="everyone" w:colFirst="3" w:colLast="3"/>
            <w:permStart w:id="116526313" w:edGrp="everyone" w:colFirst="4" w:colLast="4"/>
            <w:permStart w:id="1187721964" w:edGrp="everyone" w:colFirst="5" w:colLast="5"/>
            <w:permStart w:id="481300844" w:edGrp="everyone" w:colFirst="6" w:colLast="6"/>
            <w:permStart w:id="663045905" w:edGrp="everyone" w:colFirst="7" w:colLast="7"/>
            <w:permStart w:id="1923178044" w:edGrp="everyone" w:colFirst="8" w:colLast="8"/>
            <w:permStart w:id="897278356" w:edGrp="everyone" w:colFirst="9" w:colLast="9"/>
            <w:permEnd w:id="2038301732"/>
            <w:permEnd w:id="2024023832"/>
            <w:permEnd w:id="1946947710"/>
            <w:permEnd w:id="2065123806"/>
            <w:permEnd w:id="1636565284"/>
            <w:permEnd w:id="1440549276"/>
            <w:permEnd w:id="589837802"/>
            <w:permEnd w:id="1587508013"/>
            <w:permEnd w:id="162941559"/>
          </w:p>
        </w:tc>
        <w:tc>
          <w:tcPr>
            <w:tcW w:w="680" w:type="dxa"/>
          </w:tcPr>
          <w:p w14:paraId="4A47857B"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34D89660"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740DC0C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4EA9A5A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5D45C2C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584E197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4733EDE1"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2E39B00C"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6F6F0B15"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4C88FF45" w14:textId="28430A56" w:rsidTr="005E675B">
        <w:trPr>
          <w:trHeight w:val="20"/>
        </w:trPr>
        <w:tc>
          <w:tcPr>
            <w:tcW w:w="1354" w:type="dxa"/>
          </w:tcPr>
          <w:p w14:paraId="19915FBB" w14:textId="77777777" w:rsidR="008B7AAB" w:rsidRDefault="008B7AAB" w:rsidP="008B7AAB">
            <w:pPr>
              <w:pStyle w:val="TableParagraph"/>
              <w:kinsoku w:val="0"/>
              <w:overflowPunct w:val="0"/>
              <w:spacing w:before="66" w:line="180" w:lineRule="exact"/>
              <w:ind w:left="127" w:right="14"/>
              <w:jc w:val="center"/>
              <w:rPr>
                <w:sz w:val="20"/>
                <w:szCs w:val="20"/>
              </w:rPr>
            </w:pPr>
            <w:permStart w:id="1609725858" w:edGrp="everyone" w:colFirst="1" w:colLast="1"/>
            <w:permStart w:id="359405299" w:edGrp="everyone" w:colFirst="2" w:colLast="2"/>
            <w:permStart w:id="499219087" w:edGrp="everyone" w:colFirst="3" w:colLast="3"/>
            <w:permStart w:id="357837746" w:edGrp="everyone" w:colFirst="4" w:colLast="4"/>
            <w:permStart w:id="19814979" w:edGrp="everyone" w:colFirst="5" w:colLast="5"/>
            <w:permStart w:id="991918686" w:edGrp="everyone" w:colFirst="6" w:colLast="6"/>
            <w:permStart w:id="475352362" w:edGrp="everyone" w:colFirst="7" w:colLast="7"/>
            <w:permStart w:id="1195642845" w:edGrp="everyone" w:colFirst="8" w:colLast="8"/>
            <w:permStart w:id="1997681399" w:edGrp="everyone" w:colFirst="9" w:colLast="9"/>
            <w:permEnd w:id="1478315862"/>
            <w:permEnd w:id="932842560"/>
            <w:permEnd w:id="300371879"/>
            <w:permEnd w:id="116526313"/>
            <w:permEnd w:id="1187721964"/>
            <w:permEnd w:id="481300844"/>
            <w:permEnd w:id="663045905"/>
            <w:permEnd w:id="1923178044"/>
            <w:permEnd w:id="897278356"/>
          </w:p>
        </w:tc>
        <w:tc>
          <w:tcPr>
            <w:tcW w:w="680" w:type="dxa"/>
          </w:tcPr>
          <w:p w14:paraId="7912561B"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4F7E4D75"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3B6E60E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1487C71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37ECD8E1"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1448F35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4DAB8AD9"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48FA7C8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2EF04A41"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76A84049" w14:textId="0F086314" w:rsidTr="005E675B">
        <w:trPr>
          <w:trHeight w:val="20"/>
        </w:trPr>
        <w:tc>
          <w:tcPr>
            <w:tcW w:w="1354" w:type="dxa"/>
          </w:tcPr>
          <w:p w14:paraId="07E388DB" w14:textId="77777777" w:rsidR="008B7AAB" w:rsidRDefault="008B7AAB" w:rsidP="008B7AAB">
            <w:pPr>
              <w:pStyle w:val="TableParagraph"/>
              <w:kinsoku w:val="0"/>
              <w:overflowPunct w:val="0"/>
              <w:spacing w:before="66" w:line="180" w:lineRule="exact"/>
              <w:ind w:left="127" w:right="14"/>
              <w:jc w:val="center"/>
              <w:rPr>
                <w:sz w:val="20"/>
                <w:szCs w:val="20"/>
              </w:rPr>
            </w:pPr>
            <w:permStart w:id="636567036" w:edGrp="everyone" w:colFirst="1" w:colLast="1"/>
            <w:permStart w:id="490551223" w:edGrp="everyone" w:colFirst="2" w:colLast="2"/>
            <w:permStart w:id="684479073" w:edGrp="everyone" w:colFirst="3" w:colLast="3"/>
            <w:permStart w:id="920540510" w:edGrp="everyone" w:colFirst="4" w:colLast="4"/>
            <w:permStart w:id="319623459" w:edGrp="everyone" w:colFirst="5" w:colLast="5"/>
            <w:permStart w:id="448859400" w:edGrp="everyone" w:colFirst="6" w:colLast="6"/>
            <w:permStart w:id="225191397" w:edGrp="everyone" w:colFirst="7" w:colLast="7"/>
            <w:permStart w:id="266214925" w:edGrp="everyone" w:colFirst="8" w:colLast="8"/>
            <w:permStart w:id="1898601093" w:edGrp="everyone" w:colFirst="9" w:colLast="9"/>
            <w:permEnd w:id="1609725858"/>
            <w:permEnd w:id="359405299"/>
            <w:permEnd w:id="499219087"/>
            <w:permEnd w:id="357837746"/>
            <w:permEnd w:id="19814979"/>
            <w:permEnd w:id="991918686"/>
            <w:permEnd w:id="475352362"/>
            <w:permEnd w:id="1195642845"/>
            <w:permEnd w:id="1997681399"/>
          </w:p>
        </w:tc>
        <w:tc>
          <w:tcPr>
            <w:tcW w:w="680" w:type="dxa"/>
          </w:tcPr>
          <w:p w14:paraId="3F05FE45"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63F86632"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4B7570CB"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7374F369"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68AAF0E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00E91EE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0A53018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2D6E2C5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4FCDAF83"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7DBAC3D0" w14:textId="5F5C1BEC" w:rsidTr="005E675B">
        <w:trPr>
          <w:trHeight w:val="20"/>
        </w:trPr>
        <w:tc>
          <w:tcPr>
            <w:tcW w:w="1354" w:type="dxa"/>
          </w:tcPr>
          <w:p w14:paraId="4999017E" w14:textId="77777777" w:rsidR="008B7AAB" w:rsidRDefault="008B7AAB" w:rsidP="008B7AAB">
            <w:pPr>
              <w:pStyle w:val="TableParagraph"/>
              <w:kinsoku w:val="0"/>
              <w:overflowPunct w:val="0"/>
              <w:spacing w:before="66" w:line="180" w:lineRule="exact"/>
              <w:ind w:left="127" w:right="14"/>
              <w:jc w:val="center"/>
              <w:rPr>
                <w:sz w:val="20"/>
                <w:szCs w:val="20"/>
              </w:rPr>
            </w:pPr>
            <w:permStart w:id="489765688" w:edGrp="everyone" w:colFirst="1" w:colLast="1"/>
            <w:permStart w:id="1051660380" w:edGrp="everyone" w:colFirst="2" w:colLast="2"/>
            <w:permStart w:id="1061293211" w:edGrp="everyone" w:colFirst="3" w:colLast="3"/>
            <w:permStart w:id="1379406353" w:edGrp="everyone" w:colFirst="4" w:colLast="4"/>
            <w:permStart w:id="89550421" w:edGrp="everyone" w:colFirst="5" w:colLast="5"/>
            <w:permStart w:id="510489858" w:edGrp="everyone" w:colFirst="6" w:colLast="6"/>
            <w:permStart w:id="1018234170" w:edGrp="everyone" w:colFirst="7" w:colLast="7"/>
            <w:permStart w:id="546186236" w:edGrp="everyone" w:colFirst="8" w:colLast="8"/>
            <w:permStart w:id="263924942" w:edGrp="everyone" w:colFirst="9" w:colLast="9"/>
            <w:permEnd w:id="636567036"/>
            <w:permEnd w:id="490551223"/>
            <w:permEnd w:id="684479073"/>
            <w:permEnd w:id="920540510"/>
            <w:permEnd w:id="319623459"/>
            <w:permEnd w:id="448859400"/>
            <w:permEnd w:id="225191397"/>
            <w:permEnd w:id="266214925"/>
            <w:permEnd w:id="1898601093"/>
          </w:p>
        </w:tc>
        <w:tc>
          <w:tcPr>
            <w:tcW w:w="680" w:type="dxa"/>
          </w:tcPr>
          <w:p w14:paraId="0DDB28B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2BB614E7"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034CB7A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312DBA43"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424F7236"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7CDD523D"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51A8D915"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559CDC42"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6BA81C3A" w14:textId="77777777" w:rsidR="008B7AAB" w:rsidRPr="001916FD" w:rsidRDefault="008B7AAB" w:rsidP="008B7AAB">
            <w:pPr>
              <w:pStyle w:val="TableParagraph"/>
              <w:kinsoku w:val="0"/>
              <w:overflowPunct w:val="0"/>
              <w:rPr>
                <w:rFonts w:ascii="Times New Roman" w:hAnsi="Times New Roman" w:cs="Times New Roman"/>
                <w:sz w:val="20"/>
                <w:szCs w:val="20"/>
              </w:rPr>
            </w:pPr>
          </w:p>
        </w:tc>
      </w:tr>
      <w:tr w:rsidR="008B7AAB" w14:paraId="66D3CA89" w14:textId="3DEA9EF1" w:rsidTr="005E675B">
        <w:trPr>
          <w:trHeight w:val="20"/>
        </w:trPr>
        <w:tc>
          <w:tcPr>
            <w:tcW w:w="1354" w:type="dxa"/>
          </w:tcPr>
          <w:p w14:paraId="7832D6C5" w14:textId="77777777" w:rsidR="008B7AAB" w:rsidRPr="00BE4298" w:rsidRDefault="008B7AAB" w:rsidP="008B7AAB">
            <w:pPr>
              <w:pStyle w:val="TableParagraph"/>
              <w:kinsoku w:val="0"/>
              <w:overflowPunct w:val="0"/>
              <w:spacing w:before="66" w:line="180" w:lineRule="exact"/>
              <w:ind w:left="127" w:right="14"/>
              <w:jc w:val="center"/>
              <w:rPr>
                <w:sz w:val="20"/>
                <w:szCs w:val="20"/>
              </w:rPr>
            </w:pPr>
            <w:permStart w:id="729101272" w:edGrp="everyone" w:colFirst="1" w:colLast="1"/>
            <w:permStart w:id="2038783465" w:edGrp="everyone" w:colFirst="2" w:colLast="2"/>
            <w:permStart w:id="81869177" w:edGrp="everyone" w:colFirst="3" w:colLast="3"/>
            <w:permStart w:id="835934505" w:edGrp="everyone" w:colFirst="4" w:colLast="4"/>
            <w:permStart w:id="2021729955" w:edGrp="everyone" w:colFirst="5" w:colLast="5"/>
            <w:permStart w:id="1316505746" w:edGrp="everyone" w:colFirst="6" w:colLast="6"/>
            <w:permStart w:id="383918746" w:edGrp="everyone" w:colFirst="7" w:colLast="7"/>
            <w:permStart w:id="455482163" w:edGrp="everyone" w:colFirst="8" w:colLast="8"/>
            <w:permStart w:id="460860579" w:edGrp="everyone" w:colFirst="9" w:colLast="9"/>
            <w:permEnd w:id="489765688"/>
            <w:permEnd w:id="1051660380"/>
            <w:permEnd w:id="1061293211"/>
            <w:permEnd w:id="1379406353"/>
            <w:permEnd w:id="89550421"/>
            <w:permEnd w:id="510489858"/>
            <w:permEnd w:id="1018234170"/>
            <w:permEnd w:id="546186236"/>
            <w:permEnd w:id="263924942"/>
            <w:r>
              <w:rPr>
                <w:sz w:val="20"/>
                <w:szCs w:val="20"/>
              </w:rPr>
              <w:t>Totals</w:t>
            </w:r>
          </w:p>
        </w:tc>
        <w:tc>
          <w:tcPr>
            <w:tcW w:w="680" w:type="dxa"/>
          </w:tcPr>
          <w:p w14:paraId="5166478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655" w:type="dxa"/>
          </w:tcPr>
          <w:p w14:paraId="5BD267D8"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8" w:type="dxa"/>
          </w:tcPr>
          <w:p w14:paraId="31E6C1F4"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1" w:type="dxa"/>
          </w:tcPr>
          <w:p w14:paraId="7CAB8A79"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709" w:type="dxa"/>
          </w:tcPr>
          <w:p w14:paraId="5BEC462E"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951" w:type="dxa"/>
          </w:tcPr>
          <w:p w14:paraId="124D473A"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850" w:type="dxa"/>
          </w:tcPr>
          <w:p w14:paraId="39B240DB"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221" w:type="dxa"/>
          </w:tcPr>
          <w:p w14:paraId="066EE1A9" w14:textId="77777777" w:rsidR="008B7AAB" w:rsidRPr="001916FD" w:rsidRDefault="008B7AAB" w:rsidP="008B7AAB">
            <w:pPr>
              <w:pStyle w:val="TableParagraph"/>
              <w:kinsoku w:val="0"/>
              <w:overflowPunct w:val="0"/>
              <w:rPr>
                <w:rFonts w:ascii="Times New Roman" w:hAnsi="Times New Roman" w:cs="Times New Roman"/>
                <w:sz w:val="20"/>
                <w:szCs w:val="20"/>
              </w:rPr>
            </w:pPr>
          </w:p>
        </w:tc>
        <w:tc>
          <w:tcPr>
            <w:tcW w:w="1189" w:type="dxa"/>
          </w:tcPr>
          <w:p w14:paraId="6CE05D3D" w14:textId="77777777" w:rsidR="008B7AAB" w:rsidRPr="001916FD" w:rsidRDefault="008B7AAB" w:rsidP="008B7AAB">
            <w:pPr>
              <w:pStyle w:val="TableParagraph"/>
              <w:kinsoku w:val="0"/>
              <w:overflowPunct w:val="0"/>
              <w:rPr>
                <w:rFonts w:ascii="Times New Roman" w:hAnsi="Times New Roman" w:cs="Times New Roman"/>
                <w:sz w:val="20"/>
                <w:szCs w:val="20"/>
              </w:rPr>
            </w:pPr>
          </w:p>
        </w:tc>
      </w:tr>
      <w:permEnd w:id="729101272"/>
      <w:permEnd w:id="2038783465"/>
      <w:permEnd w:id="81869177"/>
      <w:permEnd w:id="835934505"/>
      <w:permEnd w:id="2021729955"/>
      <w:permEnd w:id="1316505746"/>
      <w:permEnd w:id="383918746"/>
      <w:permEnd w:id="455482163"/>
      <w:permEnd w:id="460860579"/>
    </w:tbl>
    <w:p w14:paraId="3EF7ECE2" w14:textId="53D2B3D9" w:rsidR="00BD2688" w:rsidRDefault="00BD2688" w:rsidP="00BD2688">
      <w:pPr>
        <w:rPr>
          <w:rFonts w:ascii="Arial" w:hAnsi="Arial" w:cs="Arial"/>
          <w:sz w:val="22"/>
          <w:szCs w:val="22"/>
          <w:lang w:val="en-US"/>
        </w:rPr>
      </w:pPr>
    </w:p>
    <w:p w14:paraId="4D6401D4" w14:textId="158F5BB5" w:rsidR="00BD2688" w:rsidRDefault="00BD2688">
      <w:pPr>
        <w:rPr>
          <w:rFonts w:ascii="Arial" w:hAnsi="Arial" w:cs="Arial"/>
          <w:sz w:val="22"/>
          <w:szCs w:val="22"/>
          <w:lang w:val="en-US"/>
        </w:rPr>
      </w:pPr>
    </w:p>
    <w:permEnd w:id="1410740562"/>
    <w:p w14:paraId="37BDE9A6" w14:textId="77777777" w:rsidR="00BD2688" w:rsidRDefault="00BD2688">
      <w:pPr>
        <w:rPr>
          <w:rFonts w:ascii="Arial" w:hAnsi="Arial" w:cs="Arial"/>
          <w:sz w:val="22"/>
          <w:szCs w:val="22"/>
          <w:lang w:val="en-US"/>
        </w:rPr>
      </w:pPr>
      <w:r>
        <w:rPr>
          <w:rFonts w:ascii="Arial" w:hAnsi="Arial" w:cs="Arial"/>
          <w:sz w:val="22"/>
          <w:szCs w:val="22"/>
          <w:lang w:val="en-US"/>
        </w:rPr>
        <w:br w:type="page"/>
      </w:r>
    </w:p>
    <w:p w14:paraId="7DADB161" w14:textId="0538C731" w:rsidR="008A1DB9" w:rsidRPr="001A7EB4" w:rsidRDefault="00803F9A" w:rsidP="005354DF">
      <w:pPr>
        <w:spacing w:after="0" w:line="240" w:lineRule="auto"/>
        <w:rPr>
          <w:rFonts w:ascii="Arial" w:hAnsi="Arial" w:cs="Arial"/>
          <w:b/>
          <w:bCs/>
          <w:sz w:val="22"/>
          <w:szCs w:val="22"/>
          <w:lang w:val="en-US"/>
        </w:rPr>
      </w:pPr>
      <w:permStart w:id="984883513" w:edGrp="everyone" w:colFirst="0" w:colLast="0"/>
      <w:r w:rsidRPr="001A7EB4">
        <w:rPr>
          <w:rFonts w:ascii="Arial" w:hAnsi="Arial" w:cs="Arial"/>
          <w:b/>
          <w:bCs/>
          <w:sz w:val="22"/>
          <w:szCs w:val="22"/>
          <w:lang w:val="en-US"/>
        </w:rPr>
        <w:lastRenderedPageBreak/>
        <w:t>Appendix 2. S</w:t>
      </w:r>
      <w:r w:rsidR="00BB6F26">
        <w:rPr>
          <w:rFonts w:ascii="Arial" w:hAnsi="Arial" w:cs="Arial"/>
          <w:b/>
          <w:bCs/>
          <w:sz w:val="22"/>
          <w:szCs w:val="22"/>
          <w:lang w:val="en-US"/>
        </w:rPr>
        <w:t>uggested s</w:t>
      </w:r>
      <w:r w:rsidRPr="001A7EB4">
        <w:rPr>
          <w:rFonts w:ascii="Arial" w:hAnsi="Arial" w:cs="Arial"/>
          <w:b/>
          <w:bCs/>
          <w:sz w:val="22"/>
          <w:szCs w:val="22"/>
          <w:lang w:val="en-US"/>
        </w:rPr>
        <w:t>andalwood plot survey sheet</w:t>
      </w:r>
    </w:p>
    <w:p w14:paraId="1BC5D069" w14:textId="77777777" w:rsidR="001A7EB4" w:rsidRDefault="001A7EB4" w:rsidP="001A7EB4">
      <w:pPr>
        <w:rPr>
          <w:rFonts w:ascii="Arial" w:hAnsi="Arial" w:cs="Arial"/>
          <w:sz w:val="22"/>
          <w:szCs w:val="22"/>
          <w:lang w:val="en-US"/>
        </w:rPr>
      </w:pPr>
    </w:p>
    <w:p w14:paraId="73753A5F" w14:textId="1765143B" w:rsidR="001A7EB4" w:rsidRPr="001A7EB4" w:rsidRDefault="001A7EB4" w:rsidP="00314DAD">
      <w:pPr>
        <w:jc w:val="both"/>
        <w:rPr>
          <w:rFonts w:ascii="Arial" w:hAnsi="Arial" w:cs="Arial"/>
          <w:sz w:val="22"/>
          <w:szCs w:val="22"/>
          <w:lang w:val="en-US"/>
        </w:rPr>
      </w:pPr>
      <w:r w:rsidRPr="001A7EB4">
        <w:rPr>
          <w:rFonts w:ascii="Arial" w:hAnsi="Arial" w:cs="Arial"/>
          <w:sz w:val="22"/>
          <w:szCs w:val="22"/>
          <w:lang w:val="en-US"/>
        </w:rPr>
        <w:t xml:space="preserve">The following </w:t>
      </w:r>
      <w:r>
        <w:rPr>
          <w:rFonts w:ascii="Arial" w:hAnsi="Arial" w:cs="Arial"/>
          <w:sz w:val="22"/>
          <w:szCs w:val="22"/>
          <w:lang w:val="en-US"/>
        </w:rPr>
        <w:t xml:space="preserve">survey </w:t>
      </w:r>
      <w:r w:rsidRPr="001A7EB4">
        <w:rPr>
          <w:rFonts w:ascii="Arial" w:hAnsi="Arial" w:cs="Arial"/>
          <w:sz w:val="22"/>
          <w:szCs w:val="22"/>
          <w:lang w:val="en-US"/>
        </w:rPr>
        <w:t>sheet can be used to record sandalwood occurrence and size information</w:t>
      </w:r>
      <w:r>
        <w:rPr>
          <w:rFonts w:ascii="Arial" w:hAnsi="Arial" w:cs="Arial"/>
          <w:sz w:val="22"/>
          <w:szCs w:val="22"/>
          <w:lang w:val="en-US"/>
        </w:rPr>
        <w:t>. S</w:t>
      </w:r>
      <w:r w:rsidRPr="001A7EB4">
        <w:rPr>
          <w:rFonts w:ascii="Arial" w:hAnsi="Arial" w:cs="Arial"/>
          <w:sz w:val="22"/>
          <w:szCs w:val="22"/>
          <w:lang w:val="en-US"/>
        </w:rPr>
        <w:t>ize classes can be aggregated into broader groupings</w:t>
      </w:r>
      <w:r w:rsidR="00BB6F26">
        <w:rPr>
          <w:rFonts w:ascii="Arial" w:hAnsi="Arial" w:cs="Arial"/>
          <w:sz w:val="22"/>
          <w:szCs w:val="22"/>
          <w:lang w:val="en-US"/>
        </w:rPr>
        <w:t xml:space="preserve"> shown below</w:t>
      </w:r>
      <w:r w:rsidR="00F14B59">
        <w:rPr>
          <w:rFonts w:ascii="Arial" w:hAnsi="Arial" w:cs="Arial"/>
          <w:sz w:val="22"/>
          <w:szCs w:val="22"/>
          <w:lang w:val="en-US"/>
        </w:rPr>
        <w:t>.</w:t>
      </w:r>
      <w:r w:rsidRPr="001A7EB4">
        <w:rPr>
          <w:rFonts w:ascii="Arial" w:hAnsi="Arial" w:cs="Arial"/>
          <w:sz w:val="22"/>
          <w:szCs w:val="22"/>
          <w:lang w:val="en-US"/>
        </w:rPr>
        <w:t xml:space="preserve"> </w:t>
      </w:r>
      <w:r w:rsidR="00C6586C">
        <w:rPr>
          <w:rFonts w:ascii="Arial" w:hAnsi="Arial" w:cs="Arial"/>
          <w:sz w:val="22"/>
          <w:szCs w:val="22"/>
          <w:lang w:val="en-US"/>
        </w:rPr>
        <w:t>M</w:t>
      </w:r>
      <w:r w:rsidRPr="001A7EB4">
        <w:rPr>
          <w:rFonts w:ascii="Arial" w:hAnsi="Arial" w:cs="Arial"/>
          <w:sz w:val="22"/>
          <w:szCs w:val="22"/>
          <w:lang w:val="en-US"/>
        </w:rPr>
        <w:t>ore detailed measurements are preferred and encouraged to enable inventory information to be used in broader sandalwood population demographic analysis.</w:t>
      </w:r>
      <w:r w:rsidR="00E1490A">
        <w:rPr>
          <w:rFonts w:ascii="Arial" w:hAnsi="Arial" w:cs="Arial"/>
          <w:sz w:val="22"/>
          <w:szCs w:val="22"/>
          <w:lang w:val="en-US"/>
        </w:rPr>
        <w:t xml:space="preserve"> This template is suggested and can be modified </w:t>
      </w:r>
      <w:r w:rsidR="0086118A">
        <w:rPr>
          <w:rFonts w:ascii="Arial" w:hAnsi="Arial" w:cs="Arial"/>
          <w:sz w:val="22"/>
          <w:szCs w:val="22"/>
          <w:lang w:val="en-US"/>
        </w:rPr>
        <w:t>as desired.</w:t>
      </w:r>
    </w:p>
    <w:p w14:paraId="7ED2920B" w14:textId="20E578A8" w:rsidR="00762B59" w:rsidRPr="00440FA8" w:rsidRDefault="00762B59">
      <w:pPr>
        <w:rPr>
          <w:rFonts w:ascii="Arial" w:hAnsi="Arial" w:cs="Arial"/>
          <w:sz w:val="22"/>
          <w:szCs w:val="22"/>
          <w:u w:val="single"/>
          <w:lang w:val="en-US"/>
        </w:rPr>
      </w:pPr>
      <w:r>
        <w:rPr>
          <w:rFonts w:ascii="Arial" w:hAnsi="Arial" w:cs="Arial"/>
          <w:sz w:val="22"/>
          <w:szCs w:val="22"/>
          <w:lang w:val="en-US"/>
        </w:rPr>
        <w:t>Date:</w:t>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p>
    <w:p w14:paraId="1BB94205" w14:textId="44DE0D17" w:rsidR="00762B59" w:rsidRDefault="00762B59">
      <w:pPr>
        <w:rPr>
          <w:rFonts w:ascii="Arial" w:hAnsi="Arial" w:cs="Arial"/>
          <w:sz w:val="22"/>
          <w:szCs w:val="22"/>
          <w:lang w:val="en-US"/>
        </w:rPr>
      </w:pPr>
      <w:r>
        <w:rPr>
          <w:rFonts w:ascii="Arial" w:hAnsi="Arial" w:cs="Arial"/>
          <w:sz w:val="22"/>
          <w:szCs w:val="22"/>
          <w:lang w:val="en-US"/>
        </w:rPr>
        <w:t>Location</w:t>
      </w:r>
      <w:r w:rsidR="00366590">
        <w:rPr>
          <w:rFonts w:ascii="Arial" w:hAnsi="Arial" w:cs="Arial"/>
          <w:sz w:val="22"/>
          <w:szCs w:val="22"/>
          <w:lang w:val="en-US"/>
        </w:rPr>
        <w:t>/</w:t>
      </w:r>
      <w:r w:rsidR="00B14799">
        <w:rPr>
          <w:rFonts w:ascii="Arial" w:hAnsi="Arial" w:cs="Arial"/>
          <w:sz w:val="22"/>
          <w:szCs w:val="22"/>
          <w:lang w:val="en-US"/>
        </w:rPr>
        <w:t>Area/Zone</w:t>
      </w:r>
      <w:r>
        <w:rPr>
          <w:rFonts w:ascii="Arial" w:hAnsi="Arial" w:cs="Arial"/>
          <w:sz w:val="22"/>
          <w:szCs w:val="22"/>
          <w:lang w:val="en-US"/>
        </w:rPr>
        <w:t>:</w:t>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p>
    <w:p w14:paraId="5C76FA9D" w14:textId="031F8166" w:rsidR="00762B59" w:rsidRDefault="005B72E3">
      <w:pPr>
        <w:rPr>
          <w:rFonts w:ascii="Arial" w:hAnsi="Arial" w:cs="Arial"/>
          <w:sz w:val="22"/>
          <w:szCs w:val="22"/>
          <w:lang w:val="en-US"/>
        </w:rPr>
      </w:pPr>
      <w:r>
        <w:rPr>
          <w:rFonts w:ascii="Arial" w:hAnsi="Arial" w:cs="Arial"/>
          <w:sz w:val="22"/>
          <w:szCs w:val="22"/>
          <w:lang w:val="en-US"/>
        </w:rPr>
        <w:t>Plot reference:</w:t>
      </w:r>
      <w:r w:rsidR="00440FA8">
        <w:rPr>
          <w:rFonts w:ascii="Arial" w:hAnsi="Arial" w:cs="Arial"/>
          <w:sz w:val="22"/>
          <w:szCs w:val="22"/>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p>
    <w:tbl>
      <w:tblPr>
        <w:tblpPr w:leftFromText="180" w:rightFromText="180" w:vertAnchor="text" w:horzAnchor="margin" w:tblpY="2368"/>
        <w:tblW w:w="8784" w:type="dxa"/>
        <w:tblLayout w:type="fixed"/>
        <w:tblCellMar>
          <w:left w:w="0" w:type="dxa"/>
          <w:right w:w="0" w:type="dxa"/>
        </w:tblCellMar>
        <w:tblLook w:val="0000" w:firstRow="0" w:lastRow="0" w:firstColumn="0" w:lastColumn="0" w:noHBand="0" w:noVBand="0"/>
      </w:tblPr>
      <w:tblGrid>
        <w:gridCol w:w="1354"/>
        <w:gridCol w:w="680"/>
        <w:gridCol w:w="655"/>
        <w:gridCol w:w="708"/>
        <w:gridCol w:w="851"/>
        <w:gridCol w:w="709"/>
        <w:gridCol w:w="1134"/>
        <w:gridCol w:w="1275"/>
        <w:gridCol w:w="1418"/>
      </w:tblGrid>
      <w:tr w:rsidR="00B35ECE" w14:paraId="7996B00C" w14:textId="77777777" w:rsidTr="00E1490A">
        <w:trPr>
          <w:trHeight w:val="265"/>
        </w:trPr>
        <w:tc>
          <w:tcPr>
            <w:tcW w:w="1354" w:type="dxa"/>
            <w:vMerge w:val="restart"/>
            <w:tcBorders>
              <w:top w:val="single" w:sz="4" w:space="0" w:color="auto"/>
              <w:left w:val="single" w:sz="4" w:space="0" w:color="auto"/>
              <w:bottom w:val="single" w:sz="4" w:space="0" w:color="auto"/>
              <w:right w:val="single" w:sz="4" w:space="0" w:color="auto"/>
            </w:tcBorders>
          </w:tcPr>
          <w:p w14:paraId="2BA4F0F7" w14:textId="5FCA2DD9" w:rsidR="00B35ECE" w:rsidRPr="00BE4298" w:rsidRDefault="00B35ECE" w:rsidP="008D7C4E">
            <w:pPr>
              <w:pStyle w:val="TableParagraph"/>
              <w:kinsoku w:val="0"/>
              <w:overflowPunct w:val="0"/>
              <w:spacing w:before="66" w:line="180" w:lineRule="exact"/>
              <w:ind w:left="127" w:right="14"/>
              <w:jc w:val="center"/>
              <w:rPr>
                <w:sz w:val="20"/>
                <w:szCs w:val="20"/>
              </w:rPr>
            </w:pPr>
            <w:permStart w:id="1396716312" w:edGrp="everyone" w:colFirst="1" w:colLast="1"/>
            <w:permStart w:id="727474696" w:edGrp="everyone" w:colFirst="2" w:colLast="2"/>
          </w:p>
        </w:tc>
        <w:tc>
          <w:tcPr>
            <w:tcW w:w="3603" w:type="dxa"/>
            <w:gridSpan w:val="5"/>
            <w:tcBorders>
              <w:top w:val="single" w:sz="4" w:space="0" w:color="auto"/>
              <w:left w:val="single" w:sz="4" w:space="0" w:color="auto"/>
              <w:bottom w:val="single" w:sz="4" w:space="0" w:color="auto"/>
            </w:tcBorders>
          </w:tcPr>
          <w:p w14:paraId="021A32B9" w14:textId="09E3B312" w:rsidR="00B35ECE"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 xml:space="preserve">GREEN </w:t>
            </w:r>
          </w:p>
        </w:tc>
        <w:tc>
          <w:tcPr>
            <w:tcW w:w="3827" w:type="dxa"/>
            <w:gridSpan w:val="3"/>
            <w:tcBorders>
              <w:top w:val="single" w:sz="4" w:space="0" w:color="auto"/>
              <w:left w:val="single" w:sz="4" w:space="0" w:color="auto"/>
              <w:bottom w:val="single" w:sz="4" w:space="0" w:color="auto"/>
              <w:right w:val="single" w:sz="4" w:space="0" w:color="auto"/>
            </w:tcBorders>
          </w:tcPr>
          <w:p w14:paraId="71BCF883" w14:textId="2F4B9830" w:rsidR="00B35ECE" w:rsidRPr="001916FD" w:rsidRDefault="00B35ECE" w:rsidP="008D7C4E">
            <w:pPr>
              <w:pStyle w:val="TableParagraph"/>
              <w:kinsoku w:val="0"/>
              <w:overflowPunct w:val="0"/>
              <w:spacing w:before="66" w:line="180" w:lineRule="exact"/>
              <w:ind w:left="127" w:right="14"/>
              <w:jc w:val="center"/>
              <w:rPr>
                <w:sz w:val="20"/>
                <w:szCs w:val="20"/>
              </w:rPr>
            </w:pPr>
            <w:r>
              <w:rPr>
                <w:sz w:val="20"/>
                <w:szCs w:val="20"/>
              </w:rPr>
              <w:t>DEAD</w:t>
            </w:r>
          </w:p>
        </w:tc>
      </w:tr>
      <w:tr w:rsidR="006C2DDE" w14:paraId="64A8431D" w14:textId="77777777">
        <w:trPr>
          <w:trHeight w:val="307"/>
        </w:trPr>
        <w:tc>
          <w:tcPr>
            <w:tcW w:w="1354" w:type="dxa"/>
            <w:vMerge/>
            <w:tcBorders>
              <w:top w:val="single" w:sz="4" w:space="0" w:color="auto"/>
              <w:left w:val="single" w:sz="4" w:space="0" w:color="auto"/>
              <w:bottom w:val="single" w:sz="4" w:space="0" w:color="auto"/>
              <w:right w:val="single" w:sz="4" w:space="0" w:color="auto"/>
            </w:tcBorders>
          </w:tcPr>
          <w:p w14:paraId="24ECC34F" w14:textId="77777777" w:rsidR="006C2DDE" w:rsidRPr="00BE4298" w:rsidRDefault="006C2DDE" w:rsidP="008D7C4E">
            <w:pPr>
              <w:pStyle w:val="TableParagraph"/>
              <w:kinsoku w:val="0"/>
              <w:overflowPunct w:val="0"/>
              <w:spacing w:before="66" w:line="180" w:lineRule="exact"/>
              <w:ind w:left="127" w:right="14"/>
              <w:jc w:val="center"/>
              <w:rPr>
                <w:sz w:val="20"/>
                <w:szCs w:val="20"/>
              </w:rPr>
            </w:pPr>
            <w:permStart w:id="1695489107" w:edGrp="everyone" w:colFirst="1" w:colLast="1"/>
            <w:permStart w:id="543045459" w:edGrp="everyone" w:colFirst="2" w:colLast="2"/>
            <w:permStart w:id="1990813939" w:edGrp="everyone" w:colFirst="3" w:colLast="3"/>
            <w:permStart w:id="207030509" w:edGrp="everyone" w:colFirst="4" w:colLast="4"/>
            <w:permEnd w:id="1396716312"/>
            <w:permEnd w:id="727474696"/>
          </w:p>
        </w:tc>
        <w:tc>
          <w:tcPr>
            <w:tcW w:w="3603" w:type="dxa"/>
            <w:gridSpan w:val="5"/>
            <w:tcBorders>
              <w:top w:val="single" w:sz="4" w:space="0" w:color="auto"/>
              <w:left w:val="single" w:sz="4" w:space="0" w:color="auto"/>
              <w:bottom w:val="single" w:sz="4" w:space="0" w:color="auto"/>
            </w:tcBorders>
          </w:tcPr>
          <w:p w14:paraId="089CCBC2" w14:textId="77777777" w:rsidR="0070362E"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NUMBER</w:t>
            </w:r>
            <w:r w:rsidRPr="00BE4298">
              <w:rPr>
                <w:sz w:val="20"/>
                <w:szCs w:val="20"/>
              </w:rPr>
              <w:t xml:space="preserve"> </w:t>
            </w:r>
            <w:r w:rsidRPr="001916FD">
              <w:rPr>
                <w:sz w:val="20"/>
                <w:szCs w:val="20"/>
              </w:rPr>
              <w:t>OF</w:t>
            </w:r>
            <w:r w:rsidRPr="00BE4298">
              <w:rPr>
                <w:sz w:val="20"/>
                <w:szCs w:val="20"/>
              </w:rPr>
              <w:t xml:space="preserve"> </w:t>
            </w:r>
            <w:r w:rsidRPr="001916FD">
              <w:rPr>
                <w:sz w:val="20"/>
                <w:szCs w:val="20"/>
              </w:rPr>
              <w:t>STEMS</w:t>
            </w:r>
            <w:r w:rsidRPr="00BE4298">
              <w:rPr>
                <w:sz w:val="20"/>
                <w:szCs w:val="20"/>
              </w:rPr>
              <w:t xml:space="preserve"> </w:t>
            </w:r>
            <w:r w:rsidRPr="001916FD">
              <w:rPr>
                <w:sz w:val="20"/>
                <w:szCs w:val="20"/>
              </w:rPr>
              <w:t>BY</w:t>
            </w:r>
            <w:r w:rsidRPr="00BE4298">
              <w:rPr>
                <w:sz w:val="20"/>
                <w:szCs w:val="20"/>
              </w:rPr>
              <w:t xml:space="preserve"> </w:t>
            </w:r>
            <w:r w:rsidRPr="001916FD">
              <w:rPr>
                <w:sz w:val="20"/>
                <w:szCs w:val="20"/>
              </w:rPr>
              <w:t>DIAMETER</w:t>
            </w:r>
          </w:p>
          <w:p w14:paraId="67CF5869" w14:textId="441F8777" w:rsidR="006C2DDE" w:rsidRPr="001916FD" w:rsidRDefault="006C2DDE" w:rsidP="008D7C4E">
            <w:pPr>
              <w:pStyle w:val="TableParagraph"/>
              <w:kinsoku w:val="0"/>
              <w:overflowPunct w:val="0"/>
              <w:spacing w:before="66" w:line="180" w:lineRule="exact"/>
              <w:ind w:left="127" w:right="14"/>
              <w:jc w:val="center"/>
              <w:rPr>
                <w:sz w:val="20"/>
                <w:szCs w:val="20"/>
              </w:rPr>
            </w:pPr>
            <w:r w:rsidRPr="00BE4298">
              <w:rPr>
                <w:sz w:val="20"/>
                <w:szCs w:val="20"/>
              </w:rPr>
              <w:t xml:space="preserve"> </w:t>
            </w:r>
            <w:r w:rsidRPr="001916FD">
              <w:rPr>
                <w:sz w:val="20"/>
                <w:szCs w:val="20"/>
              </w:rPr>
              <w:t>CLASSES</w:t>
            </w:r>
            <w:r w:rsidRPr="00BE4298">
              <w:rPr>
                <w:sz w:val="20"/>
                <w:szCs w:val="20"/>
              </w:rPr>
              <w:t xml:space="preserve"> (mm)</w:t>
            </w:r>
          </w:p>
        </w:tc>
        <w:tc>
          <w:tcPr>
            <w:tcW w:w="1134" w:type="dxa"/>
            <w:vMerge w:val="restart"/>
            <w:tcBorders>
              <w:top w:val="single" w:sz="6" w:space="0" w:color="000000"/>
              <w:left w:val="single" w:sz="4" w:space="0" w:color="auto"/>
              <w:right w:val="single" w:sz="4" w:space="0" w:color="auto"/>
            </w:tcBorders>
          </w:tcPr>
          <w:p w14:paraId="5F1F03F7" w14:textId="53E3DE2D" w:rsidR="006C2DDE" w:rsidRPr="001916FD"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DEAD WITH BARK</w:t>
            </w:r>
          </w:p>
        </w:tc>
        <w:tc>
          <w:tcPr>
            <w:tcW w:w="1275" w:type="dxa"/>
            <w:vMerge w:val="restart"/>
            <w:tcBorders>
              <w:top w:val="single" w:sz="4" w:space="0" w:color="auto"/>
              <w:left w:val="single" w:sz="4" w:space="0" w:color="auto"/>
              <w:right w:val="single" w:sz="4" w:space="0" w:color="auto"/>
            </w:tcBorders>
          </w:tcPr>
          <w:p w14:paraId="43E8068D" w14:textId="77777777" w:rsidR="006C2DDE" w:rsidRPr="001916FD"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DEAD</w:t>
            </w:r>
          </w:p>
          <w:p w14:paraId="375037AC" w14:textId="04AB8FE7" w:rsidR="006C2DDE" w:rsidRPr="001916FD" w:rsidRDefault="006C2DDE" w:rsidP="008D7C4E">
            <w:pPr>
              <w:pStyle w:val="TableParagraph"/>
              <w:kinsoku w:val="0"/>
              <w:overflowPunct w:val="0"/>
              <w:spacing w:before="66" w:line="180" w:lineRule="exact"/>
              <w:ind w:left="127" w:right="14"/>
              <w:jc w:val="center"/>
              <w:rPr>
                <w:sz w:val="20"/>
                <w:szCs w:val="20"/>
              </w:rPr>
            </w:pPr>
            <w:r w:rsidRPr="001916FD">
              <w:rPr>
                <w:sz w:val="20"/>
                <w:szCs w:val="20"/>
              </w:rPr>
              <w:t>GREY</w:t>
            </w:r>
          </w:p>
        </w:tc>
        <w:tc>
          <w:tcPr>
            <w:tcW w:w="1418" w:type="dxa"/>
            <w:vMerge w:val="restart"/>
            <w:tcBorders>
              <w:top w:val="single" w:sz="4" w:space="0" w:color="auto"/>
              <w:right w:val="single" w:sz="4" w:space="0" w:color="auto"/>
            </w:tcBorders>
          </w:tcPr>
          <w:p w14:paraId="4BE8FC2F" w14:textId="77777777" w:rsidR="0070362E" w:rsidRDefault="006C2DDE" w:rsidP="0070362E">
            <w:pPr>
              <w:pStyle w:val="TableParagraph"/>
              <w:kinsoku w:val="0"/>
              <w:overflowPunct w:val="0"/>
              <w:spacing w:before="66" w:line="180" w:lineRule="exact"/>
              <w:ind w:left="127" w:right="14"/>
              <w:jc w:val="center"/>
              <w:rPr>
                <w:sz w:val="20"/>
                <w:szCs w:val="20"/>
              </w:rPr>
            </w:pPr>
            <w:r w:rsidRPr="001916FD">
              <w:rPr>
                <w:sz w:val="20"/>
                <w:szCs w:val="20"/>
              </w:rPr>
              <w:t>DEAD</w:t>
            </w:r>
          </w:p>
          <w:p w14:paraId="1B74A345" w14:textId="54D6B4F5" w:rsidR="006C2DDE" w:rsidRPr="001916FD" w:rsidRDefault="006C2DDE" w:rsidP="0070362E">
            <w:pPr>
              <w:pStyle w:val="TableParagraph"/>
              <w:kinsoku w:val="0"/>
              <w:overflowPunct w:val="0"/>
              <w:spacing w:before="66" w:line="180" w:lineRule="exact"/>
              <w:ind w:left="127" w:right="14"/>
              <w:jc w:val="center"/>
              <w:rPr>
                <w:sz w:val="20"/>
                <w:szCs w:val="20"/>
              </w:rPr>
            </w:pPr>
            <w:r w:rsidRPr="001916FD">
              <w:rPr>
                <w:sz w:val="20"/>
                <w:szCs w:val="20"/>
              </w:rPr>
              <w:t xml:space="preserve"> WITHERED</w:t>
            </w:r>
            <w:r>
              <w:rPr>
                <w:sz w:val="20"/>
                <w:szCs w:val="20"/>
              </w:rPr>
              <w:t xml:space="preserve"> (optional)</w:t>
            </w:r>
          </w:p>
        </w:tc>
      </w:tr>
      <w:tr w:rsidR="006C2DDE" w14:paraId="17CCE246" w14:textId="77777777">
        <w:trPr>
          <w:trHeight w:val="20"/>
        </w:trPr>
        <w:tc>
          <w:tcPr>
            <w:tcW w:w="1354" w:type="dxa"/>
            <w:tcBorders>
              <w:top w:val="single" w:sz="4" w:space="0" w:color="auto"/>
              <w:left w:val="single" w:sz="4" w:space="0" w:color="auto"/>
              <w:bottom w:val="single" w:sz="4" w:space="0" w:color="auto"/>
              <w:right w:val="single" w:sz="4" w:space="0" w:color="auto"/>
            </w:tcBorders>
          </w:tcPr>
          <w:p w14:paraId="238B8065" w14:textId="6A4DBBF1" w:rsidR="006C2DDE" w:rsidRPr="00BE4298" w:rsidRDefault="006C2DDE" w:rsidP="008D7C4E">
            <w:pPr>
              <w:pStyle w:val="TableParagraph"/>
              <w:kinsoku w:val="0"/>
              <w:overflowPunct w:val="0"/>
              <w:spacing w:before="66" w:line="180" w:lineRule="exact"/>
              <w:ind w:left="127" w:right="14"/>
              <w:jc w:val="center"/>
              <w:rPr>
                <w:sz w:val="20"/>
                <w:szCs w:val="20"/>
              </w:rPr>
            </w:pPr>
            <w:permStart w:id="2027294910" w:edGrp="everyone" w:colFirst="1" w:colLast="1"/>
            <w:permStart w:id="1861841176" w:edGrp="everyone" w:colFirst="2" w:colLast="2"/>
            <w:permStart w:id="910623714" w:edGrp="everyone" w:colFirst="3" w:colLast="3"/>
            <w:permStart w:id="1570862426" w:edGrp="everyone" w:colFirst="4" w:colLast="4"/>
            <w:permStart w:id="166999106" w:edGrp="everyone" w:colFirst="5" w:colLast="5"/>
            <w:permEnd w:id="1695489107"/>
            <w:permEnd w:id="543045459"/>
            <w:permEnd w:id="1990813939"/>
            <w:permEnd w:id="207030509"/>
            <w:r w:rsidRPr="00BE4298">
              <w:rPr>
                <w:sz w:val="20"/>
                <w:szCs w:val="20"/>
              </w:rPr>
              <w:t>DIAMETER CLASS (mm)</w:t>
            </w:r>
          </w:p>
        </w:tc>
        <w:tc>
          <w:tcPr>
            <w:tcW w:w="680" w:type="dxa"/>
            <w:tcBorders>
              <w:top w:val="single" w:sz="4" w:space="0" w:color="auto"/>
              <w:left w:val="single" w:sz="4" w:space="0" w:color="auto"/>
              <w:bottom w:val="single" w:sz="4" w:space="0" w:color="auto"/>
              <w:right w:val="single" w:sz="4" w:space="0" w:color="auto"/>
            </w:tcBorders>
          </w:tcPr>
          <w:p w14:paraId="39C96DD8" w14:textId="7C998E17" w:rsidR="006C2DDE" w:rsidRPr="001916FD" w:rsidRDefault="006C2DDE" w:rsidP="006C2DDE">
            <w:pPr>
              <w:pStyle w:val="TableParagraph"/>
              <w:kinsoku w:val="0"/>
              <w:overflowPunct w:val="0"/>
              <w:jc w:val="center"/>
              <w:rPr>
                <w:rFonts w:ascii="Times New Roman" w:hAnsi="Times New Roman" w:cs="Times New Roman"/>
                <w:sz w:val="20"/>
                <w:szCs w:val="20"/>
              </w:rPr>
            </w:pPr>
            <w:r w:rsidRPr="00BE4298">
              <w:rPr>
                <w:sz w:val="20"/>
                <w:szCs w:val="20"/>
              </w:rPr>
              <w:t>0-2</w:t>
            </w:r>
            <w:r w:rsidR="00100938">
              <w:rPr>
                <w:sz w:val="20"/>
                <w:szCs w:val="20"/>
              </w:rPr>
              <w:t>6</w:t>
            </w:r>
            <w:r w:rsidRPr="00BE4298">
              <w:rPr>
                <w:sz w:val="20"/>
                <w:szCs w:val="20"/>
              </w:rPr>
              <w:t xml:space="preserve"> mm</w:t>
            </w:r>
          </w:p>
        </w:tc>
        <w:tc>
          <w:tcPr>
            <w:tcW w:w="655" w:type="dxa"/>
            <w:tcBorders>
              <w:top w:val="single" w:sz="4" w:space="0" w:color="auto"/>
              <w:bottom w:val="single" w:sz="4" w:space="0" w:color="auto"/>
              <w:right w:val="single" w:sz="4" w:space="0" w:color="auto"/>
            </w:tcBorders>
          </w:tcPr>
          <w:p w14:paraId="7F87D86C" w14:textId="063A3E98" w:rsidR="006C2DDE" w:rsidRPr="001916FD" w:rsidRDefault="006C2DDE" w:rsidP="006C2DDE">
            <w:pPr>
              <w:pStyle w:val="TableParagraph"/>
              <w:kinsoku w:val="0"/>
              <w:overflowPunct w:val="0"/>
              <w:jc w:val="center"/>
              <w:rPr>
                <w:rFonts w:ascii="Times New Roman" w:hAnsi="Times New Roman" w:cs="Times New Roman"/>
                <w:sz w:val="20"/>
                <w:szCs w:val="20"/>
              </w:rPr>
            </w:pPr>
            <w:r w:rsidRPr="00BE4298">
              <w:rPr>
                <w:sz w:val="20"/>
                <w:szCs w:val="20"/>
              </w:rPr>
              <w:t>2</w:t>
            </w:r>
            <w:r w:rsidR="00345D9C">
              <w:rPr>
                <w:sz w:val="20"/>
                <w:szCs w:val="20"/>
              </w:rPr>
              <w:t>7</w:t>
            </w:r>
            <w:r w:rsidRPr="00BE4298">
              <w:rPr>
                <w:sz w:val="20"/>
                <w:szCs w:val="20"/>
              </w:rPr>
              <w:t>-7</w:t>
            </w:r>
            <w:r w:rsidR="00345D9C">
              <w:rPr>
                <w:sz w:val="20"/>
                <w:szCs w:val="20"/>
              </w:rPr>
              <w:t>6</w:t>
            </w:r>
            <w:r w:rsidRPr="00BE4298">
              <w:rPr>
                <w:sz w:val="20"/>
                <w:szCs w:val="20"/>
              </w:rPr>
              <w:t xml:space="preserve"> mm</w:t>
            </w:r>
          </w:p>
        </w:tc>
        <w:tc>
          <w:tcPr>
            <w:tcW w:w="708" w:type="dxa"/>
            <w:tcBorders>
              <w:top w:val="single" w:sz="4" w:space="0" w:color="auto"/>
              <w:left w:val="single" w:sz="4" w:space="0" w:color="auto"/>
              <w:bottom w:val="single" w:sz="4" w:space="0" w:color="auto"/>
              <w:right w:val="single" w:sz="4" w:space="0" w:color="auto"/>
            </w:tcBorders>
          </w:tcPr>
          <w:p w14:paraId="1986A916" w14:textId="5F123092" w:rsidR="006C2DDE" w:rsidRPr="001916FD" w:rsidRDefault="006C2DDE" w:rsidP="006C2DDE">
            <w:pPr>
              <w:pStyle w:val="TableParagraph"/>
              <w:kinsoku w:val="0"/>
              <w:overflowPunct w:val="0"/>
              <w:jc w:val="center"/>
              <w:rPr>
                <w:rFonts w:ascii="Times New Roman" w:hAnsi="Times New Roman" w:cs="Times New Roman"/>
                <w:sz w:val="20"/>
                <w:szCs w:val="20"/>
              </w:rPr>
            </w:pPr>
            <w:r w:rsidRPr="00BE4298">
              <w:rPr>
                <w:sz w:val="20"/>
                <w:szCs w:val="20"/>
              </w:rPr>
              <w:t>7</w:t>
            </w:r>
            <w:r w:rsidR="00345D9C">
              <w:rPr>
                <w:sz w:val="20"/>
                <w:szCs w:val="20"/>
              </w:rPr>
              <w:t>7</w:t>
            </w:r>
            <w:r w:rsidRPr="00BE4298">
              <w:rPr>
                <w:sz w:val="20"/>
                <w:szCs w:val="20"/>
              </w:rPr>
              <w:t>-12</w:t>
            </w:r>
            <w:r w:rsidR="00345D9C">
              <w:rPr>
                <w:sz w:val="20"/>
                <w:szCs w:val="20"/>
              </w:rPr>
              <w:t>6</w:t>
            </w:r>
            <w:r w:rsidRPr="00BE4298">
              <w:rPr>
                <w:sz w:val="20"/>
                <w:szCs w:val="20"/>
              </w:rPr>
              <w:t xml:space="preserve"> mm</w:t>
            </w:r>
          </w:p>
        </w:tc>
        <w:tc>
          <w:tcPr>
            <w:tcW w:w="851" w:type="dxa"/>
            <w:tcBorders>
              <w:top w:val="single" w:sz="4" w:space="0" w:color="auto"/>
              <w:left w:val="single" w:sz="4" w:space="0" w:color="auto"/>
              <w:bottom w:val="single" w:sz="4" w:space="0" w:color="auto"/>
              <w:right w:val="single" w:sz="4" w:space="0" w:color="auto"/>
            </w:tcBorders>
          </w:tcPr>
          <w:p w14:paraId="5E118296" w14:textId="01E6227E" w:rsidR="006C2DDE" w:rsidRPr="001916FD" w:rsidRDefault="006C2DDE" w:rsidP="006C2DDE">
            <w:pPr>
              <w:pStyle w:val="TableParagraph"/>
              <w:kinsoku w:val="0"/>
              <w:overflowPunct w:val="0"/>
              <w:jc w:val="center"/>
              <w:rPr>
                <w:rFonts w:ascii="Times New Roman" w:hAnsi="Times New Roman" w:cs="Times New Roman"/>
                <w:sz w:val="20"/>
                <w:szCs w:val="20"/>
              </w:rPr>
            </w:pPr>
            <w:r w:rsidRPr="00BE4298">
              <w:rPr>
                <w:sz w:val="20"/>
                <w:szCs w:val="20"/>
              </w:rPr>
              <w:t>12</w:t>
            </w:r>
            <w:r w:rsidR="00345D9C">
              <w:rPr>
                <w:sz w:val="20"/>
                <w:szCs w:val="20"/>
              </w:rPr>
              <w:t>7</w:t>
            </w:r>
            <w:r w:rsidRPr="00BE4298">
              <w:rPr>
                <w:sz w:val="20"/>
                <w:szCs w:val="20"/>
              </w:rPr>
              <w:t>-17</w:t>
            </w:r>
            <w:r w:rsidR="00345D9C">
              <w:rPr>
                <w:sz w:val="20"/>
                <w:szCs w:val="20"/>
              </w:rPr>
              <w:t>6</w:t>
            </w:r>
            <w:r w:rsidRPr="00BE4298">
              <w:rPr>
                <w:sz w:val="20"/>
                <w:szCs w:val="20"/>
              </w:rPr>
              <w:t xml:space="preserve"> mm</w:t>
            </w:r>
          </w:p>
        </w:tc>
        <w:tc>
          <w:tcPr>
            <w:tcW w:w="709" w:type="dxa"/>
            <w:tcBorders>
              <w:top w:val="single" w:sz="4" w:space="0" w:color="auto"/>
              <w:left w:val="single" w:sz="4" w:space="0" w:color="auto"/>
              <w:bottom w:val="single" w:sz="4" w:space="0" w:color="auto"/>
            </w:tcBorders>
          </w:tcPr>
          <w:p w14:paraId="00C34F25" w14:textId="660877FC" w:rsidR="006C2DDE" w:rsidRPr="001916FD" w:rsidRDefault="00345D9C" w:rsidP="006C2DDE">
            <w:pPr>
              <w:pStyle w:val="TableParagraph"/>
              <w:kinsoku w:val="0"/>
              <w:overflowPunct w:val="0"/>
              <w:jc w:val="center"/>
              <w:rPr>
                <w:rFonts w:ascii="Times New Roman" w:hAnsi="Times New Roman" w:cs="Times New Roman"/>
                <w:sz w:val="20"/>
                <w:szCs w:val="20"/>
              </w:rPr>
            </w:pPr>
            <w:r>
              <w:rPr>
                <w:sz w:val="20"/>
                <w:szCs w:val="20"/>
              </w:rPr>
              <w:t>≥</w:t>
            </w:r>
            <w:r w:rsidR="006C2DDE" w:rsidRPr="00F33F84">
              <w:rPr>
                <w:sz w:val="20"/>
                <w:szCs w:val="20"/>
              </w:rPr>
              <w:t>17</w:t>
            </w:r>
            <w:r>
              <w:rPr>
                <w:sz w:val="20"/>
                <w:szCs w:val="20"/>
              </w:rPr>
              <w:t>7</w:t>
            </w:r>
            <w:r w:rsidR="006C2DDE">
              <w:rPr>
                <w:sz w:val="20"/>
                <w:szCs w:val="20"/>
              </w:rPr>
              <w:t xml:space="preserve"> </w:t>
            </w:r>
            <w:r w:rsidR="006C2DDE" w:rsidRPr="00F33F84">
              <w:rPr>
                <w:sz w:val="20"/>
                <w:szCs w:val="20"/>
              </w:rPr>
              <w:t>mm</w:t>
            </w:r>
          </w:p>
        </w:tc>
        <w:tc>
          <w:tcPr>
            <w:tcW w:w="1134" w:type="dxa"/>
            <w:vMerge/>
            <w:tcBorders>
              <w:left w:val="single" w:sz="4" w:space="0" w:color="auto"/>
              <w:bottom w:val="single" w:sz="4" w:space="0" w:color="auto"/>
              <w:right w:val="single" w:sz="4" w:space="0" w:color="auto"/>
            </w:tcBorders>
          </w:tcPr>
          <w:p w14:paraId="5FBFE374" w14:textId="77777777" w:rsidR="006C2DDE" w:rsidRPr="001916FD" w:rsidRDefault="006C2DDE" w:rsidP="008D7C4E">
            <w:pPr>
              <w:pStyle w:val="TableParagraph"/>
              <w:kinsoku w:val="0"/>
              <w:overflowPunct w:val="0"/>
              <w:rPr>
                <w:rFonts w:ascii="Times New Roman" w:hAnsi="Times New Roman" w:cs="Times New Roman"/>
                <w:sz w:val="20"/>
                <w:szCs w:val="20"/>
              </w:rPr>
            </w:pPr>
          </w:p>
        </w:tc>
        <w:tc>
          <w:tcPr>
            <w:tcW w:w="1275" w:type="dxa"/>
            <w:vMerge/>
            <w:tcBorders>
              <w:left w:val="single" w:sz="4" w:space="0" w:color="auto"/>
              <w:bottom w:val="single" w:sz="4" w:space="0" w:color="auto"/>
              <w:right w:val="single" w:sz="4" w:space="0" w:color="auto"/>
            </w:tcBorders>
          </w:tcPr>
          <w:p w14:paraId="5F85CF01" w14:textId="77777777" w:rsidR="006C2DDE" w:rsidRPr="001916FD" w:rsidRDefault="006C2DDE" w:rsidP="008D7C4E">
            <w:pPr>
              <w:pStyle w:val="TableParagraph"/>
              <w:kinsoku w:val="0"/>
              <w:overflowPunct w:val="0"/>
              <w:rPr>
                <w:rFonts w:ascii="Times New Roman" w:hAnsi="Times New Roman" w:cs="Times New Roman"/>
                <w:sz w:val="20"/>
                <w:szCs w:val="20"/>
              </w:rPr>
            </w:pPr>
          </w:p>
        </w:tc>
        <w:tc>
          <w:tcPr>
            <w:tcW w:w="1418" w:type="dxa"/>
            <w:vMerge/>
            <w:tcBorders>
              <w:bottom w:val="single" w:sz="4" w:space="0" w:color="auto"/>
              <w:right w:val="single" w:sz="4" w:space="0" w:color="auto"/>
            </w:tcBorders>
          </w:tcPr>
          <w:p w14:paraId="2B6333F4" w14:textId="77777777" w:rsidR="006C2DDE" w:rsidRPr="001916FD" w:rsidRDefault="006C2DDE" w:rsidP="008D7C4E">
            <w:pPr>
              <w:pStyle w:val="TableParagraph"/>
              <w:kinsoku w:val="0"/>
              <w:overflowPunct w:val="0"/>
              <w:rPr>
                <w:rFonts w:ascii="Times New Roman" w:hAnsi="Times New Roman" w:cs="Times New Roman"/>
                <w:sz w:val="20"/>
                <w:szCs w:val="20"/>
              </w:rPr>
            </w:pPr>
          </w:p>
        </w:tc>
      </w:tr>
      <w:tr w:rsidR="00E1490A" w14:paraId="1F6D2211" w14:textId="77777777" w:rsidTr="006C2DDE">
        <w:trPr>
          <w:trHeight w:val="20"/>
        </w:trPr>
        <w:tc>
          <w:tcPr>
            <w:tcW w:w="1354" w:type="dxa"/>
            <w:tcBorders>
              <w:top w:val="single" w:sz="4" w:space="0" w:color="auto"/>
              <w:left w:val="single" w:sz="4" w:space="0" w:color="auto"/>
              <w:bottom w:val="single" w:sz="4" w:space="0" w:color="auto"/>
              <w:right w:val="single" w:sz="4" w:space="0" w:color="auto"/>
            </w:tcBorders>
          </w:tcPr>
          <w:p w14:paraId="0B8AFCFF" w14:textId="77777777" w:rsidR="00E1490A" w:rsidRDefault="00E1490A" w:rsidP="008D7C4E">
            <w:pPr>
              <w:pStyle w:val="TableParagraph"/>
              <w:kinsoku w:val="0"/>
              <w:overflowPunct w:val="0"/>
              <w:spacing w:before="66" w:line="180" w:lineRule="exact"/>
              <w:ind w:left="127" w:right="14"/>
              <w:jc w:val="center"/>
              <w:rPr>
                <w:sz w:val="20"/>
                <w:szCs w:val="20"/>
              </w:rPr>
            </w:pPr>
            <w:permStart w:id="2023915064" w:edGrp="everyone" w:colFirst="1" w:colLast="1"/>
            <w:permStart w:id="670443363" w:edGrp="everyone" w:colFirst="2" w:colLast="2"/>
            <w:permStart w:id="1382567189" w:edGrp="everyone" w:colFirst="3" w:colLast="3"/>
            <w:permStart w:id="506532895" w:edGrp="everyone" w:colFirst="4" w:colLast="4"/>
            <w:permStart w:id="1225290968" w:edGrp="everyone" w:colFirst="5" w:colLast="5"/>
            <w:permStart w:id="1485833404" w:edGrp="everyone" w:colFirst="6" w:colLast="6"/>
            <w:permStart w:id="1214015536" w:edGrp="everyone" w:colFirst="7" w:colLast="7"/>
            <w:permStart w:id="669593213" w:edGrp="everyone" w:colFirst="8" w:colLast="8"/>
            <w:permEnd w:id="2027294910"/>
            <w:permEnd w:id="1861841176"/>
            <w:permEnd w:id="910623714"/>
            <w:permEnd w:id="1570862426"/>
            <w:permEnd w:id="166999106"/>
          </w:p>
          <w:p w14:paraId="3E9FC3DE" w14:textId="77777777" w:rsidR="00E1490A" w:rsidRDefault="00E1490A" w:rsidP="008D7C4E">
            <w:pPr>
              <w:pStyle w:val="TableParagraph"/>
              <w:kinsoku w:val="0"/>
              <w:overflowPunct w:val="0"/>
              <w:spacing w:before="66" w:line="180" w:lineRule="exact"/>
              <w:ind w:left="127" w:right="14"/>
              <w:jc w:val="center"/>
              <w:rPr>
                <w:sz w:val="20"/>
                <w:szCs w:val="20"/>
              </w:rPr>
            </w:pPr>
          </w:p>
          <w:p w14:paraId="55811E0D" w14:textId="77777777" w:rsidR="00E1490A" w:rsidRDefault="00E1490A" w:rsidP="008D7C4E">
            <w:pPr>
              <w:pStyle w:val="TableParagraph"/>
              <w:kinsoku w:val="0"/>
              <w:overflowPunct w:val="0"/>
              <w:spacing w:before="66" w:line="180" w:lineRule="exact"/>
              <w:ind w:left="127" w:right="14"/>
              <w:jc w:val="center"/>
              <w:rPr>
                <w:sz w:val="20"/>
                <w:szCs w:val="20"/>
              </w:rPr>
            </w:pPr>
          </w:p>
          <w:p w14:paraId="2623A074" w14:textId="4FF20D84" w:rsidR="003A3B4C" w:rsidRPr="00BE4298" w:rsidRDefault="003A3B4C" w:rsidP="008D7C4E">
            <w:pPr>
              <w:pStyle w:val="TableParagraph"/>
              <w:kinsoku w:val="0"/>
              <w:overflowPunct w:val="0"/>
              <w:spacing w:before="66" w:line="180" w:lineRule="exact"/>
              <w:ind w:left="127" w:right="14"/>
              <w:jc w:val="center"/>
              <w:rPr>
                <w:sz w:val="20"/>
                <w:szCs w:val="20"/>
              </w:rPr>
            </w:pPr>
          </w:p>
        </w:tc>
        <w:tc>
          <w:tcPr>
            <w:tcW w:w="680" w:type="dxa"/>
            <w:tcBorders>
              <w:top w:val="single" w:sz="4" w:space="0" w:color="auto"/>
              <w:left w:val="single" w:sz="4" w:space="0" w:color="auto"/>
              <w:bottom w:val="single" w:sz="4" w:space="0" w:color="auto"/>
              <w:right w:val="single" w:sz="4" w:space="0" w:color="auto"/>
            </w:tcBorders>
          </w:tcPr>
          <w:p w14:paraId="3FCF51B7"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655" w:type="dxa"/>
            <w:tcBorders>
              <w:top w:val="single" w:sz="4" w:space="0" w:color="auto"/>
              <w:bottom w:val="single" w:sz="4" w:space="0" w:color="auto"/>
              <w:right w:val="single" w:sz="4" w:space="0" w:color="auto"/>
            </w:tcBorders>
          </w:tcPr>
          <w:p w14:paraId="6743EC95"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708" w:type="dxa"/>
            <w:tcBorders>
              <w:top w:val="single" w:sz="4" w:space="0" w:color="auto"/>
              <w:left w:val="single" w:sz="4" w:space="0" w:color="auto"/>
              <w:bottom w:val="single" w:sz="4" w:space="0" w:color="auto"/>
              <w:right w:val="single" w:sz="4" w:space="0" w:color="auto"/>
            </w:tcBorders>
          </w:tcPr>
          <w:p w14:paraId="26358B93"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851" w:type="dxa"/>
            <w:tcBorders>
              <w:top w:val="single" w:sz="4" w:space="0" w:color="auto"/>
              <w:left w:val="single" w:sz="4" w:space="0" w:color="auto"/>
              <w:bottom w:val="single" w:sz="4" w:space="0" w:color="auto"/>
              <w:right w:val="single" w:sz="4" w:space="0" w:color="auto"/>
            </w:tcBorders>
          </w:tcPr>
          <w:p w14:paraId="1812EE94"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709" w:type="dxa"/>
            <w:tcBorders>
              <w:top w:val="single" w:sz="4" w:space="0" w:color="auto"/>
              <w:left w:val="single" w:sz="4" w:space="0" w:color="auto"/>
              <w:bottom w:val="single" w:sz="4" w:space="0" w:color="auto"/>
            </w:tcBorders>
          </w:tcPr>
          <w:p w14:paraId="3071D72F"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1134" w:type="dxa"/>
            <w:tcBorders>
              <w:top w:val="single" w:sz="4" w:space="0" w:color="auto"/>
              <w:left w:val="single" w:sz="4" w:space="0" w:color="auto"/>
              <w:bottom w:val="single" w:sz="4" w:space="0" w:color="auto"/>
              <w:right w:val="single" w:sz="4" w:space="0" w:color="auto"/>
            </w:tcBorders>
          </w:tcPr>
          <w:p w14:paraId="0F7EAF94" w14:textId="49B49981" w:rsidR="00E1490A" w:rsidRPr="001916FD" w:rsidRDefault="00E1490A" w:rsidP="008D7C4E">
            <w:pPr>
              <w:pStyle w:val="TableParagraph"/>
              <w:kinsoku w:val="0"/>
              <w:overflowPunct w:val="0"/>
              <w:rPr>
                <w:rFonts w:ascii="Times New Roman" w:hAnsi="Times New Roman" w:cs="Times New Roman"/>
                <w:sz w:val="20"/>
                <w:szCs w:val="20"/>
              </w:rPr>
            </w:pPr>
          </w:p>
        </w:tc>
        <w:tc>
          <w:tcPr>
            <w:tcW w:w="1275" w:type="dxa"/>
            <w:tcBorders>
              <w:top w:val="single" w:sz="4" w:space="0" w:color="auto"/>
              <w:left w:val="single" w:sz="4" w:space="0" w:color="auto"/>
              <w:bottom w:val="single" w:sz="4" w:space="0" w:color="auto"/>
              <w:right w:val="single" w:sz="4" w:space="0" w:color="auto"/>
            </w:tcBorders>
          </w:tcPr>
          <w:p w14:paraId="0A2268EE"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1418" w:type="dxa"/>
            <w:tcBorders>
              <w:top w:val="single" w:sz="4" w:space="0" w:color="auto"/>
              <w:bottom w:val="single" w:sz="4" w:space="0" w:color="auto"/>
              <w:right w:val="single" w:sz="4" w:space="0" w:color="auto"/>
            </w:tcBorders>
          </w:tcPr>
          <w:p w14:paraId="652033B9" w14:textId="77777777" w:rsidR="00E1490A" w:rsidRPr="001916FD" w:rsidRDefault="00E1490A" w:rsidP="008D7C4E">
            <w:pPr>
              <w:pStyle w:val="TableParagraph"/>
              <w:kinsoku w:val="0"/>
              <w:overflowPunct w:val="0"/>
              <w:rPr>
                <w:rFonts w:ascii="Times New Roman" w:hAnsi="Times New Roman" w:cs="Times New Roman"/>
                <w:sz w:val="20"/>
                <w:szCs w:val="20"/>
              </w:rPr>
            </w:pPr>
          </w:p>
        </w:tc>
      </w:tr>
      <w:tr w:rsidR="00E1490A" w14:paraId="6C8CA3F1" w14:textId="77777777" w:rsidTr="006C2DDE">
        <w:trPr>
          <w:trHeight w:val="20"/>
        </w:trPr>
        <w:tc>
          <w:tcPr>
            <w:tcW w:w="1354" w:type="dxa"/>
            <w:tcBorders>
              <w:top w:val="single" w:sz="4" w:space="0" w:color="auto"/>
              <w:left w:val="single" w:sz="4" w:space="0" w:color="auto"/>
              <w:bottom w:val="single" w:sz="4" w:space="0" w:color="auto"/>
              <w:right w:val="single" w:sz="4" w:space="0" w:color="auto"/>
            </w:tcBorders>
          </w:tcPr>
          <w:p w14:paraId="38C0A232" w14:textId="6CC5464B" w:rsidR="00E1490A" w:rsidRPr="00BE4298" w:rsidRDefault="00E1490A" w:rsidP="008D7C4E">
            <w:pPr>
              <w:pStyle w:val="TableParagraph"/>
              <w:kinsoku w:val="0"/>
              <w:overflowPunct w:val="0"/>
              <w:spacing w:before="66" w:line="180" w:lineRule="exact"/>
              <w:ind w:left="127" w:right="14"/>
              <w:jc w:val="center"/>
              <w:rPr>
                <w:sz w:val="20"/>
                <w:szCs w:val="20"/>
              </w:rPr>
            </w:pPr>
            <w:permStart w:id="1949256201" w:edGrp="everyone" w:colFirst="1" w:colLast="1"/>
            <w:permStart w:id="1233652934" w:edGrp="everyone" w:colFirst="2" w:colLast="2"/>
            <w:permStart w:id="613686317" w:edGrp="everyone" w:colFirst="3" w:colLast="3"/>
            <w:permStart w:id="541134285" w:edGrp="everyone" w:colFirst="4" w:colLast="4"/>
            <w:permStart w:id="274859728" w:edGrp="everyone" w:colFirst="5" w:colLast="5"/>
            <w:permStart w:id="313205168" w:edGrp="everyone" w:colFirst="6" w:colLast="6"/>
            <w:permStart w:id="697527370" w:edGrp="everyone" w:colFirst="7" w:colLast="7"/>
            <w:permStart w:id="872817106" w:edGrp="everyone" w:colFirst="8" w:colLast="8"/>
            <w:permEnd w:id="2023915064"/>
            <w:permEnd w:id="670443363"/>
            <w:permEnd w:id="1382567189"/>
            <w:permEnd w:id="506532895"/>
            <w:permEnd w:id="1225290968"/>
            <w:permEnd w:id="1485833404"/>
            <w:permEnd w:id="1214015536"/>
            <w:permEnd w:id="669593213"/>
            <w:r>
              <w:rPr>
                <w:sz w:val="20"/>
                <w:szCs w:val="20"/>
              </w:rPr>
              <w:t>Totals</w:t>
            </w:r>
          </w:p>
        </w:tc>
        <w:tc>
          <w:tcPr>
            <w:tcW w:w="680" w:type="dxa"/>
            <w:tcBorders>
              <w:top w:val="single" w:sz="4" w:space="0" w:color="auto"/>
              <w:left w:val="single" w:sz="4" w:space="0" w:color="auto"/>
              <w:bottom w:val="single" w:sz="4" w:space="0" w:color="auto"/>
              <w:right w:val="single" w:sz="4" w:space="0" w:color="auto"/>
            </w:tcBorders>
          </w:tcPr>
          <w:p w14:paraId="511B1E99"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655" w:type="dxa"/>
            <w:tcBorders>
              <w:top w:val="single" w:sz="4" w:space="0" w:color="auto"/>
              <w:bottom w:val="single" w:sz="4" w:space="0" w:color="auto"/>
              <w:right w:val="single" w:sz="4" w:space="0" w:color="auto"/>
            </w:tcBorders>
          </w:tcPr>
          <w:p w14:paraId="7445F481"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708" w:type="dxa"/>
            <w:tcBorders>
              <w:top w:val="single" w:sz="4" w:space="0" w:color="auto"/>
              <w:left w:val="single" w:sz="4" w:space="0" w:color="auto"/>
              <w:bottom w:val="single" w:sz="4" w:space="0" w:color="auto"/>
              <w:right w:val="single" w:sz="4" w:space="0" w:color="auto"/>
            </w:tcBorders>
          </w:tcPr>
          <w:p w14:paraId="36D66BDA"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851" w:type="dxa"/>
            <w:tcBorders>
              <w:top w:val="single" w:sz="4" w:space="0" w:color="auto"/>
              <w:left w:val="single" w:sz="4" w:space="0" w:color="auto"/>
              <w:bottom w:val="single" w:sz="4" w:space="0" w:color="auto"/>
              <w:right w:val="single" w:sz="4" w:space="0" w:color="auto"/>
            </w:tcBorders>
          </w:tcPr>
          <w:p w14:paraId="29D8258F"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709" w:type="dxa"/>
            <w:tcBorders>
              <w:top w:val="single" w:sz="4" w:space="0" w:color="auto"/>
              <w:left w:val="single" w:sz="4" w:space="0" w:color="auto"/>
              <w:bottom w:val="single" w:sz="4" w:space="0" w:color="auto"/>
            </w:tcBorders>
          </w:tcPr>
          <w:p w14:paraId="5ECD3C97"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1134" w:type="dxa"/>
            <w:tcBorders>
              <w:top w:val="single" w:sz="4" w:space="0" w:color="auto"/>
              <w:left w:val="single" w:sz="4" w:space="0" w:color="auto"/>
              <w:bottom w:val="single" w:sz="4" w:space="0" w:color="auto"/>
              <w:right w:val="single" w:sz="4" w:space="0" w:color="auto"/>
            </w:tcBorders>
          </w:tcPr>
          <w:p w14:paraId="1871A389" w14:textId="402822D6" w:rsidR="00E1490A" w:rsidRPr="001916FD" w:rsidRDefault="00E1490A" w:rsidP="008D7C4E">
            <w:pPr>
              <w:pStyle w:val="TableParagraph"/>
              <w:kinsoku w:val="0"/>
              <w:overflowPunct w:val="0"/>
              <w:rPr>
                <w:rFonts w:ascii="Times New Roman" w:hAnsi="Times New Roman" w:cs="Times New Roman"/>
                <w:sz w:val="20"/>
                <w:szCs w:val="20"/>
              </w:rPr>
            </w:pPr>
          </w:p>
        </w:tc>
        <w:tc>
          <w:tcPr>
            <w:tcW w:w="1275" w:type="dxa"/>
            <w:tcBorders>
              <w:top w:val="single" w:sz="4" w:space="0" w:color="auto"/>
              <w:left w:val="single" w:sz="4" w:space="0" w:color="auto"/>
              <w:bottom w:val="single" w:sz="4" w:space="0" w:color="auto"/>
              <w:right w:val="single" w:sz="4" w:space="0" w:color="auto"/>
            </w:tcBorders>
          </w:tcPr>
          <w:p w14:paraId="5A9B6AFA" w14:textId="77777777" w:rsidR="00E1490A" w:rsidRPr="001916FD" w:rsidRDefault="00E1490A" w:rsidP="008D7C4E">
            <w:pPr>
              <w:pStyle w:val="TableParagraph"/>
              <w:kinsoku w:val="0"/>
              <w:overflowPunct w:val="0"/>
              <w:rPr>
                <w:rFonts w:ascii="Times New Roman" w:hAnsi="Times New Roman" w:cs="Times New Roman"/>
                <w:sz w:val="20"/>
                <w:szCs w:val="20"/>
              </w:rPr>
            </w:pPr>
          </w:p>
        </w:tc>
        <w:tc>
          <w:tcPr>
            <w:tcW w:w="1418" w:type="dxa"/>
            <w:tcBorders>
              <w:top w:val="single" w:sz="4" w:space="0" w:color="auto"/>
              <w:bottom w:val="single" w:sz="4" w:space="0" w:color="auto"/>
              <w:right w:val="single" w:sz="4" w:space="0" w:color="auto"/>
            </w:tcBorders>
          </w:tcPr>
          <w:p w14:paraId="1763D91B" w14:textId="77777777" w:rsidR="00E1490A" w:rsidRPr="001916FD" w:rsidRDefault="00E1490A" w:rsidP="008D7C4E">
            <w:pPr>
              <w:pStyle w:val="TableParagraph"/>
              <w:kinsoku w:val="0"/>
              <w:overflowPunct w:val="0"/>
              <w:rPr>
                <w:rFonts w:ascii="Times New Roman" w:hAnsi="Times New Roman" w:cs="Times New Roman"/>
                <w:sz w:val="20"/>
                <w:szCs w:val="20"/>
              </w:rPr>
            </w:pPr>
          </w:p>
        </w:tc>
      </w:tr>
    </w:tbl>
    <w:permEnd w:id="1949256201"/>
    <w:permEnd w:id="1233652934"/>
    <w:permEnd w:id="613686317"/>
    <w:permEnd w:id="541134285"/>
    <w:permEnd w:id="274859728"/>
    <w:permEnd w:id="313205168"/>
    <w:permEnd w:id="697527370"/>
    <w:permEnd w:id="872817106"/>
    <w:p w14:paraId="4989B90C" w14:textId="197FB31A" w:rsidR="00E06FB3" w:rsidRDefault="00E06FB3">
      <w:pPr>
        <w:rPr>
          <w:rFonts w:ascii="Arial" w:hAnsi="Arial" w:cs="Arial"/>
          <w:sz w:val="22"/>
          <w:szCs w:val="22"/>
          <w:lang w:val="en-US"/>
        </w:rPr>
      </w:pPr>
      <w:r>
        <w:rPr>
          <w:rFonts w:ascii="Arial" w:hAnsi="Arial" w:cs="Arial"/>
          <w:sz w:val="22"/>
          <w:szCs w:val="22"/>
          <w:lang w:val="en-US"/>
        </w:rPr>
        <w:t>Assessors</w:t>
      </w:r>
      <w:r w:rsidR="00997675">
        <w:rPr>
          <w:rFonts w:ascii="Arial" w:hAnsi="Arial" w:cs="Arial"/>
          <w:sz w:val="22"/>
          <w:szCs w:val="22"/>
          <w:lang w:val="en-US"/>
        </w:rPr>
        <w:t>:</w:t>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r w:rsidR="00440FA8" w:rsidRPr="00440FA8">
        <w:rPr>
          <w:rFonts w:ascii="Arial" w:hAnsi="Arial" w:cs="Arial"/>
          <w:sz w:val="22"/>
          <w:szCs w:val="22"/>
          <w:u w:val="single"/>
          <w:lang w:val="en-US"/>
        </w:rPr>
        <w:tab/>
      </w:r>
    </w:p>
    <w:p w14:paraId="26370384" w14:textId="1DB28C5D" w:rsidR="00635F75" w:rsidRDefault="00E06FB3">
      <w:pPr>
        <w:rPr>
          <w:rFonts w:ascii="Arial" w:hAnsi="Arial" w:cs="Arial"/>
          <w:sz w:val="22"/>
          <w:szCs w:val="22"/>
          <w:lang w:val="en-US"/>
        </w:rPr>
      </w:pPr>
      <w:r>
        <w:rPr>
          <w:rFonts w:ascii="Arial" w:hAnsi="Arial" w:cs="Arial"/>
          <w:sz w:val="22"/>
          <w:szCs w:val="22"/>
          <w:lang w:val="en-US"/>
        </w:rPr>
        <w:t>Land/vegetation type:</w:t>
      </w:r>
      <w:r w:rsidR="00EF15D7" w:rsidRPr="00EF15D7">
        <w:rPr>
          <w:rFonts w:ascii="Arial" w:hAnsi="Arial" w:cs="Arial"/>
          <w:sz w:val="22"/>
          <w:szCs w:val="22"/>
          <w:lang w:val="en-US"/>
        </w:rPr>
        <w:tab/>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p>
    <w:p w14:paraId="15AB5281" w14:textId="74F01F45" w:rsidR="00B75098" w:rsidRDefault="007E2BE4">
      <w:pPr>
        <w:rPr>
          <w:rFonts w:ascii="Arial" w:hAnsi="Arial" w:cs="Arial"/>
          <w:sz w:val="22"/>
          <w:szCs w:val="22"/>
          <w:lang w:val="en-US"/>
        </w:rPr>
      </w:pPr>
      <w:r>
        <w:rPr>
          <w:rFonts w:ascii="Arial" w:hAnsi="Arial" w:cs="Arial"/>
          <w:sz w:val="22"/>
          <w:szCs w:val="22"/>
          <w:lang w:val="en-US"/>
        </w:rPr>
        <w:t>G</w:t>
      </w:r>
      <w:r w:rsidR="000A3D17">
        <w:rPr>
          <w:rFonts w:ascii="Arial" w:hAnsi="Arial" w:cs="Arial"/>
          <w:sz w:val="22"/>
          <w:szCs w:val="22"/>
          <w:lang w:val="en-US"/>
        </w:rPr>
        <w:t>eolocation</w:t>
      </w:r>
      <w:r w:rsidR="00B75098">
        <w:rPr>
          <w:rFonts w:ascii="Arial" w:hAnsi="Arial" w:cs="Arial"/>
          <w:sz w:val="22"/>
          <w:szCs w:val="22"/>
          <w:lang w:val="en-US"/>
        </w:rPr>
        <w:t xml:space="preserve"> </w:t>
      </w:r>
      <w:r w:rsidR="005A4FD2">
        <w:rPr>
          <w:rFonts w:ascii="Arial" w:hAnsi="Arial" w:cs="Arial"/>
          <w:sz w:val="22"/>
          <w:szCs w:val="22"/>
          <w:lang w:val="en-US"/>
        </w:rPr>
        <w:t>(</w:t>
      </w:r>
      <w:r w:rsidR="00456673">
        <w:rPr>
          <w:rFonts w:ascii="Arial" w:hAnsi="Arial" w:cs="Arial"/>
          <w:sz w:val="22"/>
          <w:szCs w:val="22"/>
          <w:lang w:val="en-US"/>
        </w:rPr>
        <w:t xml:space="preserve">e.g. </w:t>
      </w:r>
      <w:r w:rsidR="005A4FD2">
        <w:rPr>
          <w:rFonts w:ascii="Arial" w:hAnsi="Arial" w:cs="Arial"/>
          <w:sz w:val="22"/>
          <w:szCs w:val="22"/>
          <w:lang w:val="en-US"/>
        </w:rPr>
        <w:t>GPS</w:t>
      </w:r>
      <w:r w:rsidR="00FB027D">
        <w:rPr>
          <w:rFonts w:ascii="Arial" w:hAnsi="Arial" w:cs="Arial"/>
          <w:sz w:val="22"/>
          <w:szCs w:val="22"/>
          <w:lang w:val="en-US"/>
        </w:rPr>
        <w:t xml:space="preserve"> reference</w:t>
      </w:r>
      <w:r w:rsidR="00456673">
        <w:rPr>
          <w:rFonts w:ascii="Arial" w:hAnsi="Arial" w:cs="Arial"/>
          <w:sz w:val="22"/>
          <w:szCs w:val="22"/>
          <w:lang w:val="en-US"/>
        </w:rPr>
        <w:t>/waypoint</w:t>
      </w:r>
      <w:r w:rsidR="005A4FD2">
        <w:rPr>
          <w:rFonts w:ascii="Arial" w:hAnsi="Arial" w:cs="Arial"/>
          <w:sz w:val="22"/>
          <w:szCs w:val="22"/>
          <w:lang w:val="en-US"/>
        </w:rPr>
        <w:t>)</w:t>
      </w:r>
      <w:r w:rsidR="00B75098">
        <w:rPr>
          <w:rFonts w:ascii="Arial" w:hAnsi="Arial" w:cs="Arial"/>
          <w:sz w:val="22"/>
          <w:szCs w:val="22"/>
          <w:lang w:val="en-US"/>
        </w:rPr>
        <w:tab/>
        <w:t>Start:</w:t>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p>
    <w:p w14:paraId="2C4EF108" w14:textId="4289BC1F" w:rsidR="008D7C4E" w:rsidRDefault="00B75098" w:rsidP="00456673">
      <w:pPr>
        <w:ind w:left="3600" w:firstLine="720"/>
        <w:rPr>
          <w:rFonts w:ascii="Arial" w:hAnsi="Arial" w:cs="Arial"/>
          <w:sz w:val="22"/>
          <w:szCs w:val="22"/>
          <w:lang w:val="en-US"/>
        </w:rPr>
      </w:pPr>
      <w:r>
        <w:rPr>
          <w:rFonts w:ascii="Arial" w:hAnsi="Arial" w:cs="Arial"/>
          <w:sz w:val="22"/>
          <w:szCs w:val="22"/>
          <w:lang w:val="en-US"/>
        </w:rPr>
        <w:t>End:</w:t>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r w:rsidR="009F68B3" w:rsidRPr="009F68B3">
        <w:rPr>
          <w:rFonts w:ascii="Arial" w:hAnsi="Arial" w:cs="Arial"/>
          <w:sz w:val="22"/>
          <w:szCs w:val="22"/>
          <w:u w:val="single"/>
          <w:lang w:val="en-US"/>
        </w:rPr>
        <w:tab/>
      </w:r>
    </w:p>
    <w:p w14:paraId="7057EB93" w14:textId="7E0A727E" w:rsidR="008D7C4E" w:rsidRDefault="00F41D45">
      <w:pPr>
        <w:rPr>
          <w:rFonts w:ascii="Arial" w:hAnsi="Arial" w:cs="Arial"/>
          <w:sz w:val="22"/>
          <w:szCs w:val="22"/>
          <w:lang w:val="en-US"/>
        </w:rPr>
      </w:pPr>
      <w:r>
        <w:rPr>
          <w:rFonts w:ascii="Arial" w:hAnsi="Arial" w:cs="Arial"/>
          <w:sz w:val="22"/>
          <w:szCs w:val="22"/>
          <w:lang w:val="en-US"/>
        </w:rPr>
        <w:t>Plots measure</w:t>
      </w:r>
      <w:r w:rsidR="00027E36">
        <w:rPr>
          <w:rFonts w:ascii="Arial" w:hAnsi="Arial" w:cs="Arial"/>
          <w:sz w:val="22"/>
          <w:szCs w:val="22"/>
          <w:lang w:val="en-US"/>
        </w:rPr>
        <w:t>s</w:t>
      </w:r>
      <w:r>
        <w:rPr>
          <w:rFonts w:ascii="Arial" w:hAnsi="Arial" w:cs="Arial"/>
          <w:sz w:val="22"/>
          <w:szCs w:val="22"/>
          <w:lang w:val="en-US"/>
        </w:rPr>
        <w:t xml:space="preserve"> 1km x 60m</w:t>
      </w:r>
      <w:r w:rsidR="0034273B">
        <w:rPr>
          <w:rFonts w:ascii="Arial" w:hAnsi="Arial" w:cs="Arial"/>
          <w:sz w:val="22"/>
          <w:szCs w:val="22"/>
          <w:lang w:val="en-US"/>
        </w:rPr>
        <w:t xml:space="preserve"> (6 hectares)</w:t>
      </w:r>
    </w:p>
    <w:p w14:paraId="25989BAE" w14:textId="3519E212" w:rsidR="009D274E" w:rsidRDefault="00C13D97">
      <w:pPr>
        <w:rPr>
          <w:rFonts w:ascii="Arial" w:hAnsi="Arial" w:cs="Arial"/>
          <w:sz w:val="22"/>
          <w:szCs w:val="22"/>
          <w:lang w:val="en-US"/>
        </w:rPr>
      </w:pPr>
      <w:r>
        <w:rPr>
          <w:rFonts w:ascii="Arial" w:hAnsi="Arial" w:cs="Arial"/>
          <w:sz w:val="22"/>
          <w:szCs w:val="22"/>
          <w:lang w:val="en-US"/>
        </w:rPr>
        <w:t xml:space="preserve">Note: Measure multiple stems separately and record each stem </w:t>
      </w:r>
      <w:r w:rsidR="00875613">
        <w:rPr>
          <w:rFonts w:ascii="Arial" w:hAnsi="Arial" w:cs="Arial"/>
          <w:sz w:val="22"/>
          <w:szCs w:val="22"/>
          <w:lang w:val="en-US"/>
        </w:rPr>
        <w:t xml:space="preserve">as an </w:t>
      </w:r>
      <w:r w:rsidR="008862BD">
        <w:rPr>
          <w:rFonts w:ascii="Arial" w:hAnsi="Arial" w:cs="Arial"/>
          <w:sz w:val="22"/>
          <w:szCs w:val="22"/>
          <w:lang w:val="en-US"/>
        </w:rPr>
        <w:t xml:space="preserve">individual </w:t>
      </w:r>
      <w:r w:rsidR="00AE67DD">
        <w:rPr>
          <w:rFonts w:ascii="Arial" w:hAnsi="Arial" w:cs="Arial"/>
          <w:sz w:val="22"/>
          <w:szCs w:val="22"/>
          <w:lang w:val="en-US"/>
        </w:rPr>
        <w:t>(e.g. 2 for double and 3 for triple stems).</w:t>
      </w:r>
    </w:p>
    <w:p w14:paraId="2364D4E8" w14:textId="7534035F" w:rsidR="001A7EB4" w:rsidRDefault="009D274E">
      <w:pPr>
        <w:rPr>
          <w:rFonts w:ascii="Arial" w:hAnsi="Arial" w:cs="Arial"/>
          <w:sz w:val="22"/>
          <w:szCs w:val="22"/>
          <w:lang w:val="en-US"/>
        </w:rPr>
      </w:pPr>
      <w:r>
        <w:rPr>
          <w:rFonts w:ascii="Arial" w:hAnsi="Arial" w:cs="Arial"/>
          <w:sz w:val="22"/>
          <w:szCs w:val="22"/>
          <w:lang w:val="en-US"/>
        </w:rPr>
        <w:t>Comments/observations:</w:t>
      </w:r>
      <w:r w:rsidR="00C85892">
        <w:rPr>
          <w:rFonts w:ascii="Arial" w:hAnsi="Arial" w:cs="Arial"/>
          <w:sz w:val="22"/>
          <w:szCs w:val="22"/>
          <w:lang w:val="en-US"/>
        </w:rPr>
        <w:t xml:space="preserve"> </w:t>
      </w:r>
      <w:r w:rsidR="00C85892" w:rsidRPr="000D0F8C">
        <w:rPr>
          <w:rFonts w:ascii="Arial" w:hAnsi="Arial" w:cs="Arial"/>
          <w:color w:val="215E99" w:themeColor="text2" w:themeTint="BF"/>
          <w:sz w:val="22"/>
          <w:szCs w:val="22"/>
          <w:u w:val="single"/>
          <w:lang w:val="en-US"/>
        </w:rPr>
        <w:t xml:space="preserve">e.g. dominant host trees, </w:t>
      </w:r>
      <w:r w:rsidR="00DB3BBD" w:rsidRPr="000D0F8C">
        <w:rPr>
          <w:rFonts w:ascii="Arial" w:hAnsi="Arial" w:cs="Arial"/>
          <w:color w:val="215E99" w:themeColor="text2" w:themeTint="BF"/>
          <w:sz w:val="22"/>
          <w:szCs w:val="22"/>
          <w:u w:val="single"/>
          <w:lang w:val="en-US"/>
        </w:rPr>
        <w:t>fire damage</w:t>
      </w:r>
      <w:r w:rsidR="009F68B3" w:rsidRPr="000D0F8C">
        <w:rPr>
          <w:rFonts w:ascii="Arial" w:hAnsi="Arial" w:cs="Arial"/>
          <w:sz w:val="22"/>
          <w:szCs w:val="22"/>
          <w:u w:val="single"/>
          <w:lang w:val="en-US"/>
        </w:rPr>
        <w:t>.</w:t>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u w:val="single"/>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0D0F8C" w:rsidRPr="000D0F8C">
        <w:rPr>
          <w:rFonts w:ascii="Arial" w:hAnsi="Arial" w:cs="Arial"/>
          <w:sz w:val="22"/>
          <w:szCs w:val="22"/>
          <w:lang w:val="en-US"/>
        </w:rPr>
        <w:tab/>
      </w:r>
      <w:r w:rsidR="00EF15D7" w:rsidRPr="000D0F8C">
        <w:rPr>
          <w:rFonts w:ascii="Arial" w:hAnsi="Arial" w:cs="Arial"/>
          <w:sz w:val="22"/>
          <w:szCs w:val="22"/>
          <w:lang w:val="en-US"/>
        </w:rPr>
        <w:tab/>
      </w:r>
      <w:r w:rsidR="00EF15D7" w:rsidRPr="00EF15D7">
        <w:rPr>
          <w:rFonts w:ascii="Arial" w:hAnsi="Arial" w:cs="Arial"/>
          <w:sz w:val="22"/>
          <w:szCs w:val="22"/>
          <w:lang w:val="en-US"/>
        </w:rPr>
        <w:tab/>
      </w:r>
    </w:p>
    <w:p w14:paraId="740EE11B" w14:textId="77777777" w:rsidR="00BB6F26" w:rsidRDefault="00BB6F26">
      <w:pPr>
        <w:rPr>
          <w:rFonts w:ascii="Arial" w:hAnsi="Arial" w:cs="Arial"/>
          <w:sz w:val="22"/>
          <w:szCs w:val="22"/>
          <w:lang w:val="en-US"/>
        </w:rPr>
      </w:pPr>
    </w:p>
    <w:permEnd w:id="984883513"/>
    <w:p w14:paraId="719DA9C7" w14:textId="4054BBBB" w:rsidR="008D03AA" w:rsidRDefault="008D03AA">
      <w:pPr>
        <w:rPr>
          <w:rFonts w:ascii="Arial" w:hAnsi="Arial" w:cs="Arial"/>
          <w:sz w:val="22"/>
          <w:szCs w:val="22"/>
          <w:lang w:val="en-US"/>
        </w:rPr>
        <w:sectPr w:rsidR="008D03AA" w:rsidSect="00CF5B4E">
          <w:pgSz w:w="11906" w:h="16838"/>
          <w:pgMar w:top="808" w:right="1440" w:bottom="993" w:left="1440" w:header="708" w:footer="590" w:gutter="0"/>
          <w:cols w:space="708"/>
          <w:docGrid w:linePitch="360"/>
        </w:sectPr>
      </w:pPr>
    </w:p>
    <w:p w14:paraId="31589032" w14:textId="6F3CFAE9" w:rsidR="007B2EFF" w:rsidRPr="007B2EFF" w:rsidRDefault="00494580" w:rsidP="007B2EFF">
      <w:pPr>
        <w:tabs>
          <w:tab w:val="left" w:pos="9752"/>
        </w:tabs>
        <w:spacing w:after="0" w:line="276" w:lineRule="auto"/>
        <w:jc w:val="center"/>
        <w:rPr>
          <w:rFonts w:ascii="Arial" w:eastAsia="Times New Roman" w:hAnsi="Arial" w:cs="Arial"/>
          <w:b/>
          <w:bCs/>
          <w:color w:val="000000"/>
          <w:kern w:val="0"/>
          <w14:ligatures w14:val="none"/>
        </w:rPr>
      </w:pPr>
      <w:r>
        <w:rPr>
          <w:rFonts w:ascii="Arial" w:eastAsia="Times New Roman" w:hAnsi="Arial" w:cs="Arial"/>
          <w:b/>
          <w:bCs/>
          <w:color w:val="000000"/>
          <w:kern w:val="0"/>
          <w14:ligatures w14:val="none"/>
        </w:rPr>
        <w:lastRenderedPageBreak/>
        <w:t>Form</w:t>
      </w:r>
      <w:r w:rsidR="007B2EFF" w:rsidRPr="007B2EFF">
        <w:rPr>
          <w:rFonts w:ascii="Arial" w:eastAsia="Times New Roman" w:hAnsi="Arial" w:cs="Arial"/>
          <w:b/>
          <w:bCs/>
          <w:color w:val="000000"/>
          <w:kern w:val="0"/>
          <w14:ligatures w14:val="none"/>
        </w:rPr>
        <w:t xml:space="preserve"> 3 (Crown land only)</w:t>
      </w:r>
    </w:p>
    <w:p w14:paraId="2DA09F3D" w14:textId="77777777" w:rsidR="007B2EFF" w:rsidRPr="007B2EFF" w:rsidRDefault="007B2EFF" w:rsidP="007B2EFF">
      <w:pPr>
        <w:tabs>
          <w:tab w:val="left" w:pos="9752"/>
        </w:tabs>
        <w:spacing w:after="0" w:line="276" w:lineRule="auto"/>
        <w:jc w:val="center"/>
        <w:rPr>
          <w:rFonts w:ascii="Arial" w:eastAsia="Times New Roman" w:hAnsi="Arial" w:cs="Arial"/>
          <w:b/>
          <w:bCs/>
          <w:color w:val="000000"/>
          <w:kern w:val="0"/>
          <w14:ligatures w14:val="none"/>
        </w:rPr>
      </w:pPr>
      <w:r w:rsidRPr="007B2EFF">
        <w:rPr>
          <w:rFonts w:ascii="Arial" w:eastAsia="Times New Roman" w:hAnsi="Arial" w:cs="Arial"/>
          <w:b/>
          <w:bCs/>
          <w:color w:val="000000"/>
          <w:kern w:val="0"/>
          <w14:ligatures w14:val="none"/>
        </w:rPr>
        <w:t>ACCESS TO LAND FOR FLORA TAKING (SANDALWOOD)</w:t>
      </w:r>
    </w:p>
    <w:p w14:paraId="0609AF2C" w14:textId="77777777" w:rsidR="007B2EFF" w:rsidRPr="007B2EFF" w:rsidRDefault="007B2EFF" w:rsidP="007B2EFF">
      <w:pPr>
        <w:tabs>
          <w:tab w:val="left" w:pos="9752"/>
        </w:tabs>
        <w:spacing w:after="0" w:line="276" w:lineRule="auto"/>
        <w:jc w:val="center"/>
        <w:rPr>
          <w:rFonts w:ascii="Arial" w:eastAsia="Times New Roman" w:hAnsi="Arial" w:cs="Arial"/>
          <w:b/>
          <w:bCs/>
          <w:color w:val="000000"/>
          <w:kern w:val="0"/>
          <w14:ligatures w14:val="none"/>
        </w:rPr>
      </w:pPr>
      <w:r w:rsidRPr="007B2EFF">
        <w:rPr>
          <w:rFonts w:ascii="Arial" w:eastAsia="Times New Roman" w:hAnsi="Arial" w:cs="Arial"/>
          <w:color w:val="000000"/>
          <w:kern w:val="0"/>
          <w:sz w:val="20"/>
          <w:szCs w:val="20"/>
          <w14:ligatures w14:val="none"/>
        </w:rPr>
        <w:t>Pursuant to Regulation 101 of the Biodiversity Conservation Regulations 2018</w:t>
      </w:r>
    </w:p>
    <w:p w14:paraId="3C91CD74" w14:textId="77777777" w:rsidR="007B2EFF" w:rsidRPr="007B2EFF" w:rsidRDefault="007B2EFF" w:rsidP="007B2EFF">
      <w:pPr>
        <w:spacing w:after="0" w:line="276" w:lineRule="auto"/>
        <w:jc w:val="center"/>
        <w:rPr>
          <w:rFonts w:ascii="Arial" w:eastAsia="Times New Roman" w:hAnsi="Arial" w:cs="Arial"/>
          <w:color w:val="000000"/>
          <w:kern w:val="0"/>
          <w:sz w:val="20"/>
          <w:szCs w:val="20"/>
          <w14:ligatures w14:val="none"/>
        </w:rPr>
      </w:pPr>
    </w:p>
    <w:p w14:paraId="4083A3E5" w14:textId="77777777" w:rsidR="007B2EFF" w:rsidRPr="007B2EFF" w:rsidRDefault="007B2EFF" w:rsidP="00314DAD">
      <w:pPr>
        <w:spacing w:after="0" w:line="276" w:lineRule="auto"/>
        <w:jc w:val="both"/>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A person who is authorised to carry out a designated activity under a licence must not, for the purposes of the designated activity, enter land that is not in the possession or under the control of the holder of the licence without written authorisation of an owner or occupier of the land to enter the land and to carry out the designated activity.</w:t>
      </w:r>
    </w:p>
    <w:p w14:paraId="15337058" w14:textId="77777777" w:rsidR="007B2EFF" w:rsidRPr="007B2EFF" w:rsidRDefault="007B2EFF" w:rsidP="007B2EFF">
      <w:pPr>
        <w:spacing w:after="0" w:line="276" w:lineRule="auto"/>
        <w:rPr>
          <w:rFonts w:ascii="Arial" w:eastAsia="Times New Roman" w:hAnsi="Arial" w:cs="Arial"/>
          <w:color w:val="000000"/>
          <w:kern w:val="0"/>
          <w:sz w:val="20"/>
          <w:szCs w:val="20"/>
          <w14:ligatures w14:val="none"/>
        </w:rPr>
      </w:pPr>
    </w:p>
    <w:p w14:paraId="7169A5E0" w14:textId="6F1F20CD" w:rsidR="007B2EFF" w:rsidRPr="007B2EFF" w:rsidRDefault="007B2EFF" w:rsidP="007B2EFF">
      <w:pPr>
        <w:spacing w:after="0" w:line="276" w:lineRule="auto"/>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Written approval from the landowner or occupier must be attached to the licence during licensed activities.</w:t>
      </w:r>
    </w:p>
    <w:tbl>
      <w:tblPr>
        <w:tblW w:w="9810" w:type="dxa"/>
        <w:tblInd w:w="-34" w:type="dxa"/>
        <w:tblBorders>
          <w:top w:val="single" w:sz="4" w:space="0" w:color="auto"/>
          <w:left w:val="single" w:sz="4" w:space="0" w:color="auto"/>
          <w:bottom w:val="single" w:sz="4" w:space="0" w:color="auto"/>
          <w:right w:val="single" w:sz="4" w:space="0" w:color="auto"/>
          <w:insideH w:val="single" w:sz="4" w:space="0" w:color="A6A6A6"/>
          <w:insideV w:val="single" w:sz="4" w:space="0" w:color="A6A6A6"/>
        </w:tblBorders>
        <w:shd w:val="clear" w:color="auto" w:fill="F2F2F2"/>
        <w:tblLayout w:type="fixed"/>
        <w:tblLook w:val="04A0" w:firstRow="1" w:lastRow="0" w:firstColumn="1" w:lastColumn="0" w:noHBand="0" w:noVBand="1"/>
      </w:tblPr>
      <w:tblGrid>
        <w:gridCol w:w="596"/>
        <w:gridCol w:w="993"/>
        <w:gridCol w:w="1275"/>
        <w:gridCol w:w="567"/>
        <w:gridCol w:w="851"/>
        <w:gridCol w:w="283"/>
        <w:gridCol w:w="567"/>
        <w:gridCol w:w="993"/>
        <w:gridCol w:w="283"/>
        <w:gridCol w:w="567"/>
        <w:gridCol w:w="2835"/>
      </w:tblGrid>
      <w:tr w:rsidR="007B2EFF" w:rsidRPr="007B2EFF" w14:paraId="12B93EC9" w14:textId="77777777" w:rsidTr="007B2EFF">
        <w:trPr>
          <w:trHeight w:hRule="exact" w:val="596"/>
        </w:trPr>
        <w:tc>
          <w:tcPr>
            <w:tcW w:w="2864" w:type="dxa"/>
            <w:gridSpan w:val="3"/>
          </w:tcPr>
          <w:p w14:paraId="7D0D6E45" w14:textId="507B8E49"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 xml:space="preserve"> Designated </w:t>
            </w:r>
            <w:r w:rsidR="00414A4F">
              <w:rPr>
                <w:rFonts w:ascii="Arial" w:eastAsia="Times New Roman" w:hAnsi="Arial" w:cs="Arial"/>
                <w:b/>
                <w:bCs/>
                <w:color w:val="000000"/>
                <w:kern w:val="0"/>
                <w:sz w:val="20"/>
                <w:szCs w:val="20"/>
                <w14:ligatures w14:val="none"/>
              </w:rPr>
              <w:t>a</w:t>
            </w:r>
            <w:r w:rsidRPr="007B2EFF">
              <w:rPr>
                <w:rFonts w:ascii="Arial" w:eastAsia="Times New Roman" w:hAnsi="Arial" w:cs="Arial"/>
                <w:b/>
                <w:bCs/>
                <w:color w:val="000000"/>
                <w:kern w:val="0"/>
                <w:sz w:val="20"/>
                <w:szCs w:val="20"/>
                <w14:ligatures w14:val="none"/>
              </w:rPr>
              <w:t>ctivity</w:t>
            </w:r>
          </w:p>
        </w:tc>
        <w:tc>
          <w:tcPr>
            <w:tcW w:w="6946" w:type="dxa"/>
            <w:gridSpan w:val="8"/>
            <w:shd w:val="clear" w:color="auto" w:fill="F2F2F2"/>
          </w:tcPr>
          <w:p w14:paraId="074C3C7D" w14:textId="1729CDC3" w:rsidR="007B2EFF" w:rsidRPr="007B2EFF" w:rsidRDefault="007B2EFF" w:rsidP="007B2EFF">
            <w:pPr>
              <w:tabs>
                <w:tab w:val="left" w:pos="459"/>
                <w:tab w:val="right" w:pos="9720"/>
              </w:tabs>
              <w:spacing w:before="60" w:after="60" w:line="276" w:lineRule="auto"/>
              <w:contextualSpacing/>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 xml:space="preserve">Taking flora </w:t>
            </w:r>
            <w:r w:rsidR="00335361">
              <w:rPr>
                <w:rFonts w:ascii="Arial" w:eastAsia="Times New Roman" w:hAnsi="Arial" w:cs="Arial"/>
                <w:color w:val="000000"/>
                <w:kern w:val="0"/>
                <w:sz w:val="20"/>
                <w:szCs w:val="20"/>
                <w14:ligatures w14:val="none"/>
              </w:rPr>
              <w:t xml:space="preserve">(sandalwood) </w:t>
            </w:r>
            <w:r w:rsidRPr="007B2EFF">
              <w:rPr>
                <w:rFonts w:ascii="Arial" w:eastAsia="Times New Roman" w:hAnsi="Arial" w:cs="Arial"/>
                <w:color w:val="000000"/>
                <w:kern w:val="0"/>
                <w:sz w:val="20"/>
                <w:szCs w:val="20"/>
                <w14:ligatures w14:val="none"/>
              </w:rPr>
              <w:t>in accordance with a Biodiversity Conservation Regulations 2018 (BC) Regulation 67 Flora taking (sandalwood) licence.</w:t>
            </w:r>
          </w:p>
        </w:tc>
      </w:tr>
      <w:tr w:rsidR="007B2EFF" w:rsidRPr="007B2EFF" w14:paraId="0E67E26C" w14:textId="77777777" w:rsidTr="007B2EFF">
        <w:trPr>
          <w:trHeight w:hRule="exact" w:val="369"/>
        </w:trPr>
        <w:tc>
          <w:tcPr>
            <w:tcW w:w="9810" w:type="dxa"/>
            <w:gridSpan w:val="11"/>
          </w:tcPr>
          <w:p w14:paraId="67AA6169" w14:textId="4CCBC36B"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 xml:space="preserve"> Land</w:t>
            </w:r>
            <w:r w:rsidR="000D7053">
              <w:rPr>
                <w:rFonts w:ascii="Arial" w:eastAsia="Times New Roman" w:hAnsi="Arial" w:cs="Arial"/>
                <w:b/>
                <w:bCs/>
                <w:color w:val="000000"/>
                <w:kern w:val="0"/>
                <w:sz w:val="20"/>
                <w:szCs w:val="20"/>
                <w14:ligatures w14:val="none"/>
              </w:rPr>
              <w:t>o</w:t>
            </w:r>
            <w:r w:rsidRPr="007B2EFF">
              <w:rPr>
                <w:rFonts w:ascii="Arial" w:eastAsia="Times New Roman" w:hAnsi="Arial" w:cs="Arial"/>
                <w:b/>
                <w:bCs/>
                <w:color w:val="000000"/>
                <w:kern w:val="0"/>
                <w:sz w:val="20"/>
                <w:szCs w:val="20"/>
                <w14:ligatures w14:val="none"/>
              </w:rPr>
              <w:t xml:space="preserve">wner/Occupier </w:t>
            </w:r>
            <w:r w:rsidR="00414A4F">
              <w:rPr>
                <w:rFonts w:ascii="Arial" w:eastAsia="Times New Roman" w:hAnsi="Arial" w:cs="Arial"/>
                <w:b/>
                <w:bCs/>
                <w:color w:val="000000"/>
                <w:kern w:val="0"/>
                <w:sz w:val="20"/>
                <w:szCs w:val="20"/>
                <w14:ligatures w14:val="none"/>
              </w:rPr>
              <w:t>i</w:t>
            </w:r>
            <w:r w:rsidRPr="007B2EFF">
              <w:rPr>
                <w:rFonts w:ascii="Arial" w:eastAsia="Times New Roman" w:hAnsi="Arial" w:cs="Arial"/>
                <w:b/>
                <w:bCs/>
                <w:color w:val="000000"/>
                <w:kern w:val="0"/>
                <w:sz w:val="20"/>
                <w:szCs w:val="20"/>
                <w14:ligatures w14:val="none"/>
              </w:rPr>
              <w:t>nformation</w:t>
            </w:r>
          </w:p>
        </w:tc>
      </w:tr>
      <w:tr w:rsidR="007B2EFF" w:rsidRPr="007B2EFF" w14:paraId="17FD2F08" w14:textId="77777777" w:rsidTr="007B2EFF">
        <w:trPr>
          <w:trHeight w:val="814"/>
        </w:trPr>
        <w:permStart w:id="2106663630" w:edGrp="everyone" w:colFirst="0" w:colLast="0" w:displacedByCustomXml="next"/>
        <w:permStart w:id="1866949868" w:edGrp="everyone" w:colFirst="2" w:colLast="2" w:displacedByCustomXml="next"/>
        <w:sdt>
          <w:sdtPr>
            <w:rPr>
              <w:rFonts w:ascii="Arial" w:eastAsia="Times New Roman" w:hAnsi="Arial" w:cs="Arial"/>
              <w:color w:val="000000"/>
              <w:kern w:val="0"/>
              <w:sz w:val="32"/>
              <w:szCs w:val="32"/>
              <w14:ligatures w14:val="none"/>
            </w:rPr>
            <w:id w:val="512968829"/>
            <w14:checkbox>
              <w14:checked w14:val="0"/>
              <w14:checkedState w14:val="2612" w14:font="MS Gothic"/>
              <w14:uncheckedState w14:val="2610" w14:font="MS Gothic"/>
            </w14:checkbox>
          </w:sdtPr>
          <w:sdtEndPr/>
          <w:sdtContent>
            <w:tc>
              <w:tcPr>
                <w:tcW w:w="596" w:type="dxa"/>
                <w:shd w:val="clear" w:color="auto" w:fill="F2F2F2"/>
                <w:vAlign w:val="center"/>
              </w:tcPr>
              <w:p w14:paraId="42660494" w14:textId="52A6285D" w:rsidR="007B2EFF" w:rsidRPr="007B2EFF" w:rsidRDefault="00363F47" w:rsidP="007B2EFF">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Pr>
                    <w:rFonts w:ascii="MS Gothic" w:eastAsia="MS Gothic" w:hAnsi="MS Gothic" w:cs="Arial" w:hint="eastAsia"/>
                    <w:color w:val="000000"/>
                    <w:kern w:val="0"/>
                    <w:sz w:val="32"/>
                    <w:szCs w:val="32"/>
                    <w14:ligatures w14:val="none"/>
                  </w:rPr>
                  <w:t>☐</w:t>
                </w:r>
              </w:p>
            </w:tc>
          </w:sdtContent>
        </w:sdt>
        <w:tc>
          <w:tcPr>
            <w:tcW w:w="3969" w:type="dxa"/>
            <w:gridSpan w:val="5"/>
            <w:shd w:val="clear" w:color="auto" w:fill="FFFFFF"/>
            <w:vAlign w:val="center"/>
          </w:tcPr>
          <w:p w14:paraId="5ECA7635" w14:textId="2179E41A"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Land</w:t>
            </w:r>
            <w:r w:rsidR="000D7053">
              <w:rPr>
                <w:rFonts w:ascii="Arial" w:eastAsia="Times New Roman" w:hAnsi="Arial" w:cs="Arial"/>
                <w:color w:val="000000"/>
                <w:kern w:val="0"/>
                <w:sz w:val="20"/>
                <w:szCs w:val="20"/>
                <w14:ligatures w14:val="none"/>
              </w:rPr>
              <w:t>o</w:t>
            </w:r>
            <w:r w:rsidRPr="007B2EFF">
              <w:rPr>
                <w:rFonts w:ascii="Arial" w:eastAsia="Times New Roman" w:hAnsi="Arial" w:cs="Arial"/>
                <w:color w:val="000000"/>
                <w:kern w:val="0"/>
                <w:sz w:val="20"/>
                <w:szCs w:val="20"/>
                <w14:ligatures w14:val="none"/>
              </w:rPr>
              <w:t>wner/Land</w:t>
            </w:r>
            <w:r w:rsidR="000D7053">
              <w:rPr>
                <w:rFonts w:ascii="Arial" w:eastAsia="Times New Roman" w:hAnsi="Arial" w:cs="Arial"/>
                <w:color w:val="000000"/>
                <w:kern w:val="0"/>
                <w:sz w:val="20"/>
                <w:szCs w:val="20"/>
                <w14:ligatures w14:val="none"/>
              </w:rPr>
              <w:t>o</w:t>
            </w:r>
            <w:r w:rsidRPr="007B2EFF">
              <w:rPr>
                <w:rFonts w:ascii="Arial" w:eastAsia="Times New Roman" w:hAnsi="Arial" w:cs="Arial"/>
                <w:color w:val="000000"/>
                <w:kern w:val="0"/>
                <w:sz w:val="20"/>
                <w:szCs w:val="20"/>
                <w14:ligatures w14:val="none"/>
              </w:rPr>
              <w:t>wner representative</w:t>
            </w:r>
          </w:p>
        </w:tc>
        <w:sdt>
          <w:sdtPr>
            <w:rPr>
              <w:rFonts w:ascii="Arial" w:eastAsia="Times New Roman" w:hAnsi="Arial" w:cs="Arial"/>
              <w:color w:val="000000"/>
              <w:kern w:val="0"/>
              <w:sz w:val="32"/>
              <w:szCs w:val="32"/>
              <w14:ligatures w14:val="none"/>
            </w:rPr>
            <w:id w:val="-1197311866"/>
            <w14:checkbox>
              <w14:checked w14:val="0"/>
              <w14:checkedState w14:val="2612" w14:font="MS Gothic"/>
              <w14:uncheckedState w14:val="2610" w14:font="MS Gothic"/>
            </w14:checkbox>
          </w:sdtPr>
          <w:sdtEndPr/>
          <w:sdtContent>
            <w:tc>
              <w:tcPr>
                <w:tcW w:w="567" w:type="dxa"/>
                <w:shd w:val="clear" w:color="auto" w:fill="F2F2F2"/>
                <w:vAlign w:val="center"/>
              </w:tcPr>
              <w:p w14:paraId="1825C44B" w14:textId="121A84D0" w:rsidR="007B2EFF" w:rsidRPr="007B2EFF" w:rsidRDefault="00363F47" w:rsidP="007B2EFF">
                <w:pPr>
                  <w:tabs>
                    <w:tab w:val="left" w:pos="459"/>
                    <w:tab w:val="right" w:pos="9720"/>
                  </w:tabs>
                  <w:spacing w:before="60" w:after="60" w:line="276" w:lineRule="auto"/>
                  <w:jc w:val="center"/>
                  <w:rPr>
                    <w:rFonts w:ascii="Arial" w:eastAsia="Times New Roman" w:hAnsi="Arial" w:cs="Arial"/>
                    <w:color w:val="000000"/>
                    <w:kern w:val="0"/>
                    <w:sz w:val="20"/>
                    <w:szCs w:val="20"/>
                    <w14:ligatures w14:val="none"/>
                  </w:rPr>
                </w:pPr>
                <w:r>
                  <w:rPr>
                    <w:rFonts w:ascii="MS Gothic" w:eastAsia="MS Gothic" w:hAnsi="MS Gothic" w:cs="Arial" w:hint="eastAsia"/>
                    <w:color w:val="000000"/>
                    <w:kern w:val="0"/>
                    <w:sz w:val="32"/>
                    <w:szCs w:val="32"/>
                    <w14:ligatures w14:val="none"/>
                  </w:rPr>
                  <w:t>☐</w:t>
                </w:r>
              </w:p>
            </w:tc>
          </w:sdtContent>
        </w:sdt>
        <w:tc>
          <w:tcPr>
            <w:tcW w:w="4678" w:type="dxa"/>
            <w:gridSpan w:val="4"/>
            <w:vAlign w:val="bottom"/>
          </w:tcPr>
          <w:p w14:paraId="7BE84071"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Land Occupier (including Native Title holders, Native Title claimant/s, pastoral lessees, mining lessees or other third parties)</w:t>
            </w:r>
          </w:p>
        </w:tc>
      </w:tr>
      <w:tr w:rsidR="007B2EFF" w:rsidRPr="007B2EFF" w14:paraId="0FB7FF44" w14:textId="77777777" w:rsidTr="007B2EFF">
        <w:trPr>
          <w:trHeight w:hRule="exact" w:val="369"/>
        </w:trPr>
        <w:tc>
          <w:tcPr>
            <w:tcW w:w="2864" w:type="dxa"/>
            <w:gridSpan w:val="3"/>
            <w:shd w:val="clear" w:color="auto" w:fill="FFFFFF"/>
            <w:vAlign w:val="bottom"/>
          </w:tcPr>
          <w:p w14:paraId="670202AC" w14:textId="327F74C4" w:rsidR="007B2EFF" w:rsidRPr="007B2EFF" w:rsidRDefault="002722DA"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623990293" w:edGrp="everyone" w:colFirst="1" w:colLast="1"/>
            <w:permEnd w:id="1866949868"/>
            <w:permEnd w:id="2106663630"/>
            <w:r>
              <w:rPr>
                <w:rFonts w:ascii="Arial" w:eastAsia="Times New Roman" w:hAnsi="Arial" w:cs="Arial"/>
                <w:color w:val="000000"/>
                <w:kern w:val="0"/>
                <w:sz w:val="20"/>
                <w:szCs w:val="20"/>
                <w14:ligatures w14:val="none"/>
              </w:rPr>
              <w:t>Person/</w:t>
            </w:r>
            <w:r w:rsidR="007B2EFF" w:rsidRPr="007B2EFF">
              <w:rPr>
                <w:rFonts w:ascii="Arial" w:eastAsia="Times New Roman" w:hAnsi="Arial" w:cs="Arial"/>
                <w:color w:val="000000"/>
                <w:kern w:val="0"/>
                <w:sz w:val="20"/>
                <w:szCs w:val="20"/>
                <w14:ligatures w14:val="none"/>
              </w:rPr>
              <w:t>Organisation name</w:t>
            </w:r>
          </w:p>
        </w:tc>
        <w:tc>
          <w:tcPr>
            <w:tcW w:w="6946" w:type="dxa"/>
            <w:gridSpan w:val="8"/>
            <w:shd w:val="clear" w:color="auto" w:fill="F2F2F2"/>
            <w:vAlign w:val="bottom"/>
          </w:tcPr>
          <w:p w14:paraId="532D663C"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21783522" w14:textId="77777777" w:rsidTr="007B2EFF">
        <w:trPr>
          <w:trHeight w:hRule="exact" w:val="618"/>
        </w:trPr>
        <w:tc>
          <w:tcPr>
            <w:tcW w:w="2864" w:type="dxa"/>
            <w:gridSpan w:val="3"/>
            <w:shd w:val="clear" w:color="auto" w:fill="FFFFFF"/>
            <w:vAlign w:val="bottom"/>
          </w:tcPr>
          <w:p w14:paraId="20C883A9"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2124352972" w:edGrp="everyone" w:colFirst="1" w:colLast="1"/>
            <w:permEnd w:id="623990293"/>
            <w:r w:rsidRPr="007B2EFF">
              <w:rPr>
                <w:rFonts w:ascii="Arial" w:eastAsia="Times New Roman" w:hAnsi="Arial" w:cs="Arial"/>
                <w:color w:val="000000"/>
                <w:kern w:val="0"/>
                <w:sz w:val="20"/>
                <w:szCs w:val="20"/>
                <w14:ligatures w14:val="none"/>
              </w:rPr>
              <w:t>Name of the organisation’s authorised representative</w:t>
            </w:r>
          </w:p>
        </w:tc>
        <w:tc>
          <w:tcPr>
            <w:tcW w:w="6946" w:type="dxa"/>
            <w:gridSpan w:val="8"/>
            <w:shd w:val="clear" w:color="auto" w:fill="F2F2F2"/>
            <w:vAlign w:val="bottom"/>
          </w:tcPr>
          <w:p w14:paraId="476FA776"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1754547B" w14:textId="77777777" w:rsidTr="007B2EFF">
        <w:trPr>
          <w:trHeight w:hRule="exact" w:val="570"/>
        </w:trPr>
        <w:tc>
          <w:tcPr>
            <w:tcW w:w="2864" w:type="dxa"/>
            <w:gridSpan w:val="3"/>
            <w:shd w:val="clear" w:color="auto" w:fill="FFFFFF"/>
          </w:tcPr>
          <w:p w14:paraId="1B9B15F9"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5340588" w:edGrp="everyone" w:colFirst="1" w:colLast="1"/>
            <w:permEnd w:id="2124352972"/>
            <w:r w:rsidRPr="007B2EFF">
              <w:rPr>
                <w:rFonts w:ascii="Arial" w:eastAsia="Times New Roman" w:hAnsi="Arial" w:cs="Arial"/>
                <w:color w:val="000000"/>
                <w:kern w:val="0"/>
                <w:sz w:val="20"/>
                <w:szCs w:val="20"/>
                <w14:ligatures w14:val="none"/>
              </w:rPr>
              <w:t>Position of the representative within the organisation</w:t>
            </w:r>
          </w:p>
        </w:tc>
        <w:tc>
          <w:tcPr>
            <w:tcW w:w="6946" w:type="dxa"/>
            <w:gridSpan w:val="8"/>
            <w:shd w:val="clear" w:color="auto" w:fill="F2F2F2"/>
            <w:vAlign w:val="bottom"/>
          </w:tcPr>
          <w:p w14:paraId="27A6A2E9"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p w14:paraId="3EC499FD"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1A6B1BCC" w14:textId="77777777" w:rsidTr="007B2EFF">
        <w:trPr>
          <w:trHeight w:hRule="exact" w:val="369"/>
        </w:trPr>
        <w:tc>
          <w:tcPr>
            <w:tcW w:w="2864" w:type="dxa"/>
            <w:gridSpan w:val="3"/>
            <w:shd w:val="clear" w:color="auto" w:fill="FFFFFF"/>
            <w:vAlign w:val="bottom"/>
          </w:tcPr>
          <w:p w14:paraId="1939B6CC"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667456331" w:edGrp="everyone" w:colFirst="1" w:colLast="1"/>
            <w:permEnd w:id="5340588"/>
            <w:r w:rsidRPr="007B2EFF">
              <w:rPr>
                <w:rFonts w:ascii="Arial" w:eastAsia="Times New Roman" w:hAnsi="Arial" w:cs="Arial"/>
                <w:color w:val="000000"/>
                <w:kern w:val="0"/>
                <w:sz w:val="20"/>
                <w:szCs w:val="20"/>
                <w14:ligatures w14:val="none"/>
              </w:rPr>
              <w:t>Phone contact number</w:t>
            </w:r>
          </w:p>
        </w:tc>
        <w:tc>
          <w:tcPr>
            <w:tcW w:w="6946" w:type="dxa"/>
            <w:gridSpan w:val="8"/>
            <w:shd w:val="clear" w:color="auto" w:fill="F2F2F2"/>
            <w:vAlign w:val="bottom"/>
          </w:tcPr>
          <w:p w14:paraId="562667DB"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2F4CEA31" w14:textId="77777777" w:rsidTr="007B2EFF">
        <w:trPr>
          <w:trHeight w:hRule="exact" w:val="369"/>
        </w:trPr>
        <w:tc>
          <w:tcPr>
            <w:tcW w:w="2864" w:type="dxa"/>
            <w:gridSpan w:val="3"/>
            <w:shd w:val="clear" w:color="auto" w:fill="FFFFFF"/>
            <w:vAlign w:val="bottom"/>
          </w:tcPr>
          <w:p w14:paraId="1A160F6B"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502489501" w:edGrp="everyone" w:colFirst="1" w:colLast="1"/>
            <w:permEnd w:id="1667456331"/>
            <w:r w:rsidRPr="007B2EFF">
              <w:rPr>
                <w:rFonts w:ascii="Arial" w:eastAsia="Times New Roman" w:hAnsi="Arial" w:cs="Arial"/>
                <w:color w:val="000000"/>
                <w:kern w:val="0"/>
                <w:sz w:val="20"/>
                <w:szCs w:val="20"/>
                <w14:ligatures w14:val="none"/>
              </w:rPr>
              <w:t>Location details</w:t>
            </w:r>
          </w:p>
        </w:tc>
        <w:tc>
          <w:tcPr>
            <w:tcW w:w="6946" w:type="dxa"/>
            <w:gridSpan w:val="8"/>
            <w:shd w:val="clear" w:color="auto" w:fill="F2F2F2"/>
            <w:vAlign w:val="bottom"/>
          </w:tcPr>
          <w:p w14:paraId="5B5A3916"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permEnd w:id="1502489501"/>
      <w:tr w:rsidR="007B2EFF" w:rsidRPr="007B2EFF" w14:paraId="73096AB2" w14:textId="77777777" w:rsidTr="007B2EFF">
        <w:trPr>
          <w:trHeight w:hRule="exact" w:val="369"/>
        </w:trPr>
        <w:tc>
          <w:tcPr>
            <w:tcW w:w="9810" w:type="dxa"/>
            <w:gridSpan w:val="11"/>
            <w:shd w:val="clear" w:color="auto" w:fill="FFFFFF"/>
            <w:vAlign w:val="bottom"/>
          </w:tcPr>
          <w:p w14:paraId="34C1348A" w14:textId="77777777"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Person authorised to take flora (sandalwood)</w:t>
            </w:r>
          </w:p>
        </w:tc>
      </w:tr>
      <w:tr w:rsidR="007B2EFF" w:rsidRPr="007B2EFF" w14:paraId="63E36BE3" w14:textId="77777777" w:rsidTr="007B2EFF">
        <w:trPr>
          <w:trHeight w:hRule="exact" w:val="369"/>
        </w:trPr>
        <w:tc>
          <w:tcPr>
            <w:tcW w:w="2864" w:type="dxa"/>
            <w:gridSpan w:val="3"/>
            <w:shd w:val="clear" w:color="auto" w:fill="FFFFFF"/>
            <w:vAlign w:val="bottom"/>
          </w:tcPr>
          <w:p w14:paraId="4B4F2354"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437822421" w:edGrp="everyone" w:colFirst="1" w:colLast="1"/>
            <w:r w:rsidRPr="007B2EFF">
              <w:rPr>
                <w:rFonts w:ascii="Arial" w:eastAsia="Times New Roman" w:hAnsi="Arial" w:cs="Arial"/>
                <w:color w:val="000000"/>
                <w:kern w:val="0"/>
                <w:sz w:val="20"/>
                <w:szCs w:val="20"/>
                <w14:ligatures w14:val="none"/>
              </w:rPr>
              <w:t>First name</w:t>
            </w:r>
          </w:p>
        </w:tc>
        <w:tc>
          <w:tcPr>
            <w:tcW w:w="6946" w:type="dxa"/>
            <w:gridSpan w:val="8"/>
            <w:shd w:val="clear" w:color="auto" w:fill="F2F2F2"/>
            <w:vAlign w:val="bottom"/>
          </w:tcPr>
          <w:p w14:paraId="360B2050"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6E15F84D" w14:textId="77777777" w:rsidTr="007B2EFF">
        <w:trPr>
          <w:trHeight w:hRule="exact" w:val="369"/>
        </w:trPr>
        <w:tc>
          <w:tcPr>
            <w:tcW w:w="2864" w:type="dxa"/>
            <w:gridSpan w:val="3"/>
            <w:shd w:val="clear" w:color="auto" w:fill="FFFFFF"/>
            <w:vAlign w:val="bottom"/>
          </w:tcPr>
          <w:p w14:paraId="26AEC09A"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556245092" w:edGrp="everyone" w:colFirst="1" w:colLast="1"/>
            <w:permEnd w:id="1437822421"/>
            <w:r w:rsidRPr="007B2EFF">
              <w:rPr>
                <w:rFonts w:ascii="Arial" w:eastAsia="Times New Roman" w:hAnsi="Arial" w:cs="Arial"/>
                <w:color w:val="000000"/>
                <w:kern w:val="0"/>
                <w:sz w:val="20"/>
                <w:szCs w:val="20"/>
                <w14:ligatures w14:val="none"/>
              </w:rPr>
              <w:t>Surname</w:t>
            </w:r>
          </w:p>
        </w:tc>
        <w:tc>
          <w:tcPr>
            <w:tcW w:w="6946" w:type="dxa"/>
            <w:gridSpan w:val="8"/>
            <w:shd w:val="clear" w:color="auto" w:fill="F2F2F2"/>
            <w:vAlign w:val="bottom"/>
          </w:tcPr>
          <w:p w14:paraId="191FA552"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6ABDFE19" w14:textId="77777777" w:rsidTr="007B2EFF">
        <w:trPr>
          <w:trHeight w:hRule="exact" w:val="369"/>
        </w:trPr>
        <w:tc>
          <w:tcPr>
            <w:tcW w:w="2864" w:type="dxa"/>
            <w:gridSpan w:val="3"/>
            <w:shd w:val="clear" w:color="auto" w:fill="FFFFFF"/>
          </w:tcPr>
          <w:p w14:paraId="5BE3A70B"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878867173" w:edGrp="everyone" w:colFirst="1" w:colLast="1"/>
            <w:permEnd w:id="1556245092"/>
            <w:r w:rsidRPr="007B2EFF">
              <w:rPr>
                <w:rFonts w:ascii="Arial" w:eastAsia="Times New Roman" w:hAnsi="Arial" w:cs="Arial"/>
                <w:color w:val="000000"/>
                <w:kern w:val="0"/>
                <w:sz w:val="20"/>
                <w:szCs w:val="20"/>
                <w14:ligatures w14:val="none"/>
              </w:rPr>
              <w:t>Residential address</w:t>
            </w:r>
          </w:p>
        </w:tc>
        <w:tc>
          <w:tcPr>
            <w:tcW w:w="6946" w:type="dxa"/>
            <w:gridSpan w:val="8"/>
            <w:shd w:val="clear" w:color="auto" w:fill="F2F2F2"/>
            <w:vAlign w:val="bottom"/>
          </w:tcPr>
          <w:p w14:paraId="478C419D"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r w:rsidR="007B2EFF" w:rsidRPr="007B2EFF" w14:paraId="23BF2196" w14:textId="77777777" w:rsidTr="007B2EFF">
        <w:trPr>
          <w:trHeight w:hRule="exact" w:val="369"/>
        </w:trPr>
        <w:tc>
          <w:tcPr>
            <w:tcW w:w="2864" w:type="dxa"/>
            <w:gridSpan w:val="3"/>
            <w:shd w:val="clear" w:color="auto" w:fill="FFFFFF"/>
            <w:vAlign w:val="bottom"/>
          </w:tcPr>
          <w:p w14:paraId="15C9EBA9"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751057850" w:edGrp="everyone" w:colFirst="1" w:colLast="1"/>
            <w:permEnd w:id="1878867173"/>
            <w:r w:rsidRPr="007B2EFF">
              <w:rPr>
                <w:rFonts w:ascii="Arial" w:eastAsia="Times New Roman" w:hAnsi="Arial" w:cs="Arial"/>
                <w:color w:val="000000"/>
                <w:kern w:val="0"/>
                <w:sz w:val="20"/>
                <w:szCs w:val="20"/>
                <w14:ligatures w14:val="none"/>
              </w:rPr>
              <w:t>Phone contact number</w:t>
            </w:r>
          </w:p>
        </w:tc>
        <w:tc>
          <w:tcPr>
            <w:tcW w:w="6946" w:type="dxa"/>
            <w:gridSpan w:val="8"/>
            <w:shd w:val="clear" w:color="auto" w:fill="F2F2F2"/>
            <w:vAlign w:val="bottom"/>
          </w:tcPr>
          <w:p w14:paraId="7E627F6B"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permEnd w:id="1751057850"/>
      <w:tr w:rsidR="007B2EFF" w:rsidRPr="007B2EFF" w14:paraId="7D2625F7" w14:textId="77777777" w:rsidTr="007B2EFF">
        <w:trPr>
          <w:trHeight w:hRule="exact" w:val="369"/>
        </w:trPr>
        <w:tc>
          <w:tcPr>
            <w:tcW w:w="9810" w:type="dxa"/>
            <w:gridSpan w:val="11"/>
            <w:shd w:val="clear" w:color="auto" w:fill="FFFFFF"/>
            <w:vAlign w:val="bottom"/>
          </w:tcPr>
          <w:p w14:paraId="767838C0" w14:textId="77777777"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Approval</w:t>
            </w:r>
          </w:p>
        </w:tc>
      </w:tr>
      <w:tr w:rsidR="007B2EFF" w:rsidRPr="007B2EFF" w14:paraId="7518FDD4" w14:textId="77777777" w:rsidTr="007B2EFF">
        <w:trPr>
          <w:trHeight w:val="397"/>
        </w:trPr>
        <w:tc>
          <w:tcPr>
            <w:tcW w:w="2864" w:type="dxa"/>
            <w:gridSpan w:val="3"/>
            <w:shd w:val="clear" w:color="auto" w:fill="FFFFFF"/>
            <w:vAlign w:val="bottom"/>
          </w:tcPr>
          <w:p w14:paraId="3B8B7DA0"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573149527" w:edGrp="everyone" w:colFirst="1" w:colLast="1"/>
            <w:r w:rsidRPr="007B2EFF">
              <w:rPr>
                <w:rFonts w:ascii="Arial" w:eastAsia="Times New Roman" w:hAnsi="Arial" w:cs="Arial"/>
                <w:color w:val="000000"/>
                <w:kern w:val="0"/>
                <w:sz w:val="20"/>
                <w:szCs w:val="20"/>
                <w14:ligatures w14:val="none"/>
              </w:rPr>
              <w:t xml:space="preserve">Approval is valid </w:t>
            </w:r>
          </w:p>
        </w:tc>
        <w:sdt>
          <w:sdtPr>
            <w:rPr>
              <w:rFonts w:ascii="Arial" w:eastAsia="Times New Roman" w:hAnsi="Arial" w:cs="Arial"/>
              <w:color w:val="000000"/>
              <w:kern w:val="0"/>
              <w:sz w:val="32"/>
              <w:szCs w:val="32"/>
              <w14:ligatures w14:val="none"/>
            </w:rPr>
            <w:id w:val="557216532"/>
            <w14:checkbox>
              <w14:checked w14:val="0"/>
              <w14:checkedState w14:val="2612" w14:font="MS Gothic"/>
              <w14:uncheckedState w14:val="2610" w14:font="MS Gothic"/>
            </w14:checkbox>
          </w:sdtPr>
          <w:sdtEndPr/>
          <w:sdtContent>
            <w:tc>
              <w:tcPr>
                <w:tcW w:w="567" w:type="dxa"/>
                <w:shd w:val="clear" w:color="auto" w:fill="F2F2F2"/>
                <w:vAlign w:val="bottom"/>
              </w:tcPr>
              <w:p w14:paraId="715F3791" w14:textId="314E856E" w:rsidR="007B2EFF" w:rsidRPr="007B2EFF" w:rsidRDefault="00E946B0" w:rsidP="007B2EFF">
                <w:pPr>
                  <w:tabs>
                    <w:tab w:val="left" w:pos="35"/>
                    <w:tab w:val="right" w:pos="9720"/>
                  </w:tabs>
                  <w:spacing w:before="60" w:after="60" w:line="276" w:lineRule="auto"/>
                  <w:ind w:left="20" w:hanging="20"/>
                  <w:contextualSpacing/>
                  <w:jc w:val="center"/>
                  <w:rPr>
                    <w:rFonts w:ascii="Arial" w:eastAsia="Times New Roman" w:hAnsi="Arial" w:cs="Arial"/>
                    <w:b/>
                    <w:bCs/>
                    <w:color w:val="000000"/>
                    <w:kern w:val="0"/>
                    <w:sz w:val="32"/>
                    <w:szCs w:val="32"/>
                    <w14:ligatures w14:val="none"/>
                  </w:rPr>
                </w:pPr>
                <w:r>
                  <w:rPr>
                    <w:rFonts w:ascii="MS Gothic" w:eastAsia="MS Gothic" w:hAnsi="MS Gothic" w:cs="Arial" w:hint="eastAsia"/>
                    <w:color w:val="000000"/>
                    <w:kern w:val="0"/>
                    <w:sz w:val="32"/>
                    <w:szCs w:val="32"/>
                    <w14:ligatures w14:val="none"/>
                  </w:rPr>
                  <w:t>☐</w:t>
                </w:r>
              </w:p>
            </w:tc>
          </w:sdtContent>
        </w:sdt>
        <w:tc>
          <w:tcPr>
            <w:tcW w:w="6379" w:type="dxa"/>
            <w:gridSpan w:val="7"/>
            <w:shd w:val="clear" w:color="auto" w:fill="FFFFFF"/>
            <w:vAlign w:val="bottom"/>
          </w:tcPr>
          <w:p w14:paraId="6CE3AAB6" w14:textId="77777777" w:rsidR="007B2EFF" w:rsidRPr="007B2EFF" w:rsidRDefault="007B2EFF" w:rsidP="007B2EFF">
            <w:pPr>
              <w:tabs>
                <w:tab w:val="left" w:pos="459"/>
                <w:tab w:val="right" w:pos="9720"/>
              </w:tabs>
              <w:spacing w:before="60" w:after="60" w:line="276" w:lineRule="auto"/>
              <w:ind w:left="204" w:hanging="172"/>
              <w:contextualSpacing/>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Until Regulation 67 licence expiry of listed person</w:t>
            </w:r>
          </w:p>
        </w:tc>
      </w:tr>
      <w:tr w:rsidR="007B2EFF" w:rsidRPr="007B2EFF" w14:paraId="33E9DAC5" w14:textId="77777777" w:rsidTr="007B2EFF">
        <w:trPr>
          <w:trHeight w:val="397"/>
        </w:trPr>
        <w:tc>
          <w:tcPr>
            <w:tcW w:w="2864" w:type="dxa"/>
            <w:gridSpan w:val="3"/>
            <w:shd w:val="clear" w:color="auto" w:fill="FFFFFF"/>
            <w:vAlign w:val="bottom"/>
          </w:tcPr>
          <w:p w14:paraId="5ACE95A4" w14:textId="77777777" w:rsidR="007B2EFF" w:rsidRPr="007B2EFF" w:rsidRDefault="007B2EFF" w:rsidP="007B2EFF">
            <w:pPr>
              <w:tabs>
                <w:tab w:val="left" w:pos="459"/>
                <w:tab w:val="right" w:pos="9720"/>
              </w:tabs>
              <w:spacing w:before="60" w:after="60" w:line="276" w:lineRule="auto"/>
              <w:ind w:left="204"/>
              <w:contextualSpacing/>
              <w:rPr>
                <w:rFonts w:ascii="Arial" w:eastAsia="Times New Roman" w:hAnsi="Arial" w:cs="Arial"/>
                <w:b/>
                <w:bCs/>
                <w:color w:val="000000"/>
                <w:kern w:val="0"/>
                <w:sz w:val="20"/>
                <w:szCs w:val="20"/>
                <w14:ligatures w14:val="none"/>
              </w:rPr>
            </w:pPr>
            <w:permStart w:id="1070030151" w:edGrp="everyone" w:colFirst="3" w:colLast="3"/>
            <w:permStart w:id="81225521" w:edGrp="everyone" w:colFirst="5" w:colLast="5"/>
            <w:permStart w:id="1159026101" w:edGrp="everyone" w:colFirst="1" w:colLast="1"/>
            <w:permEnd w:id="1573149527"/>
          </w:p>
        </w:tc>
        <w:sdt>
          <w:sdtPr>
            <w:rPr>
              <w:rFonts w:ascii="Arial" w:eastAsia="Times New Roman" w:hAnsi="Arial" w:cs="Arial"/>
              <w:color w:val="000000"/>
              <w:kern w:val="0"/>
              <w:sz w:val="32"/>
              <w:szCs w:val="32"/>
              <w14:ligatures w14:val="none"/>
            </w:rPr>
            <w:id w:val="2113091394"/>
            <w14:checkbox>
              <w14:checked w14:val="0"/>
              <w14:checkedState w14:val="2612" w14:font="MS Gothic"/>
              <w14:uncheckedState w14:val="2610" w14:font="MS Gothic"/>
            </w14:checkbox>
          </w:sdtPr>
          <w:sdtEndPr/>
          <w:sdtContent>
            <w:tc>
              <w:tcPr>
                <w:tcW w:w="567" w:type="dxa"/>
                <w:shd w:val="clear" w:color="auto" w:fill="F2F2F2"/>
                <w:vAlign w:val="bottom"/>
              </w:tcPr>
              <w:p w14:paraId="424F9682" w14:textId="39E1628B" w:rsidR="007B2EFF" w:rsidRPr="007B2EFF" w:rsidRDefault="00E946B0" w:rsidP="007B2EFF">
                <w:pPr>
                  <w:tabs>
                    <w:tab w:val="left" w:pos="459"/>
                    <w:tab w:val="right" w:pos="9720"/>
                  </w:tabs>
                  <w:spacing w:before="60" w:after="60" w:line="276" w:lineRule="auto"/>
                  <w:ind w:left="204" w:hanging="204"/>
                  <w:contextualSpacing/>
                  <w:rPr>
                    <w:rFonts w:ascii="Arial" w:eastAsia="Times New Roman" w:hAnsi="Arial" w:cs="Arial"/>
                    <w:b/>
                    <w:bCs/>
                    <w:color w:val="000000"/>
                    <w:kern w:val="0"/>
                    <w:sz w:val="20"/>
                    <w:szCs w:val="20"/>
                    <w14:ligatures w14:val="none"/>
                  </w:rPr>
                </w:pPr>
                <w:r>
                  <w:rPr>
                    <w:rFonts w:ascii="MS Gothic" w:eastAsia="MS Gothic" w:hAnsi="MS Gothic" w:cs="Arial" w:hint="eastAsia"/>
                    <w:color w:val="000000"/>
                    <w:kern w:val="0"/>
                    <w:sz w:val="32"/>
                    <w:szCs w:val="32"/>
                    <w14:ligatures w14:val="none"/>
                  </w:rPr>
                  <w:t>☐</w:t>
                </w:r>
              </w:p>
            </w:tc>
          </w:sdtContent>
        </w:sdt>
        <w:tc>
          <w:tcPr>
            <w:tcW w:w="851" w:type="dxa"/>
            <w:shd w:val="clear" w:color="auto" w:fill="FFFFFF"/>
            <w:vAlign w:val="bottom"/>
          </w:tcPr>
          <w:p w14:paraId="024DE294" w14:textId="77777777" w:rsidR="007B2EFF" w:rsidRPr="007B2EFF" w:rsidRDefault="007B2EFF" w:rsidP="007B2EFF">
            <w:pPr>
              <w:tabs>
                <w:tab w:val="left" w:pos="32"/>
                <w:tab w:val="right" w:pos="9720"/>
              </w:tabs>
              <w:spacing w:before="60" w:after="60" w:line="276" w:lineRule="auto"/>
              <w:ind w:left="32" w:firstLine="3"/>
              <w:contextualSpacing/>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From</w:t>
            </w:r>
          </w:p>
        </w:tc>
        <w:tc>
          <w:tcPr>
            <w:tcW w:w="2126" w:type="dxa"/>
            <w:gridSpan w:val="4"/>
            <w:shd w:val="clear" w:color="auto" w:fill="F2F2F2"/>
            <w:vAlign w:val="bottom"/>
          </w:tcPr>
          <w:p w14:paraId="00FA0A15" w14:textId="77777777" w:rsidR="007B2EFF" w:rsidRPr="007B2EFF" w:rsidRDefault="007B2EFF" w:rsidP="007B2EFF">
            <w:pPr>
              <w:tabs>
                <w:tab w:val="left" w:pos="459"/>
                <w:tab w:val="right" w:pos="9720"/>
              </w:tabs>
              <w:spacing w:before="60" w:after="60" w:line="276" w:lineRule="auto"/>
              <w:contextualSpacing/>
              <w:rPr>
                <w:rFonts w:ascii="Arial" w:eastAsia="Times New Roman" w:hAnsi="Arial" w:cs="Arial"/>
                <w:b/>
                <w:bCs/>
                <w:color w:val="000000"/>
                <w:kern w:val="0"/>
                <w:sz w:val="20"/>
                <w:szCs w:val="20"/>
                <w14:ligatures w14:val="none"/>
              </w:rPr>
            </w:pPr>
          </w:p>
        </w:tc>
        <w:tc>
          <w:tcPr>
            <w:tcW w:w="567" w:type="dxa"/>
            <w:shd w:val="clear" w:color="auto" w:fill="FFFFFF"/>
            <w:vAlign w:val="bottom"/>
          </w:tcPr>
          <w:p w14:paraId="13617198" w14:textId="77777777" w:rsidR="007B2EFF" w:rsidRPr="007B2EFF" w:rsidRDefault="007B2EFF" w:rsidP="007B2EFF">
            <w:pPr>
              <w:tabs>
                <w:tab w:val="left" w:pos="459"/>
                <w:tab w:val="right" w:pos="9720"/>
              </w:tabs>
              <w:spacing w:before="60" w:after="60" w:line="276" w:lineRule="auto"/>
              <w:ind w:left="204" w:hanging="204"/>
              <w:contextualSpacing/>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to</w:t>
            </w:r>
          </w:p>
        </w:tc>
        <w:tc>
          <w:tcPr>
            <w:tcW w:w="2835" w:type="dxa"/>
            <w:shd w:val="clear" w:color="auto" w:fill="F2F2F2"/>
            <w:vAlign w:val="bottom"/>
          </w:tcPr>
          <w:p w14:paraId="1C4F93E8" w14:textId="77777777" w:rsidR="007B2EFF" w:rsidRPr="007B2EFF" w:rsidRDefault="007B2EFF" w:rsidP="007B2EFF">
            <w:pPr>
              <w:tabs>
                <w:tab w:val="left" w:pos="459"/>
                <w:tab w:val="right" w:pos="9720"/>
              </w:tabs>
              <w:spacing w:before="60" w:after="60" w:line="276" w:lineRule="auto"/>
              <w:ind w:left="204" w:hanging="167"/>
              <w:contextualSpacing/>
              <w:rPr>
                <w:rFonts w:ascii="Arial" w:eastAsia="Times New Roman" w:hAnsi="Arial" w:cs="Arial"/>
                <w:b/>
                <w:bCs/>
                <w:color w:val="000000"/>
                <w:kern w:val="0"/>
                <w:sz w:val="20"/>
                <w:szCs w:val="20"/>
                <w14:ligatures w14:val="none"/>
              </w:rPr>
            </w:pPr>
          </w:p>
        </w:tc>
      </w:tr>
      <w:tr w:rsidR="007B2EFF" w:rsidRPr="007B2EFF" w14:paraId="0D9E1111" w14:textId="77777777" w:rsidTr="007B2EFF">
        <w:trPr>
          <w:trHeight w:val="743"/>
        </w:trPr>
        <w:permEnd w:id="1159026101" w:displacedByCustomXml="next"/>
        <w:permEnd w:id="81225521" w:displacedByCustomXml="next"/>
        <w:permEnd w:id="1070030151" w:displacedByCustomXml="next"/>
        <w:permStart w:id="129828460" w:edGrp="everyone" w:colFirst="0" w:colLast="0" w:displacedByCustomXml="next"/>
        <w:sdt>
          <w:sdtPr>
            <w:rPr>
              <w:rFonts w:ascii="Arial" w:eastAsia="Times New Roman" w:hAnsi="Arial" w:cs="Arial"/>
              <w:color w:val="000000"/>
              <w:kern w:val="0"/>
              <w:sz w:val="32"/>
              <w:szCs w:val="32"/>
              <w14:ligatures w14:val="none"/>
            </w:rPr>
            <w:id w:val="-854658983"/>
            <w14:checkbox>
              <w14:checked w14:val="0"/>
              <w14:checkedState w14:val="2612" w14:font="MS Gothic"/>
              <w14:uncheckedState w14:val="2610" w14:font="MS Gothic"/>
            </w14:checkbox>
          </w:sdtPr>
          <w:sdtEndPr/>
          <w:sdtContent>
            <w:tc>
              <w:tcPr>
                <w:tcW w:w="596" w:type="dxa"/>
                <w:shd w:val="clear" w:color="auto" w:fill="F2F2F2"/>
                <w:vAlign w:val="center"/>
              </w:tcPr>
              <w:p w14:paraId="2D7A790E" w14:textId="4E1E1A15" w:rsidR="007B2EFF" w:rsidRPr="007B2EFF" w:rsidRDefault="00E946B0" w:rsidP="007B2EFF">
                <w:pPr>
                  <w:tabs>
                    <w:tab w:val="left" w:pos="459"/>
                    <w:tab w:val="right" w:pos="9720"/>
                  </w:tabs>
                  <w:spacing w:before="60" w:after="60" w:line="276" w:lineRule="auto"/>
                  <w:ind w:left="204" w:hanging="284"/>
                  <w:contextualSpacing/>
                  <w:jc w:val="center"/>
                  <w:rPr>
                    <w:rFonts w:ascii="Arial" w:eastAsia="Times New Roman" w:hAnsi="Arial" w:cs="Arial"/>
                    <w:color w:val="000000"/>
                    <w:kern w:val="0"/>
                    <w:sz w:val="20"/>
                    <w:szCs w:val="20"/>
                    <w14:ligatures w14:val="none"/>
                  </w:rPr>
                </w:pPr>
                <w:r>
                  <w:rPr>
                    <w:rFonts w:ascii="MS Gothic" w:eastAsia="MS Gothic" w:hAnsi="MS Gothic" w:cs="Arial" w:hint="eastAsia"/>
                    <w:color w:val="000000"/>
                    <w:kern w:val="0"/>
                    <w:sz w:val="32"/>
                    <w:szCs w:val="32"/>
                    <w14:ligatures w14:val="none"/>
                  </w:rPr>
                  <w:t>☐</w:t>
                </w:r>
              </w:p>
            </w:tc>
          </w:sdtContent>
        </w:sdt>
        <w:tc>
          <w:tcPr>
            <w:tcW w:w="9214" w:type="dxa"/>
            <w:gridSpan w:val="10"/>
            <w:shd w:val="clear" w:color="auto" w:fill="FFFFFF"/>
            <w:vAlign w:val="bottom"/>
          </w:tcPr>
          <w:p w14:paraId="4E82DE7C" w14:textId="77777777" w:rsidR="007B2EFF" w:rsidRPr="007B2EFF" w:rsidRDefault="007B2EFF" w:rsidP="007B2EFF">
            <w:pPr>
              <w:tabs>
                <w:tab w:val="left" w:pos="459"/>
                <w:tab w:val="right" w:pos="9720"/>
              </w:tabs>
              <w:spacing w:before="60" w:after="60" w:line="276" w:lineRule="auto"/>
              <w:ind w:left="40"/>
              <w:contextualSpacing/>
              <w:rPr>
                <w:rFonts w:ascii="Arial" w:eastAsia="Times New Roman" w:hAnsi="Arial" w:cs="Arial"/>
                <w:color w:val="000000"/>
                <w:kern w:val="0"/>
                <w:sz w:val="20"/>
                <w:szCs w:val="20"/>
                <w14:ligatures w14:val="none"/>
              </w:rPr>
            </w:pPr>
            <w:r w:rsidRPr="007B2EFF">
              <w:rPr>
                <w:rFonts w:ascii="Arial" w:eastAsia="Times New Roman" w:hAnsi="Arial" w:cs="Arial"/>
                <w:b/>
                <w:bCs/>
                <w:color w:val="000000"/>
                <w:kern w:val="0"/>
                <w:sz w:val="20"/>
                <w:szCs w:val="20"/>
                <w14:ligatures w14:val="none"/>
              </w:rPr>
              <w:t>I give approval for the person listed on this authorisation to take flora (sandalwood) according to their BC Regulation 67 licence, on the above-mentioned property.</w:t>
            </w:r>
          </w:p>
        </w:tc>
      </w:tr>
      <w:tr w:rsidR="007B2EFF" w:rsidRPr="007B2EFF" w14:paraId="78F6AAED" w14:textId="77777777" w:rsidTr="007B2EFF">
        <w:trPr>
          <w:trHeight w:hRule="exact" w:val="656"/>
        </w:trPr>
        <w:tc>
          <w:tcPr>
            <w:tcW w:w="1589" w:type="dxa"/>
            <w:gridSpan w:val="2"/>
            <w:shd w:val="clear" w:color="auto" w:fill="FFFFFF"/>
            <w:vAlign w:val="bottom"/>
          </w:tcPr>
          <w:p w14:paraId="040180BC" w14:textId="77777777" w:rsidR="007B2EFF" w:rsidRPr="007B2EFF" w:rsidRDefault="007B2EFF" w:rsidP="007B2EFF">
            <w:pPr>
              <w:spacing w:before="60" w:after="60" w:line="276" w:lineRule="auto"/>
              <w:rPr>
                <w:rFonts w:ascii="Arial" w:eastAsia="Times New Roman" w:hAnsi="Arial" w:cs="Arial"/>
                <w:color w:val="000000"/>
                <w:kern w:val="0"/>
                <w:sz w:val="20"/>
                <w:szCs w:val="20"/>
                <w14:ligatures w14:val="none"/>
              </w:rPr>
            </w:pPr>
            <w:permStart w:id="909512765" w:edGrp="everyone" w:colFirst="1" w:colLast="1"/>
            <w:permStart w:id="139985676" w:edGrp="everyone" w:colFirst="3" w:colLast="3"/>
            <w:permEnd w:id="129828460"/>
            <w:r w:rsidRPr="007B2EFF">
              <w:rPr>
                <w:rFonts w:ascii="Arial" w:eastAsia="Times New Roman" w:hAnsi="Arial" w:cs="Arial"/>
                <w:color w:val="000000"/>
                <w:kern w:val="0"/>
                <w:sz w:val="20"/>
                <w:szCs w:val="20"/>
                <w14:ligatures w14:val="none"/>
              </w:rPr>
              <w:t>Signature</w:t>
            </w:r>
            <w:r w:rsidRPr="007B2EFF">
              <w:rPr>
                <w:rFonts w:ascii="Arial" w:eastAsia="Times New Roman" w:hAnsi="Arial" w:cs="Arial"/>
                <w:color w:val="000000"/>
                <w:kern w:val="0"/>
                <w:sz w:val="32"/>
                <w:szCs w:val="32"/>
                <w14:ligatures w14:val="none"/>
              </w:rPr>
              <w:t xml:space="preserve"> </w:t>
            </w:r>
          </w:p>
        </w:tc>
        <w:tc>
          <w:tcPr>
            <w:tcW w:w="2976" w:type="dxa"/>
            <w:gridSpan w:val="4"/>
            <w:shd w:val="clear" w:color="auto" w:fill="F2F2F2"/>
            <w:vAlign w:val="bottom"/>
          </w:tcPr>
          <w:p w14:paraId="48B471AE"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c>
          <w:tcPr>
            <w:tcW w:w="1560" w:type="dxa"/>
            <w:gridSpan w:val="2"/>
            <w:vAlign w:val="bottom"/>
          </w:tcPr>
          <w:p w14:paraId="4D7A01B1"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Date signed</w:t>
            </w:r>
          </w:p>
        </w:tc>
        <w:tc>
          <w:tcPr>
            <w:tcW w:w="3685" w:type="dxa"/>
            <w:gridSpan w:val="3"/>
            <w:shd w:val="clear" w:color="auto" w:fill="F2F2F2"/>
            <w:vAlign w:val="bottom"/>
          </w:tcPr>
          <w:p w14:paraId="5C9FC934"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r w:rsidRPr="007B2EFF">
              <w:rPr>
                <w:rFonts w:ascii="Arial" w:eastAsia="Times New Roman" w:hAnsi="Arial" w:cs="Arial"/>
                <w:color w:val="000000"/>
                <w:kern w:val="0"/>
                <w:sz w:val="20"/>
                <w:szCs w:val="20"/>
                <w14:ligatures w14:val="none"/>
              </w:rPr>
              <w:t>______/______/______________</w:t>
            </w:r>
          </w:p>
        </w:tc>
      </w:tr>
      <w:permEnd w:id="909512765"/>
      <w:permEnd w:id="139985676"/>
      <w:tr w:rsidR="007B2EFF" w:rsidRPr="007B2EFF" w14:paraId="18BA7E1A" w14:textId="77777777" w:rsidTr="007B2EFF">
        <w:trPr>
          <w:trHeight w:hRule="exact" w:val="391"/>
        </w:trPr>
        <w:tc>
          <w:tcPr>
            <w:tcW w:w="9810" w:type="dxa"/>
            <w:gridSpan w:val="11"/>
          </w:tcPr>
          <w:p w14:paraId="2A083A8A" w14:textId="67614C33" w:rsidR="007B2EFF" w:rsidRPr="007B2EFF" w:rsidRDefault="007B2EFF" w:rsidP="007B2EFF">
            <w:pPr>
              <w:numPr>
                <w:ilvl w:val="0"/>
                <w:numId w:val="13"/>
              </w:numPr>
              <w:tabs>
                <w:tab w:val="left" w:pos="459"/>
                <w:tab w:val="right" w:pos="9720"/>
              </w:tabs>
              <w:spacing w:before="60" w:after="60" w:line="259" w:lineRule="auto"/>
              <w:ind w:left="204" w:hanging="204"/>
              <w:contextualSpacing/>
              <w:jc w:val="both"/>
              <w:rPr>
                <w:rFonts w:ascii="Arial" w:eastAsia="Times New Roman" w:hAnsi="Arial" w:cs="Arial"/>
                <w:b/>
                <w:bCs/>
                <w:color w:val="000000"/>
                <w:kern w:val="0"/>
                <w:sz w:val="20"/>
                <w:szCs w:val="20"/>
                <w14:ligatures w14:val="none"/>
              </w:rPr>
            </w:pPr>
            <w:r w:rsidRPr="007B2EFF">
              <w:rPr>
                <w:rFonts w:ascii="Arial" w:eastAsia="Times New Roman" w:hAnsi="Arial" w:cs="Arial"/>
                <w:b/>
                <w:bCs/>
                <w:color w:val="000000"/>
                <w:kern w:val="0"/>
                <w:sz w:val="20"/>
                <w:szCs w:val="20"/>
                <w14:ligatures w14:val="none"/>
              </w:rPr>
              <w:t xml:space="preserve">Additional </w:t>
            </w:r>
            <w:r w:rsidR="00F13BB4">
              <w:rPr>
                <w:rFonts w:ascii="Arial" w:eastAsia="Times New Roman" w:hAnsi="Arial" w:cs="Arial"/>
                <w:b/>
                <w:bCs/>
                <w:color w:val="000000"/>
                <w:kern w:val="0"/>
                <w:sz w:val="20"/>
                <w:szCs w:val="20"/>
                <w14:ligatures w14:val="none"/>
              </w:rPr>
              <w:t>i</w:t>
            </w:r>
            <w:r w:rsidRPr="007B2EFF">
              <w:rPr>
                <w:rFonts w:ascii="Arial" w:eastAsia="Times New Roman" w:hAnsi="Arial" w:cs="Arial"/>
                <w:b/>
                <w:bCs/>
                <w:color w:val="000000"/>
                <w:kern w:val="0"/>
                <w:sz w:val="20"/>
                <w:szCs w:val="20"/>
                <w14:ligatures w14:val="none"/>
              </w:rPr>
              <w:t xml:space="preserve">nformation </w:t>
            </w:r>
            <w:r w:rsidRPr="007B2EFF">
              <w:rPr>
                <w:rFonts w:ascii="Arial" w:eastAsia="Times New Roman" w:hAnsi="Arial" w:cs="Arial"/>
                <w:color w:val="000000"/>
                <w:kern w:val="0"/>
                <w:sz w:val="20"/>
                <w:szCs w:val="20"/>
                <w14:ligatures w14:val="none"/>
              </w:rPr>
              <w:t>(information relevant to access to the specified land for this designated purpose)</w:t>
            </w:r>
          </w:p>
        </w:tc>
      </w:tr>
      <w:tr w:rsidR="007B2EFF" w:rsidRPr="007B2EFF" w14:paraId="63733A08" w14:textId="77777777" w:rsidTr="007B2EFF">
        <w:trPr>
          <w:trHeight w:val="405"/>
        </w:trPr>
        <w:tc>
          <w:tcPr>
            <w:tcW w:w="9810" w:type="dxa"/>
            <w:gridSpan w:val="11"/>
            <w:shd w:val="clear" w:color="auto" w:fill="F2F2F2"/>
          </w:tcPr>
          <w:p w14:paraId="4584673D"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ermStart w:id="1619809471" w:edGrp="everyone" w:colFirst="0" w:colLast="0"/>
          </w:p>
          <w:p w14:paraId="0379670E" w14:textId="77777777" w:rsidR="007B2EFF" w:rsidRPr="007B2EFF" w:rsidRDefault="007B2EFF" w:rsidP="007B2EFF">
            <w:pPr>
              <w:tabs>
                <w:tab w:val="left" w:pos="459"/>
                <w:tab w:val="right" w:pos="9720"/>
              </w:tabs>
              <w:spacing w:before="60" w:after="60" w:line="276" w:lineRule="auto"/>
              <w:rPr>
                <w:rFonts w:ascii="Arial" w:eastAsia="Times New Roman" w:hAnsi="Arial" w:cs="Arial"/>
                <w:color w:val="000000"/>
                <w:kern w:val="0"/>
                <w:sz w:val="20"/>
                <w:szCs w:val="20"/>
                <w14:ligatures w14:val="none"/>
              </w:rPr>
            </w:pPr>
          </w:p>
        </w:tc>
      </w:tr>
    </w:tbl>
    <w:permEnd w:id="1619809471"/>
    <w:p w14:paraId="56863CB7" w14:textId="77777777" w:rsidR="007B2EFF" w:rsidRPr="007B2EFF" w:rsidRDefault="007B2EFF" w:rsidP="00314DAD">
      <w:pPr>
        <w:spacing w:after="0" w:line="276" w:lineRule="auto"/>
        <w:jc w:val="both"/>
        <w:rPr>
          <w:rFonts w:ascii="Arial" w:eastAsia="Times New Roman" w:hAnsi="Arial" w:cs="Arial"/>
          <w:i/>
          <w:color w:val="000000"/>
          <w:kern w:val="0"/>
          <w:sz w:val="18"/>
          <w:szCs w:val="18"/>
          <w14:ligatures w14:val="none"/>
        </w:rPr>
      </w:pPr>
      <w:r w:rsidRPr="007B2EFF">
        <w:rPr>
          <w:rFonts w:ascii="Arial" w:eastAsia="Times New Roman" w:hAnsi="Arial" w:cs="Arial"/>
          <w:i/>
          <w:color w:val="000000"/>
          <w:kern w:val="0"/>
          <w:sz w:val="18"/>
          <w:szCs w:val="18"/>
          <w14:ligatures w14:val="none"/>
        </w:rPr>
        <w:t>NOTE</w:t>
      </w:r>
    </w:p>
    <w:p w14:paraId="76D42353" w14:textId="77777777" w:rsidR="007B2EFF" w:rsidRDefault="007B2EFF" w:rsidP="00314DAD">
      <w:pPr>
        <w:spacing w:after="0" w:line="276" w:lineRule="auto"/>
        <w:jc w:val="both"/>
        <w:rPr>
          <w:rFonts w:ascii="Arial" w:eastAsia="Times New Roman" w:hAnsi="Arial" w:cs="Arial"/>
          <w:i/>
          <w:color w:val="000000"/>
          <w:kern w:val="0"/>
          <w:sz w:val="18"/>
          <w:szCs w:val="18"/>
          <w14:ligatures w14:val="none"/>
        </w:rPr>
      </w:pPr>
      <w:r w:rsidRPr="007B2EFF">
        <w:rPr>
          <w:rFonts w:ascii="Arial" w:eastAsia="Times New Roman" w:hAnsi="Arial" w:cs="Arial"/>
          <w:i/>
          <w:color w:val="000000"/>
          <w:kern w:val="0"/>
          <w:sz w:val="18"/>
          <w:szCs w:val="18"/>
          <w14:ligatures w14:val="none"/>
        </w:rPr>
        <w:t>This is not a prescribed form. Written authorisation to access land for this designated activity may be provided by a land owner/occupier in any format providing it details location (including lot or location number, street/road, suburb and local government authority where relevant), land owner or occupier name and contact phone number, the time period that the authorisation is valid for, and is signed and dated.</w:t>
      </w:r>
    </w:p>
    <w:p w14:paraId="35D0EF21" w14:textId="77777777" w:rsidR="002343A5" w:rsidRPr="007B2EFF" w:rsidRDefault="002343A5" w:rsidP="00314DAD">
      <w:pPr>
        <w:spacing w:after="0" w:line="276" w:lineRule="auto"/>
        <w:jc w:val="both"/>
        <w:rPr>
          <w:rFonts w:ascii="Arial" w:eastAsia="Times New Roman" w:hAnsi="Arial" w:cs="Arial"/>
          <w:i/>
          <w:color w:val="000000"/>
          <w:kern w:val="0"/>
          <w:sz w:val="18"/>
          <w:szCs w:val="18"/>
          <w14:ligatures w14:val="none"/>
        </w:rPr>
      </w:pPr>
    </w:p>
    <w:p w14:paraId="16F67AC0" w14:textId="4281B239" w:rsidR="00D57170" w:rsidRPr="0084287F" w:rsidRDefault="007B2EFF" w:rsidP="00314DAD">
      <w:pPr>
        <w:spacing w:after="0" w:line="276" w:lineRule="auto"/>
        <w:jc w:val="both"/>
        <w:rPr>
          <w:rFonts w:ascii="Arial" w:eastAsia="Times New Roman" w:hAnsi="Arial" w:cs="Arial"/>
          <w:color w:val="000000"/>
          <w:kern w:val="0"/>
          <w:sz w:val="20"/>
          <w:szCs w:val="20"/>
          <w14:ligatures w14:val="none"/>
        </w:rPr>
      </w:pPr>
      <w:r w:rsidRPr="007B2EFF">
        <w:rPr>
          <w:rFonts w:ascii="Arial" w:eastAsia="Times New Roman" w:hAnsi="Arial" w:cs="Arial"/>
          <w:i/>
          <w:iCs/>
          <w:color w:val="000000"/>
          <w:kern w:val="0"/>
          <w:sz w:val="18"/>
          <w:szCs w:val="18"/>
          <w14:ligatures w14:val="none"/>
        </w:rPr>
        <w:t>A landowner/occupier may revoke an access to land permission if the person licensed to undertake the designated activity is not acting in accordance with any information as indicated for access to the specified land.</w:t>
      </w:r>
    </w:p>
    <w:sectPr w:rsidR="00D57170" w:rsidRPr="0084287F" w:rsidSect="009A3EA3">
      <w:footerReference w:type="default" r:id="rId48"/>
      <w:pgSz w:w="11906" w:h="16838"/>
      <w:pgMar w:top="993" w:right="1440" w:bottom="993"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CF721A0" w14:textId="77777777" w:rsidR="00DE4CDC" w:rsidRDefault="00DE4CDC" w:rsidP="008A5B5E">
      <w:pPr>
        <w:spacing w:after="0" w:line="240" w:lineRule="auto"/>
      </w:pPr>
      <w:r>
        <w:separator/>
      </w:r>
    </w:p>
  </w:endnote>
  <w:endnote w:type="continuationSeparator" w:id="0">
    <w:p w14:paraId="60FC71DF" w14:textId="77777777" w:rsidR="00DE4CDC" w:rsidRDefault="00DE4CDC" w:rsidP="008A5B5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Dutch801SWC">
    <w:altName w:val="Cambria"/>
    <w:panose1 w:val="00000000000000000000"/>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Calibri">
    <w:panose1 w:val="020F0502020204030204"/>
    <w:charset w:val="00"/>
    <w:family w:val="swiss"/>
    <w:pitch w:val="variable"/>
    <w:sig w:usb0="E4002EFF" w:usb1="C200247B" w:usb2="00000009" w:usb3="00000000" w:csb0="000001FF" w:csb1="00000000"/>
  </w:font>
  <w:font w:name="Arial Bold">
    <w:panose1 w:val="020B0704020202020204"/>
    <w:charset w:val="00"/>
    <w:family w:val="auto"/>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87464419"/>
      <w:docPartObj>
        <w:docPartGallery w:val="Page Numbers (Bottom of Page)"/>
        <w:docPartUnique/>
      </w:docPartObj>
    </w:sdtPr>
    <w:sdtEndPr>
      <w:rPr>
        <w:noProof/>
      </w:rPr>
    </w:sdtEndPr>
    <w:sdtContent>
      <w:p w14:paraId="32E5FADB" w14:textId="0014AC94" w:rsidR="00E41830" w:rsidRPr="007C6C98" w:rsidRDefault="004F25DA">
        <w:pPr>
          <w:pStyle w:val="Footer"/>
          <w:jc w:val="right"/>
          <w:rPr>
            <w:rFonts w:ascii="Arial" w:hAnsi="Arial" w:cs="Arial"/>
            <w:sz w:val="20"/>
            <w:szCs w:val="20"/>
          </w:rPr>
        </w:pPr>
        <w:r w:rsidRPr="00DF03F1">
          <w:rPr>
            <w:rFonts w:ascii="Arial" w:hAnsi="Arial" w:cs="Arial"/>
            <w:sz w:val="20"/>
            <w:szCs w:val="20"/>
          </w:rPr>
          <w:t xml:space="preserve">Application </w:t>
        </w:r>
        <w:r w:rsidR="002A1E64">
          <w:rPr>
            <w:rFonts w:ascii="Arial" w:hAnsi="Arial" w:cs="Arial"/>
            <w:sz w:val="20"/>
            <w:szCs w:val="20"/>
          </w:rPr>
          <w:t>in</w:t>
        </w:r>
        <w:r w:rsidRPr="00DF03F1">
          <w:rPr>
            <w:rFonts w:ascii="Arial" w:hAnsi="Arial" w:cs="Arial"/>
            <w:sz w:val="20"/>
            <w:szCs w:val="20"/>
          </w:rPr>
          <w:t>form</w:t>
        </w:r>
        <w:r w:rsidR="002A1E64">
          <w:rPr>
            <w:rFonts w:ascii="Arial" w:hAnsi="Arial" w:cs="Arial"/>
            <w:sz w:val="20"/>
            <w:szCs w:val="20"/>
          </w:rPr>
          <w:t>ation</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91027078"/>
      <w:docPartObj>
        <w:docPartGallery w:val="Page Numbers (Bottom of Page)"/>
        <w:docPartUnique/>
      </w:docPartObj>
    </w:sdtPr>
    <w:sdtEndPr>
      <w:rPr>
        <w:noProof/>
      </w:rPr>
    </w:sdtEndPr>
    <w:sdtContent>
      <w:p w14:paraId="02C24AC7" w14:textId="1F5D8C92" w:rsidR="006C7E3F" w:rsidRPr="007C6C98" w:rsidRDefault="006C7E3F">
        <w:pPr>
          <w:pStyle w:val="Footer"/>
          <w:jc w:val="right"/>
          <w:rPr>
            <w:rFonts w:ascii="Arial" w:hAnsi="Arial" w:cs="Arial"/>
            <w:sz w:val="20"/>
            <w:szCs w:val="20"/>
          </w:rPr>
        </w:pPr>
        <w:r w:rsidRPr="008A4A80">
          <w:rPr>
            <w:rFonts w:ascii="Arial" w:hAnsi="Arial" w:cs="Arial"/>
            <w:sz w:val="20"/>
            <w:szCs w:val="20"/>
          </w:rPr>
          <w:t>Form 1: Application form</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84852715"/>
      <w:docPartObj>
        <w:docPartGallery w:val="Page Numbers (Bottom of Page)"/>
        <w:docPartUnique/>
      </w:docPartObj>
    </w:sdtPr>
    <w:sdtEndPr>
      <w:rPr>
        <w:noProof/>
      </w:rPr>
    </w:sdtEndPr>
    <w:sdtContent>
      <w:p w14:paraId="770EE15D" w14:textId="5839A6FA" w:rsidR="001574F8" w:rsidRPr="007C6C98" w:rsidRDefault="001574F8">
        <w:pPr>
          <w:pStyle w:val="Footer"/>
          <w:jc w:val="right"/>
          <w:rPr>
            <w:rFonts w:ascii="Arial" w:hAnsi="Arial" w:cs="Arial"/>
            <w:sz w:val="20"/>
            <w:szCs w:val="20"/>
          </w:rPr>
        </w:pPr>
        <w:r w:rsidRPr="00DF03F1">
          <w:rPr>
            <w:rFonts w:ascii="Arial" w:hAnsi="Arial" w:cs="Arial"/>
            <w:sz w:val="20"/>
            <w:szCs w:val="20"/>
          </w:rPr>
          <w:t xml:space="preserve">Form </w:t>
        </w:r>
        <w:r>
          <w:rPr>
            <w:rFonts w:ascii="Arial" w:hAnsi="Arial" w:cs="Arial"/>
            <w:sz w:val="20"/>
            <w:szCs w:val="20"/>
          </w:rPr>
          <w:t>2A</w:t>
        </w:r>
        <w:r w:rsidRPr="00DF03F1">
          <w:rPr>
            <w:rFonts w:ascii="Arial" w:hAnsi="Arial" w:cs="Arial"/>
            <w:sz w:val="20"/>
            <w:szCs w:val="20"/>
          </w:rPr>
          <w:t xml:space="preserve">: </w:t>
        </w:r>
        <w:r>
          <w:rPr>
            <w:rFonts w:ascii="Arial" w:hAnsi="Arial" w:cs="Arial"/>
            <w:sz w:val="20"/>
            <w:szCs w:val="20"/>
          </w:rPr>
          <w:t xml:space="preserve">Dead wood only </w:t>
        </w:r>
        <w:r w:rsidR="008A4A80">
          <w:rPr>
            <w:rFonts w:ascii="Arial" w:hAnsi="Arial" w:cs="Arial"/>
            <w:sz w:val="20"/>
            <w:szCs w:val="20"/>
          </w:rPr>
          <w:t>s</w:t>
        </w:r>
        <w:r w:rsidR="009A4361">
          <w:rPr>
            <w:rFonts w:ascii="Arial" w:hAnsi="Arial" w:cs="Arial"/>
            <w:sz w:val="20"/>
            <w:szCs w:val="20"/>
          </w:rPr>
          <w:t>ustainability and establishment plan</w:t>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90573383"/>
      <w:docPartObj>
        <w:docPartGallery w:val="Page Numbers (Bottom of Page)"/>
        <w:docPartUnique/>
      </w:docPartObj>
    </w:sdtPr>
    <w:sdtEndPr>
      <w:rPr>
        <w:noProof/>
      </w:rPr>
    </w:sdtEndPr>
    <w:sdtContent>
      <w:p w14:paraId="091110F1" w14:textId="122C3ADE" w:rsidR="000625A8" w:rsidRPr="007C6C98" w:rsidRDefault="000625A8">
        <w:pPr>
          <w:pStyle w:val="Footer"/>
          <w:jc w:val="right"/>
          <w:rPr>
            <w:rFonts w:ascii="Arial" w:hAnsi="Arial" w:cs="Arial"/>
            <w:sz w:val="20"/>
            <w:szCs w:val="20"/>
          </w:rPr>
        </w:pPr>
        <w:r w:rsidRPr="00DF03F1">
          <w:rPr>
            <w:rFonts w:ascii="Arial" w:hAnsi="Arial" w:cs="Arial"/>
            <w:sz w:val="20"/>
            <w:szCs w:val="20"/>
          </w:rPr>
          <w:t xml:space="preserve">Form </w:t>
        </w:r>
        <w:r>
          <w:rPr>
            <w:rFonts w:ascii="Arial" w:hAnsi="Arial" w:cs="Arial"/>
            <w:sz w:val="20"/>
            <w:szCs w:val="20"/>
          </w:rPr>
          <w:t>2B</w:t>
        </w:r>
        <w:r w:rsidRPr="00DF03F1">
          <w:rPr>
            <w:rFonts w:ascii="Arial" w:hAnsi="Arial" w:cs="Arial"/>
            <w:sz w:val="20"/>
            <w:szCs w:val="20"/>
          </w:rPr>
          <w:t xml:space="preserve">: </w:t>
        </w:r>
        <w:r w:rsidR="008E76AA">
          <w:rPr>
            <w:rFonts w:ascii="Arial" w:hAnsi="Arial" w:cs="Arial"/>
            <w:sz w:val="20"/>
            <w:szCs w:val="20"/>
          </w:rPr>
          <w:t xml:space="preserve">Living (green) and dead </w:t>
        </w:r>
        <w:r>
          <w:rPr>
            <w:rFonts w:ascii="Arial" w:hAnsi="Arial" w:cs="Arial"/>
            <w:sz w:val="20"/>
            <w:szCs w:val="20"/>
          </w:rPr>
          <w:t xml:space="preserve">wood </w:t>
        </w:r>
        <w:r w:rsidR="005F46C7">
          <w:rPr>
            <w:rFonts w:ascii="Arial" w:hAnsi="Arial" w:cs="Arial"/>
            <w:sz w:val="20"/>
            <w:szCs w:val="20"/>
          </w:rPr>
          <w:t>s</w:t>
        </w:r>
        <w:r>
          <w:rPr>
            <w:rFonts w:ascii="Arial" w:hAnsi="Arial" w:cs="Arial"/>
            <w:sz w:val="20"/>
            <w:szCs w:val="20"/>
          </w:rPr>
          <w:t>ustainability and establishment plan</w:t>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6055652"/>
      <w:docPartObj>
        <w:docPartGallery w:val="Page Numbers (Bottom of Page)"/>
        <w:docPartUnique/>
      </w:docPartObj>
    </w:sdtPr>
    <w:sdtEndPr>
      <w:rPr>
        <w:noProof/>
      </w:rPr>
    </w:sdtEndPr>
    <w:sdtContent>
      <w:p w14:paraId="1D178407" w14:textId="2360024D" w:rsidR="0073097A" w:rsidRPr="007C6C98" w:rsidRDefault="0073097A">
        <w:pPr>
          <w:pStyle w:val="Footer"/>
          <w:jc w:val="right"/>
          <w:rPr>
            <w:rFonts w:ascii="Arial" w:hAnsi="Arial" w:cs="Arial"/>
            <w:sz w:val="20"/>
            <w:szCs w:val="20"/>
          </w:rPr>
        </w:pPr>
        <w:r w:rsidRPr="00DF03F1">
          <w:rPr>
            <w:rFonts w:ascii="Arial" w:hAnsi="Arial" w:cs="Arial"/>
            <w:sz w:val="20"/>
            <w:szCs w:val="20"/>
          </w:rPr>
          <w:t xml:space="preserve">Form </w:t>
        </w:r>
        <w:r w:rsidR="008F04E7" w:rsidRPr="008F04E7">
          <w:rPr>
            <w:rFonts w:ascii="Arial" w:hAnsi="Arial" w:cs="Arial"/>
            <w:sz w:val="20"/>
            <w:szCs w:val="20"/>
          </w:rPr>
          <w:t>3</w:t>
        </w:r>
        <w:r w:rsidR="008F04E7">
          <w:rPr>
            <w:rFonts w:ascii="Arial" w:hAnsi="Arial" w:cs="Arial"/>
            <w:sz w:val="20"/>
            <w:szCs w:val="20"/>
          </w:rPr>
          <w:t>:</w:t>
        </w:r>
        <w:r w:rsidR="008F04E7" w:rsidRPr="008F04E7">
          <w:rPr>
            <w:rFonts w:ascii="Arial" w:hAnsi="Arial" w:cs="Arial"/>
            <w:sz w:val="20"/>
            <w:szCs w:val="20"/>
          </w:rPr>
          <w:t xml:space="preserve"> Access to Land Authorisation</w:t>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6A68C2" w14:textId="77777777" w:rsidR="00DE4CDC" w:rsidRDefault="00DE4CDC" w:rsidP="008A5B5E">
      <w:pPr>
        <w:spacing w:after="0" w:line="240" w:lineRule="auto"/>
      </w:pPr>
      <w:r>
        <w:separator/>
      </w:r>
    </w:p>
  </w:footnote>
  <w:footnote w:type="continuationSeparator" w:id="0">
    <w:p w14:paraId="7FCE7524" w14:textId="77777777" w:rsidR="00DE4CDC" w:rsidRDefault="00DE4CDC" w:rsidP="008A5B5E">
      <w:pPr>
        <w:spacing w:after="0" w:line="240" w:lineRule="auto"/>
      </w:pPr>
      <w:r>
        <w:continuationSeparator/>
      </w:r>
    </w:p>
  </w:footnote>
  <w:footnote w:id="1">
    <w:p w14:paraId="41C563A9" w14:textId="24BB9CA4" w:rsidR="001972EC" w:rsidRPr="0098222A" w:rsidRDefault="001972EC" w:rsidP="007E5390">
      <w:pPr>
        <w:pStyle w:val="FootnoteText"/>
        <w:jc w:val="both"/>
        <w:rPr>
          <w:rFonts w:ascii="Arial" w:hAnsi="Arial" w:cs="Arial"/>
        </w:rPr>
      </w:pPr>
      <w:r>
        <w:rPr>
          <w:rStyle w:val="FootnoteReference"/>
        </w:rPr>
        <w:footnoteRef/>
      </w:r>
      <w:r w:rsidR="00236349">
        <w:rPr>
          <w:rFonts w:ascii="Arial" w:hAnsi="Arial" w:cs="Arial"/>
        </w:rPr>
        <w:t xml:space="preserve"> </w:t>
      </w:r>
      <w:r w:rsidRPr="0098222A">
        <w:rPr>
          <w:rFonts w:ascii="Arial" w:hAnsi="Arial" w:cs="Arial"/>
        </w:rPr>
        <w:t>Note that although a three-year licence can be granted to commence from 202</w:t>
      </w:r>
      <w:r>
        <w:rPr>
          <w:rFonts w:ascii="Arial" w:hAnsi="Arial" w:cs="Arial"/>
        </w:rPr>
        <w:t>6</w:t>
      </w:r>
      <w:r w:rsidRPr="0098222A">
        <w:rPr>
          <w:rFonts w:ascii="Arial" w:hAnsi="Arial" w:cs="Arial"/>
        </w:rPr>
        <w:t>/</w:t>
      </w:r>
      <w:r>
        <w:rPr>
          <w:rFonts w:ascii="Arial" w:hAnsi="Arial" w:cs="Arial"/>
        </w:rPr>
        <w:t>20</w:t>
      </w:r>
      <w:r w:rsidRPr="0098222A">
        <w:rPr>
          <w:rFonts w:ascii="Arial" w:hAnsi="Arial" w:cs="Arial"/>
        </w:rPr>
        <w:t>2</w:t>
      </w:r>
      <w:r>
        <w:rPr>
          <w:rFonts w:ascii="Arial" w:hAnsi="Arial" w:cs="Arial"/>
        </w:rPr>
        <w:t>7</w:t>
      </w:r>
      <w:r w:rsidRPr="0098222A">
        <w:rPr>
          <w:rFonts w:ascii="Arial" w:hAnsi="Arial" w:cs="Arial"/>
        </w:rPr>
        <w:t xml:space="preserve"> season, </w:t>
      </w:r>
      <w:r w:rsidR="00B3604F">
        <w:rPr>
          <w:rFonts w:ascii="Arial" w:hAnsi="Arial" w:cs="Arial"/>
        </w:rPr>
        <w:t>available volumes</w:t>
      </w:r>
      <w:r w:rsidRPr="0098222A">
        <w:rPr>
          <w:rFonts w:ascii="Arial" w:hAnsi="Arial" w:cs="Arial"/>
        </w:rPr>
        <w:t xml:space="preserve"> from 2027 onwards </w:t>
      </w:r>
      <w:r w:rsidR="00B3604F">
        <w:rPr>
          <w:rFonts w:ascii="Arial" w:hAnsi="Arial" w:cs="Arial"/>
        </w:rPr>
        <w:t xml:space="preserve">are not yet </w:t>
      </w:r>
      <w:r w:rsidR="00580747">
        <w:rPr>
          <w:rFonts w:ascii="Arial" w:hAnsi="Arial" w:cs="Arial"/>
        </w:rPr>
        <w:t>published</w:t>
      </w:r>
      <w:r w:rsidR="00580747" w:rsidRPr="0098222A">
        <w:rPr>
          <w:rFonts w:ascii="Arial" w:hAnsi="Arial" w:cs="Arial"/>
        </w:rPr>
        <w:t xml:space="preserve"> </w:t>
      </w:r>
      <w:r w:rsidR="005542CF">
        <w:rPr>
          <w:rFonts w:ascii="Arial" w:hAnsi="Arial" w:cs="Arial"/>
        </w:rPr>
        <w:t xml:space="preserve">as </w:t>
      </w:r>
      <w:r w:rsidR="00580747">
        <w:rPr>
          <w:rFonts w:ascii="Arial" w:hAnsi="Arial" w:cs="Arial"/>
        </w:rPr>
        <w:t>currently</w:t>
      </w:r>
      <w:r w:rsidR="00C6743F">
        <w:rPr>
          <w:rFonts w:ascii="Arial" w:hAnsi="Arial" w:cs="Arial"/>
        </w:rPr>
        <w:t xml:space="preserve"> (early 2026)</w:t>
      </w:r>
      <w:r w:rsidR="005542CF">
        <w:rPr>
          <w:rFonts w:ascii="Arial" w:hAnsi="Arial" w:cs="Arial"/>
        </w:rPr>
        <w:t xml:space="preserve"> </w:t>
      </w:r>
      <w:r w:rsidR="00C6743F">
        <w:rPr>
          <w:rFonts w:ascii="Arial" w:hAnsi="Arial" w:cs="Arial"/>
        </w:rPr>
        <w:t xml:space="preserve">appropriate volumes </w:t>
      </w:r>
      <w:r w:rsidR="00815F10">
        <w:rPr>
          <w:rFonts w:ascii="Arial" w:hAnsi="Arial" w:cs="Arial"/>
        </w:rPr>
        <w:t>for</w:t>
      </w:r>
      <w:r w:rsidR="00C6743F">
        <w:rPr>
          <w:rFonts w:ascii="Arial" w:hAnsi="Arial" w:cs="Arial"/>
        </w:rPr>
        <w:t xml:space="preserve"> a </w:t>
      </w:r>
      <w:r w:rsidR="00580747">
        <w:rPr>
          <w:rFonts w:ascii="Arial" w:hAnsi="Arial" w:cs="Arial"/>
        </w:rPr>
        <w:t xml:space="preserve">new </w:t>
      </w:r>
      <w:r w:rsidRPr="0098222A">
        <w:rPr>
          <w:rFonts w:ascii="Arial" w:hAnsi="Arial" w:cs="Arial"/>
        </w:rPr>
        <w:t xml:space="preserve">Sandalwood Order under the </w:t>
      </w:r>
      <w:r w:rsidRPr="0098222A">
        <w:rPr>
          <w:rFonts w:ascii="Arial" w:hAnsi="Arial" w:cs="Arial"/>
          <w:i/>
          <w:iCs/>
        </w:rPr>
        <w:t>Biodiversity Conservation Act 2016</w:t>
      </w:r>
      <w:r w:rsidRPr="0098222A">
        <w:rPr>
          <w:rFonts w:ascii="Arial" w:hAnsi="Arial" w:cs="Arial"/>
        </w:rPr>
        <w:t xml:space="preserve"> </w:t>
      </w:r>
      <w:r w:rsidR="00815F10">
        <w:rPr>
          <w:rFonts w:ascii="Arial" w:hAnsi="Arial" w:cs="Arial"/>
        </w:rPr>
        <w:t>are yet to be</w:t>
      </w:r>
      <w:r w:rsidR="00580747">
        <w:rPr>
          <w:rFonts w:ascii="Arial" w:hAnsi="Arial" w:cs="Arial"/>
        </w:rPr>
        <w:t xml:space="preserve"> determined</w:t>
      </w:r>
      <w:r w:rsidRPr="0098222A">
        <w:rPr>
          <w:rFonts w:ascii="Arial" w:hAnsi="Arial" w:cs="Arial"/>
        </w:rPr>
        <w:t>. For more information refer to</w:t>
      </w:r>
      <w:r>
        <w:rPr>
          <w:rFonts w:ascii="Arial" w:hAnsi="Arial" w:cs="Arial"/>
        </w:rPr>
        <w:t>:</w:t>
      </w:r>
      <w:r w:rsidRPr="0098222A">
        <w:rPr>
          <w:rFonts w:ascii="Arial" w:hAnsi="Arial" w:cs="Arial"/>
        </w:rPr>
        <w:t xml:space="preserve"> </w:t>
      </w:r>
      <w:hyperlink r:id="rId1" w:history="1">
        <w:r w:rsidRPr="00A948E4">
          <w:rPr>
            <w:rStyle w:val="Hyperlink"/>
            <w:rFonts w:ascii="Arial" w:hAnsi="Arial" w:cs="Arial"/>
          </w:rPr>
          <w:t>dbca.wa.gov.au/management/sandalwood</w:t>
        </w:r>
      </w:hyperlink>
      <w:r>
        <w:rPr>
          <w:rFonts w:ascii="Arial" w:hAnsi="Arial" w:cs="Arial"/>
        </w:rPr>
        <w:t xml:space="preserve"> </w:t>
      </w:r>
    </w:p>
  </w:footnote>
  <w:footnote w:id="2">
    <w:p w14:paraId="3CDAD583" w14:textId="77777777" w:rsidR="00E41830" w:rsidRPr="00FF7396" w:rsidRDefault="00E41830" w:rsidP="002646FA">
      <w:pPr>
        <w:spacing w:after="120"/>
        <w:jc w:val="both"/>
        <w:rPr>
          <w:rFonts w:ascii="Arial" w:hAnsi="Arial" w:cs="Arial"/>
          <w:sz w:val="20"/>
          <w:szCs w:val="20"/>
          <w:lang w:val="en-US"/>
        </w:rPr>
      </w:pPr>
      <w:r w:rsidRPr="00FF7396">
        <w:rPr>
          <w:rFonts w:ascii="Arial" w:hAnsi="Arial" w:cs="Arial"/>
          <w:sz w:val="20"/>
          <w:szCs w:val="20"/>
          <w:vertAlign w:val="superscript"/>
          <w:lang w:val="en-US"/>
        </w:rPr>
        <w:footnoteRef/>
      </w:r>
      <w:r w:rsidRPr="00FF7396">
        <w:rPr>
          <w:rFonts w:ascii="Arial" w:hAnsi="Arial" w:cs="Arial"/>
          <w:sz w:val="20"/>
          <w:szCs w:val="20"/>
          <w:lang w:val="en-US"/>
        </w:rPr>
        <w:t xml:space="preserve"> </w:t>
      </w:r>
      <w:proofErr w:type="spellStart"/>
      <w:r w:rsidRPr="00FF7396">
        <w:rPr>
          <w:rFonts w:ascii="Arial" w:hAnsi="Arial" w:cs="Arial"/>
          <w:sz w:val="20"/>
          <w:szCs w:val="20"/>
          <w:lang w:val="en-US"/>
        </w:rPr>
        <w:t>Loneragan</w:t>
      </w:r>
      <w:proofErr w:type="spellEnd"/>
      <w:r w:rsidRPr="00FF7396">
        <w:rPr>
          <w:rFonts w:ascii="Arial" w:hAnsi="Arial" w:cs="Arial"/>
          <w:sz w:val="20"/>
          <w:szCs w:val="20"/>
          <w:lang w:val="en-US"/>
        </w:rPr>
        <w:t xml:space="preserve">, O.W. (1990) </w:t>
      </w:r>
      <w:r w:rsidRPr="00FF7396">
        <w:rPr>
          <w:rFonts w:ascii="Arial" w:hAnsi="Arial" w:cs="Arial"/>
          <w:i/>
          <w:sz w:val="20"/>
          <w:szCs w:val="20"/>
          <w:lang w:val="en-US"/>
        </w:rPr>
        <w:t>Historical review of sandalwood (Santalum spicatum) research in Western Australia</w:t>
      </w:r>
      <w:r w:rsidRPr="00FF7396">
        <w:rPr>
          <w:rFonts w:ascii="Arial" w:hAnsi="Arial" w:cs="Arial"/>
          <w:sz w:val="20"/>
          <w:szCs w:val="20"/>
          <w:lang w:val="en-US"/>
        </w:rPr>
        <w:t>. Research Bulletin Number 4. Department of Conservation and Land Management, Perth, WA.</w:t>
      </w:r>
    </w:p>
  </w:footnote>
  <w:footnote w:id="3">
    <w:p w14:paraId="5C9F8CD5" w14:textId="267CAE84" w:rsidR="00A6150E" w:rsidRPr="008A4A80" w:rsidRDefault="00A6150E" w:rsidP="00314DAD">
      <w:pPr>
        <w:pStyle w:val="FootnoteText"/>
        <w:jc w:val="both"/>
        <w:rPr>
          <w:rFonts w:ascii="Arial" w:hAnsi="Arial" w:cs="Arial"/>
          <w:lang w:val="en-US"/>
        </w:rPr>
      </w:pPr>
      <w:r w:rsidRPr="008A4A80">
        <w:rPr>
          <w:rStyle w:val="FootnoteReference"/>
          <w:rFonts w:ascii="Arial" w:hAnsi="Arial" w:cs="Arial"/>
        </w:rPr>
        <w:footnoteRef/>
      </w:r>
      <w:r w:rsidRPr="008A4A80">
        <w:rPr>
          <w:rFonts w:ascii="Arial" w:hAnsi="Arial" w:cs="Arial"/>
        </w:rPr>
        <w:t xml:space="preserve"> </w:t>
      </w:r>
      <w:r w:rsidR="00D97AB0" w:rsidRPr="008A4A80">
        <w:rPr>
          <w:rFonts w:ascii="Arial" w:hAnsi="Arial" w:cs="Arial"/>
        </w:rPr>
        <w:t>Note, if choosing to have 4</w:t>
      </w:r>
      <w:r w:rsidR="00D97AB0">
        <w:rPr>
          <w:rFonts w:ascii="Arial" w:hAnsi="Arial" w:cs="Arial"/>
        </w:rPr>
        <w:t>-</w:t>
      </w:r>
      <w:r w:rsidR="00D97AB0" w:rsidRPr="008A4A80">
        <w:rPr>
          <w:rFonts w:ascii="Arial" w:hAnsi="Arial" w:cs="Arial"/>
        </w:rPr>
        <w:t>hectare sized plots, in this example of a 300km track based survey area, 45 plots would be required</w:t>
      </w:r>
      <w:r w:rsidR="00C961CC">
        <w:rPr>
          <w:rFonts w:ascii="Arial" w:hAnsi="Arial" w:cs="Arial"/>
        </w:rPr>
        <w:t>.</w:t>
      </w:r>
    </w:p>
  </w:footnote>
  <w:footnote w:id="4">
    <w:p w14:paraId="4113D679" w14:textId="77777777" w:rsidR="0046510E" w:rsidRPr="00B74712" w:rsidRDefault="0046510E" w:rsidP="00314DAD">
      <w:pPr>
        <w:spacing w:after="120"/>
        <w:jc w:val="both"/>
        <w:rPr>
          <w:rFonts w:ascii="Arial" w:hAnsi="Arial" w:cs="Arial"/>
          <w:sz w:val="20"/>
          <w:szCs w:val="20"/>
          <w:lang w:val="en-US"/>
        </w:rPr>
      </w:pPr>
      <w:r w:rsidRPr="00B74712">
        <w:rPr>
          <w:rFonts w:ascii="Arial" w:hAnsi="Arial" w:cs="Arial"/>
          <w:sz w:val="20"/>
          <w:szCs w:val="20"/>
          <w:vertAlign w:val="superscript"/>
          <w:lang w:val="en-US"/>
        </w:rPr>
        <w:footnoteRef/>
      </w:r>
      <w:r w:rsidRPr="00B74712">
        <w:rPr>
          <w:rFonts w:ascii="Arial" w:hAnsi="Arial" w:cs="Arial"/>
          <w:sz w:val="20"/>
          <w:szCs w:val="20"/>
          <w:lang w:val="en-US"/>
        </w:rPr>
        <w:t xml:space="preserve"> </w:t>
      </w:r>
      <w:proofErr w:type="spellStart"/>
      <w:r w:rsidRPr="00B74712">
        <w:rPr>
          <w:rFonts w:ascii="Arial" w:hAnsi="Arial" w:cs="Arial"/>
          <w:sz w:val="20"/>
          <w:szCs w:val="20"/>
          <w:lang w:val="en-US"/>
        </w:rPr>
        <w:t>Loneragan</w:t>
      </w:r>
      <w:proofErr w:type="spellEnd"/>
      <w:r w:rsidRPr="00B74712">
        <w:rPr>
          <w:rFonts w:ascii="Arial" w:hAnsi="Arial" w:cs="Arial"/>
          <w:sz w:val="20"/>
          <w:szCs w:val="20"/>
          <w:lang w:val="en-US"/>
        </w:rPr>
        <w:t xml:space="preserve">, O.W. (1990) </w:t>
      </w:r>
      <w:r w:rsidRPr="00B74712">
        <w:rPr>
          <w:rFonts w:ascii="Arial" w:hAnsi="Arial" w:cs="Arial"/>
          <w:i/>
          <w:sz w:val="20"/>
          <w:szCs w:val="20"/>
          <w:lang w:val="en-US"/>
        </w:rPr>
        <w:t>Historical review of sandalwood (Santalum spicatum) research in Western Australia</w:t>
      </w:r>
      <w:r w:rsidRPr="00B74712">
        <w:rPr>
          <w:rFonts w:ascii="Arial" w:hAnsi="Arial" w:cs="Arial"/>
          <w:sz w:val="20"/>
          <w:szCs w:val="20"/>
          <w:lang w:val="en-US"/>
        </w:rPr>
        <w:t>. Research Bulletin Number 4. Department of Conservation and Land Management, Perth, WA.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6552FB" w14:textId="77777777" w:rsidR="00E41830" w:rsidRDefault="00E41830">
    <w:pPr>
      <w:pStyle w:val="Header"/>
    </w:pPr>
    <w:r>
      <w:rPr>
        <w:noProof/>
      </w:rPr>
      <mc:AlternateContent>
        <mc:Choice Requires="wps">
          <w:drawing>
            <wp:anchor distT="0" distB="0" distL="0" distR="0" simplePos="0" relativeHeight="251658245" behindDoc="0" locked="0" layoutInCell="1" allowOverlap="1" wp14:anchorId="1260B224" wp14:editId="229EB85E">
              <wp:simplePos x="635" y="635"/>
              <wp:positionH relativeFrom="page">
                <wp:align>center</wp:align>
              </wp:positionH>
              <wp:positionV relativeFrom="page">
                <wp:align>top</wp:align>
              </wp:positionV>
              <wp:extent cx="551815" cy="405765"/>
              <wp:effectExtent l="0" t="0" r="635" b="13335"/>
              <wp:wrapNone/>
              <wp:docPr id="1479092210"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5765"/>
                      </a:xfrm>
                      <a:prstGeom prst="rect">
                        <a:avLst/>
                      </a:prstGeom>
                      <a:noFill/>
                      <a:ln>
                        <a:noFill/>
                      </a:ln>
                    </wps:spPr>
                    <wps:txbx>
                      <w:txbxContent>
                        <w:p w14:paraId="323DC80D" w14:textId="77777777" w:rsidR="00E41830" w:rsidRPr="008A5B5E" w:rsidRDefault="00E41830"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260B224" id="_x0000_t202" coordsize="21600,21600" o:spt="202" path="m,l,21600r21600,l21600,xe">
              <v:stroke joinstyle="miter"/>
              <v:path gradientshapeok="t" o:connecttype="rect"/>
            </v:shapetype>
            <v:shape id="Text Box 2" o:spid="_x0000_s1026" type="#_x0000_t202" alt="OFFICIAL" style="position:absolute;margin-left:0;margin-top:0;width:43.45pt;height:31.95pt;z-index:25165824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twNECQIAABUEAAAOAAAAZHJzL2Uyb0RvYy54bWysU8Fu2zAMvQ/YPwi6L7aLueuMOEXWIsOA&#10;oi2QDj0rshQbkERBUmJnXz9KtpOt22nYRaZI+pF8fFreDlqRo3C+A1PTYpFTIgyHpjP7mn5/2Xy4&#10;ocQHZhqmwIianoSnt6v375a9rcQVtKAa4QiCGF/1tqZtCLbKMs9boZlfgBUGgxKcZgGvbp81jvWI&#10;rlV2lefXWQ+usQ648B6992OQrhK+lIKHJym9CETVFHsL6XTp3MUzWy1ZtXfMth2f2mD/0IVmncGi&#10;Z6h7Fhg5uO4PKN1xBx5kWHDQGUjZcZFmwGmK/M0025ZZkWZBcrw90+T/Hyx/PG7tsyNh+AIDLjAS&#10;0ltfeXTGeQbpdPxipwTjSOHpTJsYAuHoLMvipigp4Rj6mJefrsuIkl1+ts6HrwI0iUZNHW4lkcWO&#10;Dz6MqXNKrGVg0ymVNqPMbw7EjJ7s0mG0wrAbprZ30JxwGgfjor3lmw5rPjAfnpnDzeIAqNbwhIdU&#10;0NcUJouSFtyPv/ljPhKOUUp6VEpNDUqZEvXN4CKiqJJRfM7LHG9udu9mwxz0HaD+CnwKlicz5gU1&#10;m9KBfkUdr2MhDDHDsVxNw2zehVGy+A64WK9TEurHsvBgtpZH6MhTJPFleGXOTkwHXNEjzDJi1RvC&#10;x9z4p7frQ0Da0zYipyORE9WovbTP6Z1Ecf96T1mX17z6CQAA//8DAFBLAwQUAAYACAAAACEAarAD&#10;JtoAAAADAQAADwAAAGRycy9kb3ducmV2LnhtbEyPQU/CQBCF7yb+h82YeJNtNTRQOyXEhAM3RPS8&#10;dMe20J1tugtUfr2jF71M8vJe3vumWIyuU2caQusZIZ0koIgrb1uuEXZvq4cZqBANW9N5JoQvCrAo&#10;b28Kk1t/4Vc6b2OtpIRDbhCaGPtc61A15EyY+J5YvE8/OBNFDrW2g7lIuev0Y5Jk2pmWZaExPb00&#10;VB23J4fQTpc+pvS+Xh0+XOrT62Y9vW4Q7+/G5TOoSGP8C8MPvqBDKUx7f2IbVIcgj8TfK94sm4Pa&#10;I2RPc9Blof+zl98AAAD//wMAUEsBAi0AFAAGAAgAAAAhALaDOJL+AAAA4QEAABMAAAAAAAAAAAAA&#10;AAAAAAAAAFtDb250ZW50X1R5cGVzXS54bWxQSwECLQAUAAYACAAAACEAOP0h/9YAAACUAQAACwAA&#10;AAAAAAAAAAAAAAAvAQAAX3JlbHMvLnJlbHNQSwECLQAUAAYACAAAACEAt7cDRAkCAAAVBAAADgAA&#10;AAAAAAAAAAAAAAAuAgAAZHJzL2Uyb0RvYy54bWxQSwECLQAUAAYACAAAACEAarADJtoAAAADAQAA&#10;DwAAAAAAAAAAAAAAAABjBAAAZHJzL2Rvd25yZXYueG1sUEsFBgAAAAAEAAQA8wAAAGoFAAAAAA==&#10;" filled="f" stroked="f">
              <v:textbox style="mso-fit-shape-to-text:t" inset="0,15pt,0,0">
                <w:txbxContent>
                  <w:p w14:paraId="323DC80D" w14:textId="77777777" w:rsidR="00E41830" w:rsidRPr="008A5B5E" w:rsidRDefault="00E41830"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13A4D9" w14:textId="77777777" w:rsidR="00E41830" w:rsidRDefault="00E41830">
    <w:pPr>
      <w:pStyle w:val="Header"/>
    </w:pPr>
    <w:r w:rsidRPr="001C4F58">
      <w:rPr>
        <w:rFonts w:ascii="Arial" w:eastAsia="Times New Roman" w:hAnsi="Arial" w:cs="Arial"/>
        <w:i/>
        <w:noProof/>
        <w:color w:val="2B579A"/>
        <w:kern w:val="0"/>
        <w:sz w:val="16"/>
        <w:szCs w:val="16"/>
        <w:shd w:val="clear" w:color="auto" w:fill="E6E6E6"/>
        <w:lang w:eastAsia="en-AU"/>
        <w14:ligatures w14:val="none"/>
      </w:rPr>
      <w:drawing>
        <wp:anchor distT="0" distB="0" distL="114300" distR="114300" simplePos="0" relativeHeight="251658243" behindDoc="0" locked="0" layoutInCell="1" allowOverlap="1" wp14:anchorId="4DC55CCC" wp14:editId="2785DC72">
          <wp:simplePos x="0" y="0"/>
          <wp:positionH relativeFrom="page">
            <wp:align>center</wp:align>
          </wp:positionH>
          <wp:positionV relativeFrom="margin">
            <wp:posOffset>-676910</wp:posOffset>
          </wp:positionV>
          <wp:extent cx="6616700" cy="133985"/>
          <wp:effectExtent l="0" t="0" r="0" b="0"/>
          <wp:wrapSquare wrapText="bothSides"/>
          <wp:docPr id="797465119" name="Picture 797465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16700" cy="133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741737" w14:textId="77777777" w:rsidR="00E41830" w:rsidRDefault="00E41830">
    <w:pPr>
      <w:pStyle w:val="Header"/>
    </w:pPr>
    <w:r>
      <w:rPr>
        <w:noProof/>
      </w:rPr>
      <mc:AlternateContent>
        <mc:Choice Requires="wps">
          <w:drawing>
            <wp:anchor distT="0" distB="0" distL="0" distR="0" simplePos="0" relativeHeight="251658244" behindDoc="0" locked="0" layoutInCell="1" allowOverlap="1" wp14:anchorId="1ECFF55F" wp14:editId="2B04F0D7">
              <wp:simplePos x="635" y="635"/>
              <wp:positionH relativeFrom="page">
                <wp:align>center</wp:align>
              </wp:positionH>
              <wp:positionV relativeFrom="page">
                <wp:align>top</wp:align>
              </wp:positionV>
              <wp:extent cx="551815" cy="405765"/>
              <wp:effectExtent l="0" t="0" r="635" b="13335"/>
              <wp:wrapNone/>
              <wp:docPr id="870402181"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5765"/>
                      </a:xfrm>
                      <a:prstGeom prst="rect">
                        <a:avLst/>
                      </a:prstGeom>
                      <a:noFill/>
                      <a:ln>
                        <a:noFill/>
                      </a:ln>
                    </wps:spPr>
                    <wps:txbx>
                      <w:txbxContent>
                        <w:p w14:paraId="0444B141" w14:textId="77777777" w:rsidR="00E41830" w:rsidRPr="008A5B5E" w:rsidRDefault="00E41830"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ECFF55F" id="_x0000_t202" coordsize="21600,21600" o:spt="202" path="m,l,21600r21600,l21600,xe">
              <v:stroke joinstyle="miter"/>
              <v:path gradientshapeok="t" o:connecttype="rect"/>
            </v:shapetype>
            <v:shape id="Text Box 1" o:spid="_x0000_s1027" type="#_x0000_t202" alt="OFFICIAL" style="position:absolute;margin-left:0;margin-top:0;width:43.45pt;height:31.9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prlBDAIAABwEAAAOAAAAZHJzL2Uyb0RvYy54bWysU8Fu2zAMvQ/YPwi6L7aLuWuNOEXWIsOA&#10;oC2QDj0rshQbkERBUmJnXz9KjpOu22nYRaZI+pF8fJrfDVqRg3C+A1PTYpZTIgyHpjO7mv54WX26&#10;ocQHZhqmwIiaHoWnd4uPH+a9rcQVtKAa4QiCGF/1tqZtCLbKMs9boZmfgRUGgxKcZgGvbpc1jvWI&#10;rlV2lefXWQ+usQ648B69D2OQLhK+lIKHJym9CETVFHsL6XTp3MYzW8xZtXPMth0/tcH+oQvNOoNF&#10;z1APLDCyd90fULrjDjzIMOOgM5Cy4yLNgNMU+btpNi2zIs2C5Hh7psn/P1j+eNjYZ0fC8BUGXGAk&#10;pLe+8uiM8wzS6fjFTgnGkcLjmTYxBMLRWZbFTVFSwjH0OS+/XJcRJbv8bJ0P3wRoEo2aOtxKIosd&#10;1j6MqVNKrGVg1SmVNqPMbw7EjJ7s0mG0wrAdSNe86X4LzRGHcjDu21u+6rD0mvnwzBwuGOdA0YYn&#10;PKSCvqZwsihpwf38mz/mI+8YpaRHwdTUoKIpUd8N7iNqKxnFbV7meHOTezsZZq/vAWVY4IuwPJkx&#10;L6jJlA70K8p5GQthiBmO5WoaJvM+jMrF58DFcpmSUEaWhbXZWB6hI12Ry5fhlTl7Ijzgph5hUhOr&#10;3vE+5sY/vV3uA7KflhKpHYk8MY4STGs9PZeo8bf3lHV51ItfAAAA//8DAFBLAwQUAAYACAAAACEA&#10;arADJtoAAAADAQAADwAAAGRycy9kb3ducmV2LnhtbEyPQU/CQBCF7yb+h82YeJNtNTRQOyXEhAM3&#10;RPS8dMe20J1tugtUfr2jF71M8vJe3vumWIyuU2caQusZIZ0koIgrb1uuEXZvq4cZqBANW9N5JoQv&#10;CrAob28Kk1t/4Vc6b2OtpIRDbhCaGPtc61A15EyY+J5YvE8/OBNFDrW2g7lIuev0Y5Jk2pmWZaEx&#10;Pb00VB23J4fQTpc+pvS+Xh0+XOrT62Y9vW4Q7+/G5TOoSGP8C8MPvqBDKUx7f2IbVIcgj8TfK94s&#10;m4PaI2RPc9Blof+zl98AAAD//wMAUEsBAi0AFAAGAAgAAAAhALaDOJL+AAAA4QEAABMAAAAAAAAA&#10;AAAAAAAAAAAAAFtDb250ZW50X1R5cGVzXS54bWxQSwECLQAUAAYACAAAACEAOP0h/9YAAACUAQAA&#10;CwAAAAAAAAAAAAAAAAAvAQAAX3JlbHMvLnJlbHNQSwECLQAUAAYACAAAACEAs6a5QQwCAAAcBAAA&#10;DgAAAAAAAAAAAAAAAAAuAgAAZHJzL2Uyb0RvYy54bWxQSwECLQAUAAYACAAAACEAarADJtoAAAAD&#10;AQAADwAAAAAAAAAAAAAAAABmBAAAZHJzL2Rvd25yZXYueG1sUEsFBgAAAAAEAAQA8wAAAG0FAAAA&#10;AA==&#10;" filled="f" stroked="f">
              <v:textbox style="mso-fit-shape-to-text:t" inset="0,15pt,0,0">
                <w:txbxContent>
                  <w:p w14:paraId="0444B141" w14:textId="77777777" w:rsidR="00E41830" w:rsidRPr="008A5B5E" w:rsidRDefault="00E41830"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1D570F" w14:textId="57FC4DD3" w:rsidR="008A5B5E" w:rsidRDefault="008A5B5E">
    <w:pPr>
      <w:pStyle w:val="Header"/>
    </w:pPr>
    <w:r>
      <w:rPr>
        <w:noProof/>
      </w:rPr>
      <mc:AlternateContent>
        <mc:Choice Requires="wps">
          <w:drawing>
            <wp:anchor distT="0" distB="0" distL="0" distR="0" simplePos="0" relativeHeight="251658242" behindDoc="0" locked="0" layoutInCell="1" allowOverlap="1" wp14:anchorId="0542759E" wp14:editId="6D97484F">
              <wp:simplePos x="635" y="635"/>
              <wp:positionH relativeFrom="page">
                <wp:align>center</wp:align>
              </wp:positionH>
              <wp:positionV relativeFrom="page">
                <wp:align>top</wp:align>
              </wp:positionV>
              <wp:extent cx="551815" cy="405765"/>
              <wp:effectExtent l="0" t="0" r="635" b="13335"/>
              <wp:wrapNone/>
              <wp:docPr id="507607619"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5765"/>
                      </a:xfrm>
                      <a:prstGeom prst="rect">
                        <a:avLst/>
                      </a:prstGeom>
                      <a:noFill/>
                      <a:ln>
                        <a:noFill/>
                      </a:ln>
                    </wps:spPr>
                    <wps:txbx>
                      <w:txbxContent>
                        <w:p w14:paraId="01631E38" w14:textId="528AEDDC" w:rsidR="008A5B5E" w:rsidRPr="008A5B5E" w:rsidRDefault="008A5B5E"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542759E" id="_x0000_t202" coordsize="21600,21600" o:spt="202" path="m,l,21600r21600,l21600,xe">
              <v:stroke joinstyle="miter"/>
              <v:path gradientshapeok="t" o:connecttype="rect"/>
            </v:shapetype>
            <v:shape id="_x0000_s1028" type="#_x0000_t202" alt="OFFICIAL" style="position:absolute;margin-left:0;margin-top:0;width:43.45pt;height:31.95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Z24HDgIAABwEAAAOAAAAZHJzL2Uyb0RvYy54bWysU8Fu2zAMvQ/YPwi6L7aDueuMOEXWIsOA&#10;oC2QDj0rshQbkERBUmJnXz9KjpOt22nYRaZI+pF8fFrcDVqRo3C+A1PTYpZTIgyHpjP7mn5/WX+4&#10;pcQHZhqmwIianoSnd8v37xa9rcQcWlCNcARBjK96W9M2BFtlmeet0MzPwAqDQQlOs4BXt88ax3pE&#10;1yqb5/lN1oNrrAMuvEfvwxiky4QvpeDhSUovAlE1xd5COl06d/HMlgtW7R2zbcfPbbB/6EKzzmDR&#10;C9QDC4wcXPcHlO64Aw8yzDjoDKTsuEgz4DRF/maabcusSLMgOd5eaPL/D5Y/Hrf22ZEwfIEBFxgJ&#10;6a2vPDrjPIN0On6xU4JxpPB0oU0MgXB0lmVxW5SUcAx9zMtPN2VEya4/W+fDVwGaRKOmDreSyGLH&#10;jQ9j6pQSaxlYd0qlzSjzmwMxoye7dhitMOwG0jU1nU/d76A54VAOxn17y9cdlt4wH56ZwwXjHCja&#10;8ISHVNDXFM4WJS24H3/zx3zkHaOU9CiYmhpUNCXqm8F9RG0lo/iclzne3OTeTYY56HtAGRb4IixP&#10;ZswLajKlA/2Kcl7FQhhihmO5mobJvA+jcvE5cLFapSSUkWVhY7aWR+hIV+TyZXhlzp4JD7ipR5jU&#10;xKo3vI+58U9vV4eA7KelRGpHIs+MowTTWs/PJWr813vKuj7q5U8AAAD//wMAUEsDBBQABgAIAAAA&#10;IQBqsAMm2gAAAAMBAAAPAAAAZHJzL2Rvd25yZXYueG1sTI9BT8JAEIXvJv6HzZh4k201NFA7JcSE&#10;AzdE9Lx0x7bQnW26C1R+vaMXvUzy8l7e+6ZYjK5TZxpC6xkhnSSgiCtvW64Rdm+rhxmoEA1b03km&#10;hC8KsChvbwqTW3/hVzpvY62khENuEJoY+1zrUDXkTJj4nli8Tz84E0UOtbaDuUi56/RjkmTamZZl&#10;oTE9vTRUHbcnh9BOlz6m9L5eHT5c6tPrZj29bhDv78blM6hIY/wLww++oEMpTHt/YhtUhyCPxN8r&#10;3iybg9ojZE9z0GWh/7OX3wAAAP//AwBQSwECLQAUAAYACAAAACEAtoM4kv4AAADhAQAAEwAAAAAA&#10;AAAAAAAAAAAAAAAAW0NvbnRlbnRfVHlwZXNdLnhtbFBLAQItABQABgAIAAAAIQA4/SH/1gAAAJQB&#10;AAALAAAAAAAAAAAAAAAAAC8BAABfcmVscy8ucmVsc1BLAQItABQABgAIAAAAIQAEZ24HDgIAABwE&#10;AAAOAAAAAAAAAAAAAAAAAC4CAABkcnMvZTJvRG9jLnhtbFBLAQItABQABgAIAAAAIQBqsAMm2gAA&#10;AAMBAAAPAAAAAAAAAAAAAAAAAGgEAABkcnMvZG93bnJldi54bWxQSwUGAAAAAAQABADzAAAAbwUA&#10;AAAA&#10;" filled="f" stroked="f">
              <v:textbox style="mso-fit-shape-to-text:t" inset="0,15pt,0,0">
                <w:txbxContent>
                  <w:p w14:paraId="01631E38" w14:textId="528AEDDC" w:rsidR="008A5B5E" w:rsidRPr="008A5B5E" w:rsidRDefault="008A5B5E"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B37F70" w14:textId="42D0D910" w:rsidR="008A5B5E" w:rsidRDefault="000917D3">
    <w:pPr>
      <w:pStyle w:val="Header"/>
    </w:pPr>
    <w:r w:rsidRPr="001C4F58">
      <w:rPr>
        <w:rFonts w:ascii="Arial" w:eastAsia="Times New Roman" w:hAnsi="Arial" w:cs="Arial"/>
        <w:i/>
        <w:noProof/>
        <w:color w:val="2B579A"/>
        <w:kern w:val="0"/>
        <w:sz w:val="16"/>
        <w:szCs w:val="16"/>
        <w:shd w:val="clear" w:color="auto" w:fill="E6E6E6"/>
        <w:lang w:eastAsia="en-AU"/>
        <w14:ligatures w14:val="none"/>
      </w:rPr>
      <w:drawing>
        <wp:anchor distT="0" distB="0" distL="114300" distR="114300" simplePos="0" relativeHeight="251658240" behindDoc="0" locked="0" layoutInCell="1" allowOverlap="1" wp14:anchorId="046780F5" wp14:editId="1AE1FB46">
          <wp:simplePos x="0" y="0"/>
          <wp:positionH relativeFrom="margin">
            <wp:align>left</wp:align>
          </wp:positionH>
          <wp:positionV relativeFrom="margin">
            <wp:posOffset>-695960</wp:posOffset>
          </wp:positionV>
          <wp:extent cx="6616700" cy="133985"/>
          <wp:effectExtent l="0" t="0" r="0" b="0"/>
          <wp:wrapSquare wrapText="bothSides"/>
          <wp:docPr id="112290801" name="Picture 1122908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16700" cy="133985"/>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81E7EA" w14:textId="088464F5" w:rsidR="008A5B5E" w:rsidRDefault="008A5B5E">
    <w:pPr>
      <w:pStyle w:val="Header"/>
    </w:pPr>
    <w:r>
      <w:rPr>
        <w:noProof/>
      </w:rPr>
      <mc:AlternateContent>
        <mc:Choice Requires="wps">
          <w:drawing>
            <wp:anchor distT="0" distB="0" distL="0" distR="0" simplePos="0" relativeHeight="251658241" behindDoc="0" locked="0" layoutInCell="1" allowOverlap="1" wp14:anchorId="5A21B556" wp14:editId="2A0241D9">
              <wp:simplePos x="635" y="635"/>
              <wp:positionH relativeFrom="page">
                <wp:align>center</wp:align>
              </wp:positionH>
              <wp:positionV relativeFrom="page">
                <wp:align>top</wp:align>
              </wp:positionV>
              <wp:extent cx="551815" cy="405765"/>
              <wp:effectExtent l="0" t="0" r="635" b="13335"/>
              <wp:wrapNone/>
              <wp:docPr id="947264675"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551815" cy="405765"/>
                      </a:xfrm>
                      <a:prstGeom prst="rect">
                        <a:avLst/>
                      </a:prstGeom>
                      <a:noFill/>
                      <a:ln>
                        <a:noFill/>
                      </a:ln>
                    </wps:spPr>
                    <wps:txbx>
                      <w:txbxContent>
                        <w:p w14:paraId="26A8D344" w14:textId="35BDAB40" w:rsidR="008A5B5E" w:rsidRPr="008A5B5E" w:rsidRDefault="008A5B5E"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A21B556" id="_x0000_t202" coordsize="21600,21600" o:spt="202" path="m,l,21600r21600,l21600,xe">
              <v:stroke joinstyle="miter"/>
              <v:path gradientshapeok="t" o:connecttype="rect"/>
            </v:shapetype>
            <v:shape id="_x0000_s1029" type="#_x0000_t202" alt="OFFICIAL" style="position:absolute;margin-left:0;margin-top:0;width:43.45pt;height:31.95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2Nw6DgIAABwEAAAOAAAAZHJzL2Uyb0RvYy54bWysU8Fu2zAMvQ/YPwi6L7a7ueuMOEXWIsOA&#10;oC2QDj0rshQbkERBUmJnXz9KjpOu22nYRaZI+pF8fJrfDlqRg3C+A1PTYpZTIgyHpjO7mv54Xn24&#10;ocQHZhqmwIiaHoWnt4v37+a9rcQVtKAa4QiCGF/1tqZtCLbKMs9boZmfgRUGgxKcZgGvbpc1jvWI&#10;rlV2lefXWQ+usQ648B6992OQLhK+lIKHRym9CETVFHsL6XTp3MYzW8xZtXPMth0/tcH+oQvNOoNF&#10;z1D3LDCyd90fULrjDjzIMOOgM5Cy4yLNgNMU+ZtpNi2zIs2C5Hh7psn/P1j+cNjYJ0fC8BUGXGAk&#10;pLe+8uiM8wzS6fjFTgnGkcLjmTYxBMLRWZbFTVFSwjH0KS8/X5cRJbv8bJ0P3wRoEo2aOtxKIosd&#10;1j6MqVNKrGVg1SmVNqPMbw7EjJ7s0mG0wrAdSNfU9OPU/RaaIw7lYNy3t3zVYek18+GJOVwwzoGi&#10;DY94SAV9TeFkUdKC+/k3f8xH3jFKSY+CqalBRVOivhvcR9RWMooveZnjzU3u7WSYvb4DlGGBL8Ly&#10;ZMa8oCZTOtAvKOdlLIQhZjiWq2mYzLswKhefAxfLZUpCGVkW1mZjeYSOdEUun4cX5uyJ8ICbeoBJ&#10;Tax6w/uYG//0drkPyH5aSqR2JPLEOEowrfX0XKLGX99T1uVRL34BAAD//wMAUEsDBBQABgAIAAAA&#10;IQBqsAMm2gAAAAMBAAAPAAAAZHJzL2Rvd25yZXYueG1sTI9BT8JAEIXvJv6HzZh4k201NFA7JcSE&#10;AzdE9Lx0x7bQnW26C1R+vaMXvUzy8l7e+6ZYjK5TZxpC6xkhnSSgiCtvW64Rdm+rhxmoEA1b03km&#10;hC8KsChvbwqTW3/hVzpvY62khENuEJoY+1zrUDXkTJj4nli8Tz84E0UOtbaDuUi56/RjkmTamZZl&#10;oTE9vTRUHbcnh9BOlz6m9L5eHT5c6tPrZj29bhDv78blM6hIY/wLww++oEMpTHt/YhtUhyCPxN8r&#10;3iybg9ojZE9z0GWh/7OX3wAAAP//AwBQSwECLQAUAAYACAAAACEAtoM4kv4AAADhAQAAEwAAAAAA&#10;AAAAAAAAAAAAAAAAW0NvbnRlbnRfVHlwZXNdLnhtbFBLAQItABQABgAIAAAAIQA4/SH/1gAAAJQB&#10;AAALAAAAAAAAAAAAAAAAAC8BAABfcmVscy8ucmVsc1BLAQItABQABgAIAAAAIQBp2Nw6DgIAABwE&#10;AAAOAAAAAAAAAAAAAAAAAC4CAABkcnMvZTJvRG9jLnhtbFBLAQItABQABgAIAAAAIQBqsAMm2gAA&#10;AAMBAAAPAAAAAAAAAAAAAAAAAGgEAABkcnMvZG93bnJldi54bWxQSwUGAAAAAAQABADzAAAAbwUA&#10;AAAA&#10;" filled="f" stroked="f">
              <v:textbox style="mso-fit-shape-to-text:t" inset="0,15pt,0,0">
                <w:txbxContent>
                  <w:p w14:paraId="26A8D344" w14:textId="35BDAB40" w:rsidR="008A5B5E" w:rsidRPr="008A5B5E" w:rsidRDefault="008A5B5E" w:rsidP="008A5B5E">
                    <w:pPr>
                      <w:spacing w:after="0"/>
                      <w:rPr>
                        <w:rFonts w:ascii="Calibri" w:eastAsia="Calibri" w:hAnsi="Calibri" w:cs="Calibri"/>
                        <w:noProof/>
                        <w:color w:val="000000"/>
                      </w:rPr>
                    </w:pPr>
                    <w:r w:rsidRPr="008A5B5E">
                      <w:rPr>
                        <w:rFonts w:ascii="Calibri" w:eastAsia="Calibri" w:hAnsi="Calibri" w:cs="Calibri"/>
                        <w:noProof/>
                        <w:color w:val="000000"/>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722E9B"/>
    <w:multiLevelType w:val="hybridMultilevel"/>
    <w:tmpl w:val="531A5E68"/>
    <w:lvl w:ilvl="0" w:tplc="FAE49930">
      <w:start w:val="6"/>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14676E4B"/>
    <w:multiLevelType w:val="hybridMultilevel"/>
    <w:tmpl w:val="3074614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ECAB65C">
      <w:numFmt w:val="bullet"/>
      <w:lvlText w:val="–"/>
      <w:lvlJc w:val="left"/>
      <w:pPr>
        <w:ind w:left="2160" w:hanging="360"/>
      </w:pPr>
      <w:rPr>
        <w:rFonts w:ascii="Arial" w:eastAsiaTheme="minorHAnsi" w:hAnsi="Arial" w:cs="Arial"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1BDF76C5"/>
    <w:multiLevelType w:val="hybridMultilevel"/>
    <w:tmpl w:val="6ECC1044"/>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Symbo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Symbol"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Symbol"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22A66A18"/>
    <w:multiLevelType w:val="hybridMultilevel"/>
    <w:tmpl w:val="06DA2DDA"/>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2899267C"/>
    <w:multiLevelType w:val="hybridMultilevel"/>
    <w:tmpl w:val="4CE667B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2D361E98"/>
    <w:multiLevelType w:val="hybridMultilevel"/>
    <w:tmpl w:val="E738E2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2E3A266F"/>
    <w:multiLevelType w:val="hybridMultilevel"/>
    <w:tmpl w:val="5316DDD4"/>
    <w:lvl w:ilvl="0" w:tplc="29364C9C">
      <w:numFmt w:val="bullet"/>
      <w:lvlText w:val="–"/>
      <w:lvlJc w:val="left"/>
      <w:pPr>
        <w:ind w:left="1494" w:hanging="360"/>
      </w:pPr>
      <w:rPr>
        <w:rFonts w:ascii="Arial" w:eastAsiaTheme="minorHAnsi" w:hAnsi="Arial" w:cs="Aria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7" w15:restartNumberingAfterBreak="0">
    <w:nsid w:val="357C1BE2"/>
    <w:multiLevelType w:val="hybridMultilevel"/>
    <w:tmpl w:val="E38CEE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36B034CA"/>
    <w:multiLevelType w:val="hybridMultilevel"/>
    <w:tmpl w:val="C95A2B24"/>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 w15:restartNumberingAfterBreak="0">
    <w:nsid w:val="370335D5"/>
    <w:multiLevelType w:val="hybridMultilevel"/>
    <w:tmpl w:val="29FC32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48274244"/>
    <w:multiLevelType w:val="hybridMultilevel"/>
    <w:tmpl w:val="F71464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50FB78EC"/>
    <w:multiLevelType w:val="hybridMultilevel"/>
    <w:tmpl w:val="F10E5A9A"/>
    <w:lvl w:ilvl="0" w:tplc="1DBE7070">
      <w:numFmt w:val="bullet"/>
      <w:lvlText w:val="–"/>
      <w:lvlJc w:val="left"/>
      <w:pPr>
        <w:ind w:left="1494" w:hanging="360"/>
      </w:pPr>
      <w:rPr>
        <w:rFonts w:ascii="Arial" w:eastAsiaTheme="minorHAnsi" w:hAnsi="Arial" w:cs="Arial" w:hint="default"/>
      </w:rPr>
    </w:lvl>
    <w:lvl w:ilvl="1" w:tplc="0C090003" w:tentative="1">
      <w:start w:val="1"/>
      <w:numFmt w:val="bullet"/>
      <w:lvlText w:val="o"/>
      <w:lvlJc w:val="left"/>
      <w:pPr>
        <w:ind w:left="2214" w:hanging="360"/>
      </w:pPr>
      <w:rPr>
        <w:rFonts w:ascii="Courier New" w:hAnsi="Courier New" w:cs="Courier New" w:hint="default"/>
      </w:rPr>
    </w:lvl>
    <w:lvl w:ilvl="2" w:tplc="0C090005" w:tentative="1">
      <w:start w:val="1"/>
      <w:numFmt w:val="bullet"/>
      <w:lvlText w:val=""/>
      <w:lvlJc w:val="left"/>
      <w:pPr>
        <w:ind w:left="2934" w:hanging="360"/>
      </w:pPr>
      <w:rPr>
        <w:rFonts w:ascii="Wingdings" w:hAnsi="Wingdings" w:hint="default"/>
      </w:rPr>
    </w:lvl>
    <w:lvl w:ilvl="3" w:tplc="0C090001" w:tentative="1">
      <w:start w:val="1"/>
      <w:numFmt w:val="bullet"/>
      <w:lvlText w:val=""/>
      <w:lvlJc w:val="left"/>
      <w:pPr>
        <w:ind w:left="3654" w:hanging="360"/>
      </w:pPr>
      <w:rPr>
        <w:rFonts w:ascii="Symbol" w:hAnsi="Symbol" w:hint="default"/>
      </w:rPr>
    </w:lvl>
    <w:lvl w:ilvl="4" w:tplc="0C090003" w:tentative="1">
      <w:start w:val="1"/>
      <w:numFmt w:val="bullet"/>
      <w:lvlText w:val="o"/>
      <w:lvlJc w:val="left"/>
      <w:pPr>
        <w:ind w:left="4374" w:hanging="360"/>
      </w:pPr>
      <w:rPr>
        <w:rFonts w:ascii="Courier New" w:hAnsi="Courier New" w:cs="Courier New" w:hint="default"/>
      </w:rPr>
    </w:lvl>
    <w:lvl w:ilvl="5" w:tplc="0C090005" w:tentative="1">
      <w:start w:val="1"/>
      <w:numFmt w:val="bullet"/>
      <w:lvlText w:val=""/>
      <w:lvlJc w:val="left"/>
      <w:pPr>
        <w:ind w:left="5094" w:hanging="360"/>
      </w:pPr>
      <w:rPr>
        <w:rFonts w:ascii="Wingdings" w:hAnsi="Wingdings" w:hint="default"/>
      </w:rPr>
    </w:lvl>
    <w:lvl w:ilvl="6" w:tplc="0C090001" w:tentative="1">
      <w:start w:val="1"/>
      <w:numFmt w:val="bullet"/>
      <w:lvlText w:val=""/>
      <w:lvlJc w:val="left"/>
      <w:pPr>
        <w:ind w:left="5814" w:hanging="360"/>
      </w:pPr>
      <w:rPr>
        <w:rFonts w:ascii="Symbol" w:hAnsi="Symbol" w:hint="default"/>
      </w:rPr>
    </w:lvl>
    <w:lvl w:ilvl="7" w:tplc="0C090003" w:tentative="1">
      <w:start w:val="1"/>
      <w:numFmt w:val="bullet"/>
      <w:lvlText w:val="o"/>
      <w:lvlJc w:val="left"/>
      <w:pPr>
        <w:ind w:left="6534" w:hanging="360"/>
      </w:pPr>
      <w:rPr>
        <w:rFonts w:ascii="Courier New" w:hAnsi="Courier New" w:cs="Courier New" w:hint="default"/>
      </w:rPr>
    </w:lvl>
    <w:lvl w:ilvl="8" w:tplc="0C090005" w:tentative="1">
      <w:start w:val="1"/>
      <w:numFmt w:val="bullet"/>
      <w:lvlText w:val=""/>
      <w:lvlJc w:val="left"/>
      <w:pPr>
        <w:ind w:left="7254" w:hanging="360"/>
      </w:pPr>
      <w:rPr>
        <w:rFonts w:ascii="Wingdings" w:hAnsi="Wingdings" w:hint="default"/>
      </w:rPr>
    </w:lvl>
  </w:abstractNum>
  <w:abstractNum w:abstractNumId="12" w15:restartNumberingAfterBreak="0">
    <w:nsid w:val="602F2B00"/>
    <w:multiLevelType w:val="hybridMultilevel"/>
    <w:tmpl w:val="6DB2C96E"/>
    <w:lvl w:ilvl="0" w:tplc="FFFFFFFF">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605F56A5"/>
    <w:multiLevelType w:val="hybridMultilevel"/>
    <w:tmpl w:val="F6825B6C"/>
    <w:lvl w:ilvl="0" w:tplc="0C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64542708"/>
    <w:multiLevelType w:val="multilevel"/>
    <w:tmpl w:val="F61AF9DE"/>
    <w:lvl w:ilvl="0">
      <w:start w:val="3"/>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lvlText w:val="%1.%2.%3"/>
      <w:lvlJc w:val="left"/>
      <w:pPr>
        <w:ind w:left="1080" w:hanging="720"/>
      </w:p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5" w15:restartNumberingAfterBreak="0">
    <w:nsid w:val="680962E7"/>
    <w:multiLevelType w:val="hybridMultilevel"/>
    <w:tmpl w:val="6DB2C96E"/>
    <w:lvl w:ilvl="0" w:tplc="0C090019">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691C2D0D"/>
    <w:multiLevelType w:val="hybridMultilevel"/>
    <w:tmpl w:val="B92C44D8"/>
    <w:lvl w:ilvl="0" w:tplc="45CC144A">
      <w:start w:val="201"/>
      <w:numFmt w:val="bullet"/>
      <w:lvlText w:val=""/>
      <w:lvlJc w:val="left"/>
      <w:pPr>
        <w:ind w:left="720" w:hanging="360"/>
      </w:pPr>
      <w:rPr>
        <w:rFonts w:ascii="Wingdings" w:eastAsiaTheme="minorHAnsi" w:hAnsi="Wingdings"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6B723099"/>
    <w:multiLevelType w:val="hybridMultilevel"/>
    <w:tmpl w:val="948644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6ED22F9C"/>
    <w:multiLevelType w:val="hybridMultilevel"/>
    <w:tmpl w:val="132E507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6F043693"/>
    <w:multiLevelType w:val="hybridMultilevel"/>
    <w:tmpl w:val="F2346E68"/>
    <w:lvl w:ilvl="0" w:tplc="FFFFFFFF">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70791B88"/>
    <w:multiLevelType w:val="hybridMultilevel"/>
    <w:tmpl w:val="3E2A5AA2"/>
    <w:lvl w:ilvl="0" w:tplc="F95E37D4">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713840C4"/>
    <w:multiLevelType w:val="hybridMultilevel"/>
    <w:tmpl w:val="928EC820"/>
    <w:lvl w:ilvl="0" w:tplc="0C090001">
      <w:start w:val="1"/>
      <w:numFmt w:val="bullet"/>
      <w:lvlText w:val=""/>
      <w:lvlJc w:val="left"/>
      <w:pPr>
        <w:ind w:left="720" w:hanging="360"/>
      </w:pPr>
      <w:rPr>
        <w:rFonts w:ascii="Symbol" w:hAnsi="Symbol" w:hint="default"/>
        <w:sz w:val="22"/>
        <w:szCs w:val="22"/>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72631B8B"/>
    <w:multiLevelType w:val="hybridMultilevel"/>
    <w:tmpl w:val="52784EC0"/>
    <w:lvl w:ilvl="0" w:tplc="0572697C">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73D7547E"/>
    <w:multiLevelType w:val="hybridMultilevel"/>
    <w:tmpl w:val="C900B700"/>
    <w:lvl w:ilvl="0" w:tplc="28DCED86">
      <w:numFmt w:val="bullet"/>
      <w:lvlText w:val="–"/>
      <w:lvlJc w:val="left"/>
      <w:pPr>
        <w:ind w:left="720" w:hanging="360"/>
      </w:pPr>
      <w:rPr>
        <w:rFonts w:ascii="Arial" w:eastAsiaTheme="minorHAnsi"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75FD2C1B"/>
    <w:multiLevelType w:val="hybridMultilevel"/>
    <w:tmpl w:val="73B09F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7A223BFE"/>
    <w:multiLevelType w:val="hybridMultilevel"/>
    <w:tmpl w:val="94E466B8"/>
    <w:lvl w:ilvl="0" w:tplc="AFBEB28E">
      <w:start w:val="3"/>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98999926">
    <w:abstractNumId w:val="10"/>
  </w:num>
  <w:num w:numId="2" w16cid:durableId="15739266">
    <w:abstractNumId w:val="4"/>
  </w:num>
  <w:num w:numId="3" w16cid:durableId="423503480">
    <w:abstractNumId w:val="1"/>
  </w:num>
  <w:num w:numId="4" w16cid:durableId="1934169560">
    <w:abstractNumId w:val="16"/>
  </w:num>
  <w:num w:numId="5" w16cid:durableId="505100756">
    <w:abstractNumId w:val="5"/>
  </w:num>
  <w:num w:numId="6" w16cid:durableId="95905394">
    <w:abstractNumId w:val="24"/>
  </w:num>
  <w:num w:numId="7" w16cid:durableId="16587637">
    <w:abstractNumId w:val="22"/>
  </w:num>
  <w:num w:numId="8" w16cid:durableId="705328772">
    <w:abstractNumId w:val="20"/>
  </w:num>
  <w:num w:numId="9" w16cid:durableId="1605991851">
    <w:abstractNumId w:val="2"/>
  </w:num>
  <w:num w:numId="10" w16cid:durableId="1687563202">
    <w:abstractNumId w:val="21"/>
  </w:num>
  <w:num w:numId="11" w16cid:durableId="1837379756">
    <w:abstractNumId w:val="15"/>
  </w:num>
  <w:num w:numId="12" w16cid:durableId="1339504320">
    <w:abstractNumId w:val="18"/>
  </w:num>
  <w:num w:numId="13" w16cid:durableId="2097093934">
    <w:abstractNumId w:val="3"/>
  </w:num>
  <w:num w:numId="14" w16cid:durableId="86855374">
    <w:abstractNumId w:val="14"/>
  </w:num>
  <w:num w:numId="15" w16cid:durableId="690885634">
    <w:abstractNumId w:val="25"/>
  </w:num>
  <w:num w:numId="16" w16cid:durableId="1208763840">
    <w:abstractNumId w:val="11"/>
  </w:num>
  <w:num w:numId="17" w16cid:durableId="1013265498">
    <w:abstractNumId w:val="6"/>
  </w:num>
  <w:num w:numId="18" w16cid:durableId="1010378124">
    <w:abstractNumId w:val="23"/>
  </w:num>
  <w:num w:numId="19" w16cid:durableId="76023597">
    <w:abstractNumId w:val="13"/>
  </w:num>
  <w:num w:numId="20" w16cid:durableId="2132476994">
    <w:abstractNumId w:val="9"/>
  </w:num>
  <w:num w:numId="21" w16cid:durableId="822552319">
    <w:abstractNumId w:val="19"/>
  </w:num>
  <w:num w:numId="22" w16cid:durableId="948045390">
    <w:abstractNumId w:val="0"/>
  </w:num>
  <w:num w:numId="23" w16cid:durableId="1224487803">
    <w:abstractNumId w:val="12"/>
  </w:num>
  <w:num w:numId="24" w16cid:durableId="216210808">
    <w:abstractNumId w:val="8"/>
  </w:num>
  <w:num w:numId="25" w16cid:durableId="1675262005">
    <w:abstractNumId w:val="17"/>
  </w:num>
  <w:num w:numId="26" w16cid:durableId="1349911693">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readOnly" w:enforcement="1" w:cryptProviderType="rsaAES" w:cryptAlgorithmClass="hash" w:cryptAlgorithmType="typeAny" w:cryptAlgorithmSid="14" w:cryptSpinCount="100000" w:hash="ZwKFdjJPAVWutkmgxsIBmF9Sizkya5a6Tudt0oe9j2OBdWNiaflFnuphPw7dmCxU9vgGElcTwYh93Rml5lgTNg==" w:salt="T4FjK/c7fKpsHh7mObD9xQ=="/>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54DF"/>
    <w:rsid w:val="000008FD"/>
    <w:rsid w:val="000035B7"/>
    <w:rsid w:val="00003D54"/>
    <w:rsid w:val="00004D27"/>
    <w:rsid w:val="00006122"/>
    <w:rsid w:val="000063C4"/>
    <w:rsid w:val="00007321"/>
    <w:rsid w:val="0001021A"/>
    <w:rsid w:val="0001067A"/>
    <w:rsid w:val="00012601"/>
    <w:rsid w:val="00012662"/>
    <w:rsid w:val="00013E9C"/>
    <w:rsid w:val="00014401"/>
    <w:rsid w:val="00015A1B"/>
    <w:rsid w:val="0001622A"/>
    <w:rsid w:val="000167E1"/>
    <w:rsid w:val="000169E1"/>
    <w:rsid w:val="000171EE"/>
    <w:rsid w:val="00017686"/>
    <w:rsid w:val="0002007A"/>
    <w:rsid w:val="000204E0"/>
    <w:rsid w:val="0002054F"/>
    <w:rsid w:val="00020810"/>
    <w:rsid w:val="000244FE"/>
    <w:rsid w:val="0002462A"/>
    <w:rsid w:val="00024B1B"/>
    <w:rsid w:val="00025225"/>
    <w:rsid w:val="000264D5"/>
    <w:rsid w:val="000272E8"/>
    <w:rsid w:val="00027E36"/>
    <w:rsid w:val="00030854"/>
    <w:rsid w:val="00031E2D"/>
    <w:rsid w:val="00032134"/>
    <w:rsid w:val="00032914"/>
    <w:rsid w:val="000350D5"/>
    <w:rsid w:val="00035557"/>
    <w:rsid w:val="00035EE9"/>
    <w:rsid w:val="00037E0D"/>
    <w:rsid w:val="00040214"/>
    <w:rsid w:val="000410DA"/>
    <w:rsid w:val="0004155C"/>
    <w:rsid w:val="00042567"/>
    <w:rsid w:val="00042C51"/>
    <w:rsid w:val="00042F70"/>
    <w:rsid w:val="00044434"/>
    <w:rsid w:val="000447F0"/>
    <w:rsid w:val="00044E55"/>
    <w:rsid w:val="00045A0B"/>
    <w:rsid w:val="00046800"/>
    <w:rsid w:val="0004690D"/>
    <w:rsid w:val="00046BC4"/>
    <w:rsid w:val="00050B8F"/>
    <w:rsid w:val="00050D0B"/>
    <w:rsid w:val="00051E3C"/>
    <w:rsid w:val="0005233E"/>
    <w:rsid w:val="000526B6"/>
    <w:rsid w:val="00052830"/>
    <w:rsid w:val="00053F6D"/>
    <w:rsid w:val="00056218"/>
    <w:rsid w:val="00056312"/>
    <w:rsid w:val="000563FD"/>
    <w:rsid w:val="00057014"/>
    <w:rsid w:val="000574F9"/>
    <w:rsid w:val="00057B03"/>
    <w:rsid w:val="00057DFD"/>
    <w:rsid w:val="000607B6"/>
    <w:rsid w:val="0006098B"/>
    <w:rsid w:val="00060DD3"/>
    <w:rsid w:val="00062392"/>
    <w:rsid w:val="000625A8"/>
    <w:rsid w:val="00062AB6"/>
    <w:rsid w:val="00062B73"/>
    <w:rsid w:val="00063C9C"/>
    <w:rsid w:val="00063CC0"/>
    <w:rsid w:val="0006423B"/>
    <w:rsid w:val="0006560C"/>
    <w:rsid w:val="00066062"/>
    <w:rsid w:val="000661DE"/>
    <w:rsid w:val="000664D3"/>
    <w:rsid w:val="00066AE9"/>
    <w:rsid w:val="00066F78"/>
    <w:rsid w:val="0006727C"/>
    <w:rsid w:val="00067611"/>
    <w:rsid w:val="00067A0A"/>
    <w:rsid w:val="00070147"/>
    <w:rsid w:val="00070AE0"/>
    <w:rsid w:val="00071990"/>
    <w:rsid w:val="00072052"/>
    <w:rsid w:val="00072B97"/>
    <w:rsid w:val="00073DFA"/>
    <w:rsid w:val="00073E7C"/>
    <w:rsid w:val="000758E2"/>
    <w:rsid w:val="00075A87"/>
    <w:rsid w:val="00076717"/>
    <w:rsid w:val="00081D2E"/>
    <w:rsid w:val="00081EB1"/>
    <w:rsid w:val="000822F7"/>
    <w:rsid w:val="00082BB2"/>
    <w:rsid w:val="00082D6E"/>
    <w:rsid w:val="00082DEA"/>
    <w:rsid w:val="0008465C"/>
    <w:rsid w:val="00084EC4"/>
    <w:rsid w:val="000856E5"/>
    <w:rsid w:val="000860C5"/>
    <w:rsid w:val="00086785"/>
    <w:rsid w:val="00087397"/>
    <w:rsid w:val="000902FA"/>
    <w:rsid w:val="000917D3"/>
    <w:rsid w:val="00091C38"/>
    <w:rsid w:val="00093538"/>
    <w:rsid w:val="00093727"/>
    <w:rsid w:val="00093E42"/>
    <w:rsid w:val="00093EB5"/>
    <w:rsid w:val="00093F8D"/>
    <w:rsid w:val="00094CB4"/>
    <w:rsid w:val="00097710"/>
    <w:rsid w:val="000A0680"/>
    <w:rsid w:val="000A0DF7"/>
    <w:rsid w:val="000A1B26"/>
    <w:rsid w:val="000A292C"/>
    <w:rsid w:val="000A29B6"/>
    <w:rsid w:val="000A31B8"/>
    <w:rsid w:val="000A3D17"/>
    <w:rsid w:val="000A3F48"/>
    <w:rsid w:val="000A3FCD"/>
    <w:rsid w:val="000A5003"/>
    <w:rsid w:val="000A6EFA"/>
    <w:rsid w:val="000A7782"/>
    <w:rsid w:val="000B13B1"/>
    <w:rsid w:val="000B15FC"/>
    <w:rsid w:val="000B166A"/>
    <w:rsid w:val="000B226D"/>
    <w:rsid w:val="000B2F74"/>
    <w:rsid w:val="000B2F92"/>
    <w:rsid w:val="000B3625"/>
    <w:rsid w:val="000B44EE"/>
    <w:rsid w:val="000B4A9F"/>
    <w:rsid w:val="000B5345"/>
    <w:rsid w:val="000B5E5B"/>
    <w:rsid w:val="000B5F3D"/>
    <w:rsid w:val="000B659F"/>
    <w:rsid w:val="000B6A66"/>
    <w:rsid w:val="000B7E1B"/>
    <w:rsid w:val="000C0E03"/>
    <w:rsid w:val="000C2A4C"/>
    <w:rsid w:val="000C2F22"/>
    <w:rsid w:val="000C2F31"/>
    <w:rsid w:val="000C30DC"/>
    <w:rsid w:val="000C33F1"/>
    <w:rsid w:val="000C35AC"/>
    <w:rsid w:val="000C3CFA"/>
    <w:rsid w:val="000C4291"/>
    <w:rsid w:val="000C4CE4"/>
    <w:rsid w:val="000C5062"/>
    <w:rsid w:val="000C6619"/>
    <w:rsid w:val="000C68F4"/>
    <w:rsid w:val="000C696A"/>
    <w:rsid w:val="000C7A4F"/>
    <w:rsid w:val="000D0F8C"/>
    <w:rsid w:val="000D2C3E"/>
    <w:rsid w:val="000D4D53"/>
    <w:rsid w:val="000D51EC"/>
    <w:rsid w:val="000D61C2"/>
    <w:rsid w:val="000D63AC"/>
    <w:rsid w:val="000D7053"/>
    <w:rsid w:val="000D7842"/>
    <w:rsid w:val="000E0496"/>
    <w:rsid w:val="000E0C21"/>
    <w:rsid w:val="000E0E78"/>
    <w:rsid w:val="000E15B8"/>
    <w:rsid w:val="000E1B82"/>
    <w:rsid w:val="000E1DC4"/>
    <w:rsid w:val="000E26F6"/>
    <w:rsid w:val="000E285C"/>
    <w:rsid w:val="000E4157"/>
    <w:rsid w:val="000E415B"/>
    <w:rsid w:val="000E443F"/>
    <w:rsid w:val="000E4DB4"/>
    <w:rsid w:val="000E63EE"/>
    <w:rsid w:val="000F0FD6"/>
    <w:rsid w:val="000F1A64"/>
    <w:rsid w:val="000F1C96"/>
    <w:rsid w:val="000F2139"/>
    <w:rsid w:val="000F3399"/>
    <w:rsid w:val="000F3A7E"/>
    <w:rsid w:val="000F3F9C"/>
    <w:rsid w:val="000F4C96"/>
    <w:rsid w:val="000F5276"/>
    <w:rsid w:val="000F5CCE"/>
    <w:rsid w:val="000F5D8F"/>
    <w:rsid w:val="00100938"/>
    <w:rsid w:val="001014A1"/>
    <w:rsid w:val="001015C7"/>
    <w:rsid w:val="00102CB0"/>
    <w:rsid w:val="00103159"/>
    <w:rsid w:val="001032B3"/>
    <w:rsid w:val="001038A7"/>
    <w:rsid w:val="00103FE5"/>
    <w:rsid w:val="00105BAA"/>
    <w:rsid w:val="00105F73"/>
    <w:rsid w:val="00106A60"/>
    <w:rsid w:val="0010784B"/>
    <w:rsid w:val="00111B50"/>
    <w:rsid w:val="001134B6"/>
    <w:rsid w:val="00113660"/>
    <w:rsid w:val="00113E8A"/>
    <w:rsid w:val="00113EAB"/>
    <w:rsid w:val="0011548B"/>
    <w:rsid w:val="00116429"/>
    <w:rsid w:val="00116EE9"/>
    <w:rsid w:val="00120A5E"/>
    <w:rsid w:val="00121EFC"/>
    <w:rsid w:val="001226DA"/>
    <w:rsid w:val="001230E5"/>
    <w:rsid w:val="00123460"/>
    <w:rsid w:val="001251F7"/>
    <w:rsid w:val="00127B41"/>
    <w:rsid w:val="00127D4A"/>
    <w:rsid w:val="0013008C"/>
    <w:rsid w:val="00132F2A"/>
    <w:rsid w:val="00133C3A"/>
    <w:rsid w:val="0013426E"/>
    <w:rsid w:val="001344BD"/>
    <w:rsid w:val="00136AAB"/>
    <w:rsid w:val="0013746A"/>
    <w:rsid w:val="001376D6"/>
    <w:rsid w:val="0013780C"/>
    <w:rsid w:val="001417F0"/>
    <w:rsid w:val="00141DC8"/>
    <w:rsid w:val="001426F9"/>
    <w:rsid w:val="00143813"/>
    <w:rsid w:val="0014403F"/>
    <w:rsid w:val="0014488D"/>
    <w:rsid w:val="00144D17"/>
    <w:rsid w:val="00145104"/>
    <w:rsid w:val="0014539F"/>
    <w:rsid w:val="001466F2"/>
    <w:rsid w:val="00146E02"/>
    <w:rsid w:val="00147170"/>
    <w:rsid w:val="00147439"/>
    <w:rsid w:val="00147E78"/>
    <w:rsid w:val="001506C2"/>
    <w:rsid w:val="00150DDF"/>
    <w:rsid w:val="001517C1"/>
    <w:rsid w:val="00151E48"/>
    <w:rsid w:val="0015303A"/>
    <w:rsid w:val="00153123"/>
    <w:rsid w:val="00153612"/>
    <w:rsid w:val="00153B80"/>
    <w:rsid w:val="001544DD"/>
    <w:rsid w:val="00154E11"/>
    <w:rsid w:val="00154F3B"/>
    <w:rsid w:val="0015654F"/>
    <w:rsid w:val="001570A4"/>
    <w:rsid w:val="001571F1"/>
    <w:rsid w:val="001574F0"/>
    <w:rsid w:val="001574F8"/>
    <w:rsid w:val="00160FC9"/>
    <w:rsid w:val="00161DC1"/>
    <w:rsid w:val="00162888"/>
    <w:rsid w:val="001629D1"/>
    <w:rsid w:val="001630E8"/>
    <w:rsid w:val="001634E0"/>
    <w:rsid w:val="001654D5"/>
    <w:rsid w:val="001659D2"/>
    <w:rsid w:val="00166AC7"/>
    <w:rsid w:val="00166B54"/>
    <w:rsid w:val="0016718F"/>
    <w:rsid w:val="00167559"/>
    <w:rsid w:val="0017080D"/>
    <w:rsid w:val="001716D2"/>
    <w:rsid w:val="001728E0"/>
    <w:rsid w:val="00172B54"/>
    <w:rsid w:val="0017333A"/>
    <w:rsid w:val="00174C60"/>
    <w:rsid w:val="00174EB8"/>
    <w:rsid w:val="0017541F"/>
    <w:rsid w:val="00177324"/>
    <w:rsid w:val="00177CA2"/>
    <w:rsid w:val="001801AA"/>
    <w:rsid w:val="00180979"/>
    <w:rsid w:val="0018106E"/>
    <w:rsid w:val="00184A2E"/>
    <w:rsid w:val="00185A02"/>
    <w:rsid w:val="001865B5"/>
    <w:rsid w:val="00187441"/>
    <w:rsid w:val="001875B8"/>
    <w:rsid w:val="00187ACB"/>
    <w:rsid w:val="00191564"/>
    <w:rsid w:val="001916FD"/>
    <w:rsid w:val="00192085"/>
    <w:rsid w:val="0019231E"/>
    <w:rsid w:val="00192F37"/>
    <w:rsid w:val="0019585A"/>
    <w:rsid w:val="00195BBC"/>
    <w:rsid w:val="00196F47"/>
    <w:rsid w:val="001972EC"/>
    <w:rsid w:val="001974E0"/>
    <w:rsid w:val="001975D2"/>
    <w:rsid w:val="001977BF"/>
    <w:rsid w:val="00197A3A"/>
    <w:rsid w:val="001A07C1"/>
    <w:rsid w:val="001A1808"/>
    <w:rsid w:val="001A292C"/>
    <w:rsid w:val="001A30C2"/>
    <w:rsid w:val="001A4970"/>
    <w:rsid w:val="001A5939"/>
    <w:rsid w:val="001A60E5"/>
    <w:rsid w:val="001A683E"/>
    <w:rsid w:val="001A6FC6"/>
    <w:rsid w:val="001A73C6"/>
    <w:rsid w:val="001A7EB4"/>
    <w:rsid w:val="001B08BB"/>
    <w:rsid w:val="001B0AE5"/>
    <w:rsid w:val="001B0F02"/>
    <w:rsid w:val="001B1BE7"/>
    <w:rsid w:val="001B24FB"/>
    <w:rsid w:val="001B25EB"/>
    <w:rsid w:val="001B2981"/>
    <w:rsid w:val="001B3F0E"/>
    <w:rsid w:val="001B4651"/>
    <w:rsid w:val="001B59F2"/>
    <w:rsid w:val="001B5A5D"/>
    <w:rsid w:val="001B5E69"/>
    <w:rsid w:val="001B5FFB"/>
    <w:rsid w:val="001B69AD"/>
    <w:rsid w:val="001B69FA"/>
    <w:rsid w:val="001B713E"/>
    <w:rsid w:val="001B760D"/>
    <w:rsid w:val="001B79DF"/>
    <w:rsid w:val="001C01B1"/>
    <w:rsid w:val="001C0728"/>
    <w:rsid w:val="001C1050"/>
    <w:rsid w:val="001C139F"/>
    <w:rsid w:val="001C15EA"/>
    <w:rsid w:val="001C19B6"/>
    <w:rsid w:val="001C1BEA"/>
    <w:rsid w:val="001C32D6"/>
    <w:rsid w:val="001C384C"/>
    <w:rsid w:val="001C3AFE"/>
    <w:rsid w:val="001C4180"/>
    <w:rsid w:val="001C4F58"/>
    <w:rsid w:val="001C50A0"/>
    <w:rsid w:val="001C51AD"/>
    <w:rsid w:val="001C5A06"/>
    <w:rsid w:val="001C60AE"/>
    <w:rsid w:val="001C662E"/>
    <w:rsid w:val="001C67D0"/>
    <w:rsid w:val="001C6FDF"/>
    <w:rsid w:val="001C7252"/>
    <w:rsid w:val="001C7684"/>
    <w:rsid w:val="001C775E"/>
    <w:rsid w:val="001C7854"/>
    <w:rsid w:val="001C7BA0"/>
    <w:rsid w:val="001D096F"/>
    <w:rsid w:val="001D159B"/>
    <w:rsid w:val="001D2A8C"/>
    <w:rsid w:val="001D2F59"/>
    <w:rsid w:val="001D4188"/>
    <w:rsid w:val="001D4A81"/>
    <w:rsid w:val="001D675B"/>
    <w:rsid w:val="001D73AF"/>
    <w:rsid w:val="001D7454"/>
    <w:rsid w:val="001E00BC"/>
    <w:rsid w:val="001E0362"/>
    <w:rsid w:val="001E062A"/>
    <w:rsid w:val="001E0E86"/>
    <w:rsid w:val="001E1206"/>
    <w:rsid w:val="001E1EFB"/>
    <w:rsid w:val="001E4A12"/>
    <w:rsid w:val="001E4AB9"/>
    <w:rsid w:val="001E535A"/>
    <w:rsid w:val="001E5EFE"/>
    <w:rsid w:val="001E63FB"/>
    <w:rsid w:val="001E7A27"/>
    <w:rsid w:val="001E7A42"/>
    <w:rsid w:val="001F0418"/>
    <w:rsid w:val="001F1378"/>
    <w:rsid w:val="001F3497"/>
    <w:rsid w:val="001F3568"/>
    <w:rsid w:val="001F3ACB"/>
    <w:rsid w:val="001F3BD8"/>
    <w:rsid w:val="001F40A8"/>
    <w:rsid w:val="001F4843"/>
    <w:rsid w:val="001F4CFD"/>
    <w:rsid w:val="001F4E24"/>
    <w:rsid w:val="001F4FAE"/>
    <w:rsid w:val="001F525D"/>
    <w:rsid w:val="001F5B49"/>
    <w:rsid w:val="001F6012"/>
    <w:rsid w:val="001F643A"/>
    <w:rsid w:val="001F7E05"/>
    <w:rsid w:val="00200976"/>
    <w:rsid w:val="002010B4"/>
    <w:rsid w:val="00201538"/>
    <w:rsid w:val="00203101"/>
    <w:rsid w:val="002033BD"/>
    <w:rsid w:val="002035D2"/>
    <w:rsid w:val="0020369C"/>
    <w:rsid w:val="0020644D"/>
    <w:rsid w:val="00206591"/>
    <w:rsid w:val="00206BA3"/>
    <w:rsid w:val="00207B6A"/>
    <w:rsid w:val="00207CD5"/>
    <w:rsid w:val="00210D10"/>
    <w:rsid w:val="00211E67"/>
    <w:rsid w:val="00212E15"/>
    <w:rsid w:val="00213032"/>
    <w:rsid w:val="002132D9"/>
    <w:rsid w:val="002143AB"/>
    <w:rsid w:val="002151F1"/>
    <w:rsid w:val="0021543D"/>
    <w:rsid w:val="00215F16"/>
    <w:rsid w:val="002169CB"/>
    <w:rsid w:val="00216A54"/>
    <w:rsid w:val="00216CC4"/>
    <w:rsid w:val="00216E02"/>
    <w:rsid w:val="00217DE3"/>
    <w:rsid w:val="00220827"/>
    <w:rsid w:val="00220B77"/>
    <w:rsid w:val="0022154E"/>
    <w:rsid w:val="00221744"/>
    <w:rsid w:val="002230AB"/>
    <w:rsid w:val="00223598"/>
    <w:rsid w:val="00224244"/>
    <w:rsid w:val="00224450"/>
    <w:rsid w:val="00225E1F"/>
    <w:rsid w:val="002278F6"/>
    <w:rsid w:val="00230203"/>
    <w:rsid w:val="002309E7"/>
    <w:rsid w:val="00230AFB"/>
    <w:rsid w:val="00232DA4"/>
    <w:rsid w:val="00233379"/>
    <w:rsid w:val="002339F0"/>
    <w:rsid w:val="002343A5"/>
    <w:rsid w:val="00234516"/>
    <w:rsid w:val="00236349"/>
    <w:rsid w:val="00240158"/>
    <w:rsid w:val="00240D9D"/>
    <w:rsid w:val="00240E18"/>
    <w:rsid w:val="00241EC5"/>
    <w:rsid w:val="002422BD"/>
    <w:rsid w:val="00242885"/>
    <w:rsid w:val="0024330D"/>
    <w:rsid w:val="00243D51"/>
    <w:rsid w:val="00244206"/>
    <w:rsid w:val="00244CED"/>
    <w:rsid w:val="002452BB"/>
    <w:rsid w:val="002460C0"/>
    <w:rsid w:val="00246FED"/>
    <w:rsid w:val="0024705A"/>
    <w:rsid w:val="002470D2"/>
    <w:rsid w:val="00247AA5"/>
    <w:rsid w:val="00247F6D"/>
    <w:rsid w:val="002508C0"/>
    <w:rsid w:val="00251B79"/>
    <w:rsid w:val="00252925"/>
    <w:rsid w:val="0025294D"/>
    <w:rsid w:val="002547A5"/>
    <w:rsid w:val="002551F9"/>
    <w:rsid w:val="00255443"/>
    <w:rsid w:val="002557CE"/>
    <w:rsid w:val="00256203"/>
    <w:rsid w:val="00256F78"/>
    <w:rsid w:val="0026099E"/>
    <w:rsid w:val="00261965"/>
    <w:rsid w:val="00261A18"/>
    <w:rsid w:val="00261E9C"/>
    <w:rsid w:val="00263A9F"/>
    <w:rsid w:val="00264220"/>
    <w:rsid w:val="002646FA"/>
    <w:rsid w:val="0026481D"/>
    <w:rsid w:val="00264993"/>
    <w:rsid w:val="00265035"/>
    <w:rsid w:val="002654A0"/>
    <w:rsid w:val="0026570F"/>
    <w:rsid w:val="00265D75"/>
    <w:rsid w:val="0027033C"/>
    <w:rsid w:val="00270EDD"/>
    <w:rsid w:val="002714E6"/>
    <w:rsid w:val="00271D33"/>
    <w:rsid w:val="002722DA"/>
    <w:rsid w:val="00273941"/>
    <w:rsid w:val="00273FF7"/>
    <w:rsid w:val="00274242"/>
    <w:rsid w:val="002749C1"/>
    <w:rsid w:val="00274AC9"/>
    <w:rsid w:val="00274FC4"/>
    <w:rsid w:val="002752A8"/>
    <w:rsid w:val="00275E2D"/>
    <w:rsid w:val="00275E9B"/>
    <w:rsid w:val="00276910"/>
    <w:rsid w:val="00276E7F"/>
    <w:rsid w:val="00276F66"/>
    <w:rsid w:val="002772D7"/>
    <w:rsid w:val="00277772"/>
    <w:rsid w:val="002815C5"/>
    <w:rsid w:val="00281B1B"/>
    <w:rsid w:val="00281E1A"/>
    <w:rsid w:val="00282F3C"/>
    <w:rsid w:val="00284022"/>
    <w:rsid w:val="00284A45"/>
    <w:rsid w:val="002854E3"/>
    <w:rsid w:val="002871A2"/>
    <w:rsid w:val="002875BF"/>
    <w:rsid w:val="00292109"/>
    <w:rsid w:val="00292515"/>
    <w:rsid w:val="002947E8"/>
    <w:rsid w:val="0029565E"/>
    <w:rsid w:val="00295825"/>
    <w:rsid w:val="00296404"/>
    <w:rsid w:val="00297C01"/>
    <w:rsid w:val="00297D97"/>
    <w:rsid w:val="002A1E64"/>
    <w:rsid w:val="002A21FF"/>
    <w:rsid w:val="002A26AF"/>
    <w:rsid w:val="002A2B96"/>
    <w:rsid w:val="002A2DBB"/>
    <w:rsid w:val="002A3693"/>
    <w:rsid w:val="002A49FB"/>
    <w:rsid w:val="002A7232"/>
    <w:rsid w:val="002A72D3"/>
    <w:rsid w:val="002B07CB"/>
    <w:rsid w:val="002B2202"/>
    <w:rsid w:val="002B2736"/>
    <w:rsid w:val="002B34DA"/>
    <w:rsid w:val="002B35D3"/>
    <w:rsid w:val="002B5388"/>
    <w:rsid w:val="002B56CE"/>
    <w:rsid w:val="002B5730"/>
    <w:rsid w:val="002B5D6C"/>
    <w:rsid w:val="002C07F9"/>
    <w:rsid w:val="002C0907"/>
    <w:rsid w:val="002C164A"/>
    <w:rsid w:val="002C206E"/>
    <w:rsid w:val="002C41C4"/>
    <w:rsid w:val="002C6580"/>
    <w:rsid w:val="002C66A4"/>
    <w:rsid w:val="002C705A"/>
    <w:rsid w:val="002C7611"/>
    <w:rsid w:val="002D0BEC"/>
    <w:rsid w:val="002D1274"/>
    <w:rsid w:val="002D3128"/>
    <w:rsid w:val="002D49C2"/>
    <w:rsid w:val="002D4F48"/>
    <w:rsid w:val="002D54B8"/>
    <w:rsid w:val="002D59BF"/>
    <w:rsid w:val="002E0CA1"/>
    <w:rsid w:val="002E1A45"/>
    <w:rsid w:val="002E1F25"/>
    <w:rsid w:val="002E1FCA"/>
    <w:rsid w:val="002E25A9"/>
    <w:rsid w:val="002E3C4D"/>
    <w:rsid w:val="002E5C86"/>
    <w:rsid w:val="002E5D79"/>
    <w:rsid w:val="002E6032"/>
    <w:rsid w:val="002E6465"/>
    <w:rsid w:val="002E745A"/>
    <w:rsid w:val="002E79F9"/>
    <w:rsid w:val="002E7E39"/>
    <w:rsid w:val="002F048D"/>
    <w:rsid w:val="002F0A9F"/>
    <w:rsid w:val="002F1994"/>
    <w:rsid w:val="002F21B6"/>
    <w:rsid w:val="002F3721"/>
    <w:rsid w:val="002F3C26"/>
    <w:rsid w:val="002F5F17"/>
    <w:rsid w:val="002F7633"/>
    <w:rsid w:val="002F7733"/>
    <w:rsid w:val="002F780B"/>
    <w:rsid w:val="00301410"/>
    <w:rsid w:val="003018AE"/>
    <w:rsid w:val="00301BF4"/>
    <w:rsid w:val="00301E54"/>
    <w:rsid w:val="00301EAB"/>
    <w:rsid w:val="00301FA5"/>
    <w:rsid w:val="0030289C"/>
    <w:rsid w:val="00303248"/>
    <w:rsid w:val="00303ABF"/>
    <w:rsid w:val="0030429E"/>
    <w:rsid w:val="003048AD"/>
    <w:rsid w:val="00304AC6"/>
    <w:rsid w:val="00304FBE"/>
    <w:rsid w:val="0030731E"/>
    <w:rsid w:val="0030736B"/>
    <w:rsid w:val="0031019C"/>
    <w:rsid w:val="00310866"/>
    <w:rsid w:val="00311A00"/>
    <w:rsid w:val="003129A0"/>
    <w:rsid w:val="00312F57"/>
    <w:rsid w:val="00313AB8"/>
    <w:rsid w:val="003142C2"/>
    <w:rsid w:val="00314869"/>
    <w:rsid w:val="00314DAD"/>
    <w:rsid w:val="0031794B"/>
    <w:rsid w:val="00317F9E"/>
    <w:rsid w:val="0032096E"/>
    <w:rsid w:val="00321ECC"/>
    <w:rsid w:val="00322E0C"/>
    <w:rsid w:val="0032506E"/>
    <w:rsid w:val="003258D5"/>
    <w:rsid w:val="003264A6"/>
    <w:rsid w:val="00327683"/>
    <w:rsid w:val="00330020"/>
    <w:rsid w:val="00330039"/>
    <w:rsid w:val="00330AF1"/>
    <w:rsid w:val="0033252D"/>
    <w:rsid w:val="00332677"/>
    <w:rsid w:val="003335AA"/>
    <w:rsid w:val="003337B2"/>
    <w:rsid w:val="00333CED"/>
    <w:rsid w:val="00333E58"/>
    <w:rsid w:val="00335361"/>
    <w:rsid w:val="00335547"/>
    <w:rsid w:val="00336849"/>
    <w:rsid w:val="00336883"/>
    <w:rsid w:val="003368B8"/>
    <w:rsid w:val="0033694C"/>
    <w:rsid w:val="00341407"/>
    <w:rsid w:val="00341C41"/>
    <w:rsid w:val="0034273B"/>
    <w:rsid w:val="00343403"/>
    <w:rsid w:val="00343859"/>
    <w:rsid w:val="00343B4C"/>
    <w:rsid w:val="003457FD"/>
    <w:rsid w:val="00345839"/>
    <w:rsid w:val="00345D9C"/>
    <w:rsid w:val="00346657"/>
    <w:rsid w:val="00346EDB"/>
    <w:rsid w:val="00347173"/>
    <w:rsid w:val="003472E9"/>
    <w:rsid w:val="00347C03"/>
    <w:rsid w:val="00353B07"/>
    <w:rsid w:val="00354A83"/>
    <w:rsid w:val="00356082"/>
    <w:rsid w:val="00356520"/>
    <w:rsid w:val="00356F59"/>
    <w:rsid w:val="00357F28"/>
    <w:rsid w:val="00361C87"/>
    <w:rsid w:val="00362141"/>
    <w:rsid w:val="00363F47"/>
    <w:rsid w:val="00365175"/>
    <w:rsid w:val="00365913"/>
    <w:rsid w:val="00365A7C"/>
    <w:rsid w:val="00366590"/>
    <w:rsid w:val="003671B0"/>
    <w:rsid w:val="00370195"/>
    <w:rsid w:val="00370A74"/>
    <w:rsid w:val="00370C04"/>
    <w:rsid w:val="0037150A"/>
    <w:rsid w:val="0037174B"/>
    <w:rsid w:val="00371D58"/>
    <w:rsid w:val="00371F25"/>
    <w:rsid w:val="00371F4E"/>
    <w:rsid w:val="003726C7"/>
    <w:rsid w:val="00372D40"/>
    <w:rsid w:val="00373580"/>
    <w:rsid w:val="003743E1"/>
    <w:rsid w:val="00374C33"/>
    <w:rsid w:val="00374C80"/>
    <w:rsid w:val="00374FB1"/>
    <w:rsid w:val="00375D54"/>
    <w:rsid w:val="0037772C"/>
    <w:rsid w:val="00381C39"/>
    <w:rsid w:val="00381F7C"/>
    <w:rsid w:val="0038464B"/>
    <w:rsid w:val="00384C2B"/>
    <w:rsid w:val="00384D29"/>
    <w:rsid w:val="003851F9"/>
    <w:rsid w:val="00386394"/>
    <w:rsid w:val="00386C68"/>
    <w:rsid w:val="0038750B"/>
    <w:rsid w:val="0038796E"/>
    <w:rsid w:val="00387E6A"/>
    <w:rsid w:val="00387F71"/>
    <w:rsid w:val="0039125A"/>
    <w:rsid w:val="003925D8"/>
    <w:rsid w:val="003927E3"/>
    <w:rsid w:val="00392D1A"/>
    <w:rsid w:val="00394400"/>
    <w:rsid w:val="00394C7D"/>
    <w:rsid w:val="00395680"/>
    <w:rsid w:val="003960C1"/>
    <w:rsid w:val="00397031"/>
    <w:rsid w:val="003977B6"/>
    <w:rsid w:val="00397E8A"/>
    <w:rsid w:val="003A0356"/>
    <w:rsid w:val="003A135B"/>
    <w:rsid w:val="003A36E7"/>
    <w:rsid w:val="003A397A"/>
    <w:rsid w:val="003A3B4C"/>
    <w:rsid w:val="003A4541"/>
    <w:rsid w:val="003A4795"/>
    <w:rsid w:val="003A4B07"/>
    <w:rsid w:val="003A503F"/>
    <w:rsid w:val="003A51B2"/>
    <w:rsid w:val="003A5B21"/>
    <w:rsid w:val="003A6861"/>
    <w:rsid w:val="003A68B8"/>
    <w:rsid w:val="003A6F4C"/>
    <w:rsid w:val="003A786B"/>
    <w:rsid w:val="003A7CFD"/>
    <w:rsid w:val="003B0510"/>
    <w:rsid w:val="003B1C6D"/>
    <w:rsid w:val="003B333C"/>
    <w:rsid w:val="003B409C"/>
    <w:rsid w:val="003B5203"/>
    <w:rsid w:val="003B54C2"/>
    <w:rsid w:val="003B5A19"/>
    <w:rsid w:val="003B5B29"/>
    <w:rsid w:val="003B5C5B"/>
    <w:rsid w:val="003B65CE"/>
    <w:rsid w:val="003B67AA"/>
    <w:rsid w:val="003B6CE6"/>
    <w:rsid w:val="003B74B0"/>
    <w:rsid w:val="003B7B02"/>
    <w:rsid w:val="003C02FC"/>
    <w:rsid w:val="003C0B6A"/>
    <w:rsid w:val="003C0D34"/>
    <w:rsid w:val="003C0DCD"/>
    <w:rsid w:val="003C39D9"/>
    <w:rsid w:val="003C4721"/>
    <w:rsid w:val="003C5F7C"/>
    <w:rsid w:val="003C6409"/>
    <w:rsid w:val="003C6E4C"/>
    <w:rsid w:val="003C712E"/>
    <w:rsid w:val="003C7535"/>
    <w:rsid w:val="003D1F61"/>
    <w:rsid w:val="003D220F"/>
    <w:rsid w:val="003D2786"/>
    <w:rsid w:val="003D2FE9"/>
    <w:rsid w:val="003D3A14"/>
    <w:rsid w:val="003D5212"/>
    <w:rsid w:val="003D545F"/>
    <w:rsid w:val="003D5565"/>
    <w:rsid w:val="003D59DD"/>
    <w:rsid w:val="003D66A4"/>
    <w:rsid w:val="003D6F79"/>
    <w:rsid w:val="003D71B3"/>
    <w:rsid w:val="003D7E21"/>
    <w:rsid w:val="003E005A"/>
    <w:rsid w:val="003E1F1F"/>
    <w:rsid w:val="003E2813"/>
    <w:rsid w:val="003E350F"/>
    <w:rsid w:val="003E3F98"/>
    <w:rsid w:val="003E4C15"/>
    <w:rsid w:val="003E54E9"/>
    <w:rsid w:val="003E5EBC"/>
    <w:rsid w:val="003E6988"/>
    <w:rsid w:val="003F02F8"/>
    <w:rsid w:val="003F06A7"/>
    <w:rsid w:val="003F191B"/>
    <w:rsid w:val="003F208B"/>
    <w:rsid w:val="003F2403"/>
    <w:rsid w:val="003F276A"/>
    <w:rsid w:val="003F3244"/>
    <w:rsid w:val="003F39E5"/>
    <w:rsid w:val="003F4D1E"/>
    <w:rsid w:val="003F53AE"/>
    <w:rsid w:val="003F60D4"/>
    <w:rsid w:val="003F662E"/>
    <w:rsid w:val="003F70E5"/>
    <w:rsid w:val="003F7243"/>
    <w:rsid w:val="003F79EE"/>
    <w:rsid w:val="003F7A4C"/>
    <w:rsid w:val="0040000E"/>
    <w:rsid w:val="0040294E"/>
    <w:rsid w:val="00403A06"/>
    <w:rsid w:val="00404293"/>
    <w:rsid w:val="004045C4"/>
    <w:rsid w:val="0040479C"/>
    <w:rsid w:val="004054E8"/>
    <w:rsid w:val="00406120"/>
    <w:rsid w:val="004068EA"/>
    <w:rsid w:val="00412FC7"/>
    <w:rsid w:val="00414012"/>
    <w:rsid w:val="0041412E"/>
    <w:rsid w:val="00414A4F"/>
    <w:rsid w:val="00414D83"/>
    <w:rsid w:val="00415019"/>
    <w:rsid w:val="004155E8"/>
    <w:rsid w:val="00415AB1"/>
    <w:rsid w:val="00416502"/>
    <w:rsid w:val="00416723"/>
    <w:rsid w:val="00416A61"/>
    <w:rsid w:val="00416D73"/>
    <w:rsid w:val="004171EC"/>
    <w:rsid w:val="00420148"/>
    <w:rsid w:val="00421549"/>
    <w:rsid w:val="0042229A"/>
    <w:rsid w:val="00423645"/>
    <w:rsid w:val="00423A79"/>
    <w:rsid w:val="00423FBF"/>
    <w:rsid w:val="00424D51"/>
    <w:rsid w:val="00425007"/>
    <w:rsid w:val="004250C1"/>
    <w:rsid w:val="00425434"/>
    <w:rsid w:val="00426468"/>
    <w:rsid w:val="00426BF5"/>
    <w:rsid w:val="00426EC8"/>
    <w:rsid w:val="0042764E"/>
    <w:rsid w:val="00427DD5"/>
    <w:rsid w:val="00427F30"/>
    <w:rsid w:val="00430640"/>
    <w:rsid w:val="004314AE"/>
    <w:rsid w:val="004315B8"/>
    <w:rsid w:val="004325D0"/>
    <w:rsid w:val="004339FA"/>
    <w:rsid w:val="00433E70"/>
    <w:rsid w:val="00433F43"/>
    <w:rsid w:val="00435779"/>
    <w:rsid w:val="00435D88"/>
    <w:rsid w:val="00436855"/>
    <w:rsid w:val="004378C1"/>
    <w:rsid w:val="00437D1C"/>
    <w:rsid w:val="0044005C"/>
    <w:rsid w:val="00440FA8"/>
    <w:rsid w:val="0044135A"/>
    <w:rsid w:val="00441DB6"/>
    <w:rsid w:val="00442AF3"/>
    <w:rsid w:val="00443D43"/>
    <w:rsid w:val="00445556"/>
    <w:rsid w:val="0044680D"/>
    <w:rsid w:val="0044684C"/>
    <w:rsid w:val="00447743"/>
    <w:rsid w:val="00450411"/>
    <w:rsid w:val="0045262D"/>
    <w:rsid w:val="00456673"/>
    <w:rsid w:val="00457063"/>
    <w:rsid w:val="00457F45"/>
    <w:rsid w:val="004603BB"/>
    <w:rsid w:val="00461215"/>
    <w:rsid w:val="00461792"/>
    <w:rsid w:val="0046261F"/>
    <w:rsid w:val="004629D6"/>
    <w:rsid w:val="00462EF3"/>
    <w:rsid w:val="004631DA"/>
    <w:rsid w:val="00463E68"/>
    <w:rsid w:val="004641F8"/>
    <w:rsid w:val="0046510E"/>
    <w:rsid w:val="004663B2"/>
    <w:rsid w:val="00466663"/>
    <w:rsid w:val="00470127"/>
    <w:rsid w:val="00470E66"/>
    <w:rsid w:val="004713B5"/>
    <w:rsid w:val="004723A5"/>
    <w:rsid w:val="00473F64"/>
    <w:rsid w:val="004743D6"/>
    <w:rsid w:val="00474762"/>
    <w:rsid w:val="00474BC3"/>
    <w:rsid w:val="00475C7D"/>
    <w:rsid w:val="004766E4"/>
    <w:rsid w:val="004768DC"/>
    <w:rsid w:val="0047706D"/>
    <w:rsid w:val="004773D1"/>
    <w:rsid w:val="004774F8"/>
    <w:rsid w:val="0047792F"/>
    <w:rsid w:val="00477A3B"/>
    <w:rsid w:val="0048051A"/>
    <w:rsid w:val="00480659"/>
    <w:rsid w:val="00480AB6"/>
    <w:rsid w:val="00480B96"/>
    <w:rsid w:val="0048225A"/>
    <w:rsid w:val="004841C0"/>
    <w:rsid w:val="00484C99"/>
    <w:rsid w:val="004852B6"/>
    <w:rsid w:val="00485BDD"/>
    <w:rsid w:val="0048669F"/>
    <w:rsid w:val="0048731A"/>
    <w:rsid w:val="0048772B"/>
    <w:rsid w:val="00487803"/>
    <w:rsid w:val="00490656"/>
    <w:rsid w:val="00490D6F"/>
    <w:rsid w:val="004924EA"/>
    <w:rsid w:val="00492A0D"/>
    <w:rsid w:val="00494580"/>
    <w:rsid w:val="00495470"/>
    <w:rsid w:val="00495803"/>
    <w:rsid w:val="004958EB"/>
    <w:rsid w:val="00496241"/>
    <w:rsid w:val="00496F64"/>
    <w:rsid w:val="004971D8"/>
    <w:rsid w:val="00497D99"/>
    <w:rsid w:val="004A0623"/>
    <w:rsid w:val="004A0B06"/>
    <w:rsid w:val="004A1379"/>
    <w:rsid w:val="004A2AB7"/>
    <w:rsid w:val="004A32E2"/>
    <w:rsid w:val="004A3A61"/>
    <w:rsid w:val="004A3BC1"/>
    <w:rsid w:val="004A420F"/>
    <w:rsid w:val="004A45F3"/>
    <w:rsid w:val="004A5343"/>
    <w:rsid w:val="004A537E"/>
    <w:rsid w:val="004A67E2"/>
    <w:rsid w:val="004A67E6"/>
    <w:rsid w:val="004A6C72"/>
    <w:rsid w:val="004A6F38"/>
    <w:rsid w:val="004A72A0"/>
    <w:rsid w:val="004B07A6"/>
    <w:rsid w:val="004B26BF"/>
    <w:rsid w:val="004B2710"/>
    <w:rsid w:val="004B330B"/>
    <w:rsid w:val="004B3B91"/>
    <w:rsid w:val="004B420A"/>
    <w:rsid w:val="004B463F"/>
    <w:rsid w:val="004B4829"/>
    <w:rsid w:val="004B49BE"/>
    <w:rsid w:val="004B52D5"/>
    <w:rsid w:val="004B62C0"/>
    <w:rsid w:val="004B7075"/>
    <w:rsid w:val="004C0AD0"/>
    <w:rsid w:val="004C2194"/>
    <w:rsid w:val="004C28F4"/>
    <w:rsid w:val="004C3936"/>
    <w:rsid w:val="004C3B25"/>
    <w:rsid w:val="004C3E0E"/>
    <w:rsid w:val="004C4070"/>
    <w:rsid w:val="004C5A09"/>
    <w:rsid w:val="004C7433"/>
    <w:rsid w:val="004C7465"/>
    <w:rsid w:val="004C7C86"/>
    <w:rsid w:val="004D14DE"/>
    <w:rsid w:val="004D1522"/>
    <w:rsid w:val="004D1547"/>
    <w:rsid w:val="004D2E3A"/>
    <w:rsid w:val="004D2E68"/>
    <w:rsid w:val="004D3760"/>
    <w:rsid w:val="004D50BA"/>
    <w:rsid w:val="004D52AD"/>
    <w:rsid w:val="004D6735"/>
    <w:rsid w:val="004D78F5"/>
    <w:rsid w:val="004E064E"/>
    <w:rsid w:val="004E11FC"/>
    <w:rsid w:val="004E1AE0"/>
    <w:rsid w:val="004E33B6"/>
    <w:rsid w:val="004E3440"/>
    <w:rsid w:val="004E3674"/>
    <w:rsid w:val="004E3A3A"/>
    <w:rsid w:val="004E3F89"/>
    <w:rsid w:val="004E4C61"/>
    <w:rsid w:val="004E579A"/>
    <w:rsid w:val="004E6F68"/>
    <w:rsid w:val="004E76D1"/>
    <w:rsid w:val="004E77FA"/>
    <w:rsid w:val="004F25DA"/>
    <w:rsid w:val="004F2697"/>
    <w:rsid w:val="004F340A"/>
    <w:rsid w:val="004F4D0A"/>
    <w:rsid w:val="004F5B62"/>
    <w:rsid w:val="004F5C8D"/>
    <w:rsid w:val="004F5DD6"/>
    <w:rsid w:val="004F6345"/>
    <w:rsid w:val="004F6B4C"/>
    <w:rsid w:val="004F754C"/>
    <w:rsid w:val="004F756C"/>
    <w:rsid w:val="004F781A"/>
    <w:rsid w:val="00503248"/>
    <w:rsid w:val="00503781"/>
    <w:rsid w:val="005057F7"/>
    <w:rsid w:val="00506BC4"/>
    <w:rsid w:val="00506CCB"/>
    <w:rsid w:val="0050745F"/>
    <w:rsid w:val="00510078"/>
    <w:rsid w:val="00510514"/>
    <w:rsid w:val="00510ACC"/>
    <w:rsid w:val="00512C8E"/>
    <w:rsid w:val="0051599D"/>
    <w:rsid w:val="005160D3"/>
    <w:rsid w:val="00517438"/>
    <w:rsid w:val="0051766B"/>
    <w:rsid w:val="00517838"/>
    <w:rsid w:val="00517E30"/>
    <w:rsid w:val="00520020"/>
    <w:rsid w:val="005207A4"/>
    <w:rsid w:val="00520E45"/>
    <w:rsid w:val="0052111A"/>
    <w:rsid w:val="00521535"/>
    <w:rsid w:val="00521A9E"/>
    <w:rsid w:val="0052261C"/>
    <w:rsid w:val="00522C52"/>
    <w:rsid w:val="0052402F"/>
    <w:rsid w:val="00524B0D"/>
    <w:rsid w:val="005270F8"/>
    <w:rsid w:val="005301D1"/>
    <w:rsid w:val="0053250D"/>
    <w:rsid w:val="00533064"/>
    <w:rsid w:val="00533140"/>
    <w:rsid w:val="005335E3"/>
    <w:rsid w:val="00533D1A"/>
    <w:rsid w:val="005354DF"/>
    <w:rsid w:val="0053559E"/>
    <w:rsid w:val="00536623"/>
    <w:rsid w:val="00537708"/>
    <w:rsid w:val="0053794D"/>
    <w:rsid w:val="00541CC3"/>
    <w:rsid w:val="005431C4"/>
    <w:rsid w:val="00543A03"/>
    <w:rsid w:val="00546412"/>
    <w:rsid w:val="00546EE5"/>
    <w:rsid w:val="00547C5A"/>
    <w:rsid w:val="00547F04"/>
    <w:rsid w:val="00547F74"/>
    <w:rsid w:val="00550280"/>
    <w:rsid w:val="00550C14"/>
    <w:rsid w:val="005520AE"/>
    <w:rsid w:val="00552554"/>
    <w:rsid w:val="00553711"/>
    <w:rsid w:val="005542CF"/>
    <w:rsid w:val="00555BC9"/>
    <w:rsid w:val="00560196"/>
    <w:rsid w:val="0056028B"/>
    <w:rsid w:val="00560BD5"/>
    <w:rsid w:val="00560EBE"/>
    <w:rsid w:val="00561107"/>
    <w:rsid w:val="00561133"/>
    <w:rsid w:val="005615EA"/>
    <w:rsid w:val="00562759"/>
    <w:rsid w:val="00562F1B"/>
    <w:rsid w:val="005638E6"/>
    <w:rsid w:val="005646EB"/>
    <w:rsid w:val="00565200"/>
    <w:rsid w:val="00566037"/>
    <w:rsid w:val="00571831"/>
    <w:rsid w:val="00571F66"/>
    <w:rsid w:val="00572ABE"/>
    <w:rsid w:val="00573BE3"/>
    <w:rsid w:val="00573EE5"/>
    <w:rsid w:val="00574244"/>
    <w:rsid w:val="0057475D"/>
    <w:rsid w:val="005749BC"/>
    <w:rsid w:val="00574ADC"/>
    <w:rsid w:val="005759AD"/>
    <w:rsid w:val="00575A0C"/>
    <w:rsid w:val="005767C1"/>
    <w:rsid w:val="00577725"/>
    <w:rsid w:val="00577F2B"/>
    <w:rsid w:val="00580186"/>
    <w:rsid w:val="00580747"/>
    <w:rsid w:val="00580C25"/>
    <w:rsid w:val="00580E04"/>
    <w:rsid w:val="00581291"/>
    <w:rsid w:val="00581702"/>
    <w:rsid w:val="00581D00"/>
    <w:rsid w:val="00582940"/>
    <w:rsid w:val="00582B7F"/>
    <w:rsid w:val="0058312D"/>
    <w:rsid w:val="005832CD"/>
    <w:rsid w:val="005838CB"/>
    <w:rsid w:val="00583BC5"/>
    <w:rsid w:val="0058422A"/>
    <w:rsid w:val="00585336"/>
    <w:rsid w:val="0058559C"/>
    <w:rsid w:val="005857C2"/>
    <w:rsid w:val="00585B70"/>
    <w:rsid w:val="005901C7"/>
    <w:rsid w:val="00590AEB"/>
    <w:rsid w:val="00590D5F"/>
    <w:rsid w:val="005919A5"/>
    <w:rsid w:val="00591E24"/>
    <w:rsid w:val="0059283B"/>
    <w:rsid w:val="005946F6"/>
    <w:rsid w:val="0059506B"/>
    <w:rsid w:val="00595216"/>
    <w:rsid w:val="005954B2"/>
    <w:rsid w:val="00595EF3"/>
    <w:rsid w:val="0059613D"/>
    <w:rsid w:val="00596382"/>
    <w:rsid w:val="005A0D3C"/>
    <w:rsid w:val="005A162C"/>
    <w:rsid w:val="005A1739"/>
    <w:rsid w:val="005A28B4"/>
    <w:rsid w:val="005A3E91"/>
    <w:rsid w:val="005A4FD2"/>
    <w:rsid w:val="005A55EA"/>
    <w:rsid w:val="005A688E"/>
    <w:rsid w:val="005B0D70"/>
    <w:rsid w:val="005B1960"/>
    <w:rsid w:val="005B245F"/>
    <w:rsid w:val="005B25DD"/>
    <w:rsid w:val="005B2F05"/>
    <w:rsid w:val="005B4E86"/>
    <w:rsid w:val="005B52A0"/>
    <w:rsid w:val="005B72E3"/>
    <w:rsid w:val="005B7814"/>
    <w:rsid w:val="005C03D4"/>
    <w:rsid w:val="005C2AEF"/>
    <w:rsid w:val="005C2D88"/>
    <w:rsid w:val="005C306E"/>
    <w:rsid w:val="005C365C"/>
    <w:rsid w:val="005C4D99"/>
    <w:rsid w:val="005C5FA8"/>
    <w:rsid w:val="005C60FD"/>
    <w:rsid w:val="005C6718"/>
    <w:rsid w:val="005C6A78"/>
    <w:rsid w:val="005C6DA6"/>
    <w:rsid w:val="005D35D0"/>
    <w:rsid w:val="005D38AD"/>
    <w:rsid w:val="005D45CA"/>
    <w:rsid w:val="005D4BEA"/>
    <w:rsid w:val="005D6547"/>
    <w:rsid w:val="005D7FC2"/>
    <w:rsid w:val="005E0415"/>
    <w:rsid w:val="005E0663"/>
    <w:rsid w:val="005E3A63"/>
    <w:rsid w:val="005E4556"/>
    <w:rsid w:val="005E5500"/>
    <w:rsid w:val="005E5A9D"/>
    <w:rsid w:val="005E60A2"/>
    <w:rsid w:val="005E61FC"/>
    <w:rsid w:val="005E675B"/>
    <w:rsid w:val="005E6817"/>
    <w:rsid w:val="005E6EBF"/>
    <w:rsid w:val="005E7174"/>
    <w:rsid w:val="005E7207"/>
    <w:rsid w:val="005F0564"/>
    <w:rsid w:val="005F237C"/>
    <w:rsid w:val="005F3C86"/>
    <w:rsid w:val="005F46C7"/>
    <w:rsid w:val="005F52BF"/>
    <w:rsid w:val="005F66FC"/>
    <w:rsid w:val="005F7EB4"/>
    <w:rsid w:val="00601F22"/>
    <w:rsid w:val="00602798"/>
    <w:rsid w:val="00602B52"/>
    <w:rsid w:val="00603512"/>
    <w:rsid w:val="0060351E"/>
    <w:rsid w:val="00603578"/>
    <w:rsid w:val="00603625"/>
    <w:rsid w:val="00603825"/>
    <w:rsid w:val="0060392D"/>
    <w:rsid w:val="00603AAC"/>
    <w:rsid w:val="00604FC5"/>
    <w:rsid w:val="00605192"/>
    <w:rsid w:val="00606740"/>
    <w:rsid w:val="00606BEE"/>
    <w:rsid w:val="00606D57"/>
    <w:rsid w:val="00607532"/>
    <w:rsid w:val="00610DD7"/>
    <w:rsid w:val="00610E1E"/>
    <w:rsid w:val="0061194C"/>
    <w:rsid w:val="00613578"/>
    <w:rsid w:val="00613877"/>
    <w:rsid w:val="00613EDE"/>
    <w:rsid w:val="006145E3"/>
    <w:rsid w:val="00616F82"/>
    <w:rsid w:val="0062086E"/>
    <w:rsid w:val="006215FE"/>
    <w:rsid w:val="00621AB9"/>
    <w:rsid w:val="00622DCC"/>
    <w:rsid w:val="006239DA"/>
    <w:rsid w:val="0062466F"/>
    <w:rsid w:val="00624E6F"/>
    <w:rsid w:val="006256B7"/>
    <w:rsid w:val="006264EC"/>
    <w:rsid w:val="00627132"/>
    <w:rsid w:val="006276DD"/>
    <w:rsid w:val="00632670"/>
    <w:rsid w:val="006329F8"/>
    <w:rsid w:val="00632E8C"/>
    <w:rsid w:val="00633195"/>
    <w:rsid w:val="00633975"/>
    <w:rsid w:val="00633EF5"/>
    <w:rsid w:val="0063457F"/>
    <w:rsid w:val="00634A8E"/>
    <w:rsid w:val="00635746"/>
    <w:rsid w:val="00635C19"/>
    <w:rsid w:val="00635F75"/>
    <w:rsid w:val="006362A3"/>
    <w:rsid w:val="0063667B"/>
    <w:rsid w:val="00637246"/>
    <w:rsid w:val="006410DB"/>
    <w:rsid w:val="00641FC9"/>
    <w:rsid w:val="0064260B"/>
    <w:rsid w:val="0064366A"/>
    <w:rsid w:val="006449E0"/>
    <w:rsid w:val="00646327"/>
    <w:rsid w:val="00647307"/>
    <w:rsid w:val="006473DB"/>
    <w:rsid w:val="006500DD"/>
    <w:rsid w:val="006519A6"/>
    <w:rsid w:val="00651AE0"/>
    <w:rsid w:val="006540E7"/>
    <w:rsid w:val="006546DC"/>
    <w:rsid w:val="00654F8B"/>
    <w:rsid w:val="00655797"/>
    <w:rsid w:val="00656AB6"/>
    <w:rsid w:val="00660771"/>
    <w:rsid w:val="0066092F"/>
    <w:rsid w:val="00660C6B"/>
    <w:rsid w:val="00661597"/>
    <w:rsid w:val="00661809"/>
    <w:rsid w:val="0066201A"/>
    <w:rsid w:val="006622C0"/>
    <w:rsid w:val="0066255E"/>
    <w:rsid w:val="0066297A"/>
    <w:rsid w:val="00662A34"/>
    <w:rsid w:val="00662EAF"/>
    <w:rsid w:val="0066359D"/>
    <w:rsid w:val="00664A01"/>
    <w:rsid w:val="00664BF2"/>
    <w:rsid w:val="00664CFE"/>
    <w:rsid w:val="00664D5C"/>
    <w:rsid w:val="0066504B"/>
    <w:rsid w:val="00665768"/>
    <w:rsid w:val="0066663B"/>
    <w:rsid w:val="00670153"/>
    <w:rsid w:val="00670C9E"/>
    <w:rsid w:val="006710F1"/>
    <w:rsid w:val="0067228C"/>
    <w:rsid w:val="0067349D"/>
    <w:rsid w:val="00673767"/>
    <w:rsid w:val="006756D1"/>
    <w:rsid w:val="006760A9"/>
    <w:rsid w:val="006762DB"/>
    <w:rsid w:val="00677CBF"/>
    <w:rsid w:val="00680AFA"/>
    <w:rsid w:val="006815A8"/>
    <w:rsid w:val="0068246B"/>
    <w:rsid w:val="00682816"/>
    <w:rsid w:val="006835B3"/>
    <w:rsid w:val="00684940"/>
    <w:rsid w:val="00686B43"/>
    <w:rsid w:val="00686D51"/>
    <w:rsid w:val="00686FDC"/>
    <w:rsid w:val="00687BA0"/>
    <w:rsid w:val="00690D05"/>
    <w:rsid w:val="00690E15"/>
    <w:rsid w:val="0069164B"/>
    <w:rsid w:val="0069238A"/>
    <w:rsid w:val="00697010"/>
    <w:rsid w:val="00697080"/>
    <w:rsid w:val="006973AE"/>
    <w:rsid w:val="006976F1"/>
    <w:rsid w:val="00697C44"/>
    <w:rsid w:val="006A1198"/>
    <w:rsid w:val="006A1E81"/>
    <w:rsid w:val="006A4A8E"/>
    <w:rsid w:val="006A4AA8"/>
    <w:rsid w:val="006A4B15"/>
    <w:rsid w:val="006A4CF3"/>
    <w:rsid w:val="006A5768"/>
    <w:rsid w:val="006A59EC"/>
    <w:rsid w:val="006A5D2D"/>
    <w:rsid w:val="006A760B"/>
    <w:rsid w:val="006A7933"/>
    <w:rsid w:val="006B017C"/>
    <w:rsid w:val="006B08BA"/>
    <w:rsid w:val="006B2644"/>
    <w:rsid w:val="006B4D6D"/>
    <w:rsid w:val="006B57A2"/>
    <w:rsid w:val="006B679E"/>
    <w:rsid w:val="006B6D0D"/>
    <w:rsid w:val="006B6F98"/>
    <w:rsid w:val="006B7C2D"/>
    <w:rsid w:val="006B7F44"/>
    <w:rsid w:val="006C000C"/>
    <w:rsid w:val="006C1241"/>
    <w:rsid w:val="006C2CD9"/>
    <w:rsid w:val="006C2DDE"/>
    <w:rsid w:val="006C3B8B"/>
    <w:rsid w:val="006C4BDF"/>
    <w:rsid w:val="006C4C9C"/>
    <w:rsid w:val="006C6C99"/>
    <w:rsid w:val="006C77EE"/>
    <w:rsid w:val="006C7C93"/>
    <w:rsid w:val="006C7E3F"/>
    <w:rsid w:val="006D062A"/>
    <w:rsid w:val="006D06C5"/>
    <w:rsid w:val="006D0C29"/>
    <w:rsid w:val="006D1371"/>
    <w:rsid w:val="006D1631"/>
    <w:rsid w:val="006D1B01"/>
    <w:rsid w:val="006D4CCC"/>
    <w:rsid w:val="006D64D8"/>
    <w:rsid w:val="006D73ED"/>
    <w:rsid w:val="006D7455"/>
    <w:rsid w:val="006D7828"/>
    <w:rsid w:val="006D7F5A"/>
    <w:rsid w:val="006E0447"/>
    <w:rsid w:val="006E069B"/>
    <w:rsid w:val="006E081D"/>
    <w:rsid w:val="006E0B53"/>
    <w:rsid w:val="006E244A"/>
    <w:rsid w:val="006E344E"/>
    <w:rsid w:val="006E43F1"/>
    <w:rsid w:val="006E4DE6"/>
    <w:rsid w:val="006E69C9"/>
    <w:rsid w:val="006E73AA"/>
    <w:rsid w:val="006E75B9"/>
    <w:rsid w:val="006E7844"/>
    <w:rsid w:val="006E7D90"/>
    <w:rsid w:val="006F0132"/>
    <w:rsid w:val="006F0E37"/>
    <w:rsid w:val="006F0EE0"/>
    <w:rsid w:val="006F149A"/>
    <w:rsid w:val="006F1FB8"/>
    <w:rsid w:val="006F3429"/>
    <w:rsid w:val="006F43F5"/>
    <w:rsid w:val="006F4867"/>
    <w:rsid w:val="006F5338"/>
    <w:rsid w:val="006F561F"/>
    <w:rsid w:val="006F5C56"/>
    <w:rsid w:val="006F5CE0"/>
    <w:rsid w:val="006F5E58"/>
    <w:rsid w:val="006F6409"/>
    <w:rsid w:val="007033A7"/>
    <w:rsid w:val="0070362E"/>
    <w:rsid w:val="007039FC"/>
    <w:rsid w:val="00703EB1"/>
    <w:rsid w:val="0070574F"/>
    <w:rsid w:val="0070591D"/>
    <w:rsid w:val="0070628F"/>
    <w:rsid w:val="00707684"/>
    <w:rsid w:val="007102E7"/>
    <w:rsid w:val="00710404"/>
    <w:rsid w:val="00710471"/>
    <w:rsid w:val="00710B66"/>
    <w:rsid w:val="00712BEB"/>
    <w:rsid w:val="00712E9C"/>
    <w:rsid w:val="007132C2"/>
    <w:rsid w:val="0071369F"/>
    <w:rsid w:val="00713EFC"/>
    <w:rsid w:val="007148CB"/>
    <w:rsid w:val="00714E90"/>
    <w:rsid w:val="0071544B"/>
    <w:rsid w:val="00715544"/>
    <w:rsid w:val="00717242"/>
    <w:rsid w:val="00717320"/>
    <w:rsid w:val="007179F9"/>
    <w:rsid w:val="00717B1E"/>
    <w:rsid w:val="00720983"/>
    <w:rsid w:val="00720AF5"/>
    <w:rsid w:val="00723071"/>
    <w:rsid w:val="007231B6"/>
    <w:rsid w:val="007245ED"/>
    <w:rsid w:val="00725595"/>
    <w:rsid w:val="00726C20"/>
    <w:rsid w:val="0072735A"/>
    <w:rsid w:val="007273BC"/>
    <w:rsid w:val="00727649"/>
    <w:rsid w:val="007277EE"/>
    <w:rsid w:val="0073097A"/>
    <w:rsid w:val="007309BA"/>
    <w:rsid w:val="00730CE3"/>
    <w:rsid w:val="00730E8B"/>
    <w:rsid w:val="0073138B"/>
    <w:rsid w:val="007328AE"/>
    <w:rsid w:val="00732E9D"/>
    <w:rsid w:val="007337FA"/>
    <w:rsid w:val="0073493C"/>
    <w:rsid w:val="00734D25"/>
    <w:rsid w:val="007358C3"/>
    <w:rsid w:val="00736072"/>
    <w:rsid w:val="007370EA"/>
    <w:rsid w:val="00737634"/>
    <w:rsid w:val="007376C3"/>
    <w:rsid w:val="0074030B"/>
    <w:rsid w:val="00740E1C"/>
    <w:rsid w:val="00742020"/>
    <w:rsid w:val="007422B3"/>
    <w:rsid w:val="00743099"/>
    <w:rsid w:val="00743DC3"/>
    <w:rsid w:val="00744469"/>
    <w:rsid w:val="007444D1"/>
    <w:rsid w:val="007458FC"/>
    <w:rsid w:val="00746B10"/>
    <w:rsid w:val="00747EA3"/>
    <w:rsid w:val="007509D9"/>
    <w:rsid w:val="00750D4F"/>
    <w:rsid w:val="00752604"/>
    <w:rsid w:val="00752750"/>
    <w:rsid w:val="00752C8B"/>
    <w:rsid w:val="00755372"/>
    <w:rsid w:val="00755A26"/>
    <w:rsid w:val="00755AED"/>
    <w:rsid w:val="00757389"/>
    <w:rsid w:val="0076005A"/>
    <w:rsid w:val="00760A5A"/>
    <w:rsid w:val="00760B58"/>
    <w:rsid w:val="007611A3"/>
    <w:rsid w:val="00761615"/>
    <w:rsid w:val="00762B59"/>
    <w:rsid w:val="00764CD9"/>
    <w:rsid w:val="00764E39"/>
    <w:rsid w:val="00765CED"/>
    <w:rsid w:val="00766839"/>
    <w:rsid w:val="00767831"/>
    <w:rsid w:val="0076791B"/>
    <w:rsid w:val="00767C21"/>
    <w:rsid w:val="00767C9D"/>
    <w:rsid w:val="00767EFC"/>
    <w:rsid w:val="007711A8"/>
    <w:rsid w:val="00772B52"/>
    <w:rsid w:val="00773465"/>
    <w:rsid w:val="00774669"/>
    <w:rsid w:val="007746D1"/>
    <w:rsid w:val="00774AA0"/>
    <w:rsid w:val="00774F45"/>
    <w:rsid w:val="00775915"/>
    <w:rsid w:val="00775A38"/>
    <w:rsid w:val="00775E24"/>
    <w:rsid w:val="007773ED"/>
    <w:rsid w:val="0077754E"/>
    <w:rsid w:val="007821D2"/>
    <w:rsid w:val="00782B41"/>
    <w:rsid w:val="00782B5F"/>
    <w:rsid w:val="0078324F"/>
    <w:rsid w:val="007839F3"/>
    <w:rsid w:val="00783A01"/>
    <w:rsid w:val="00784611"/>
    <w:rsid w:val="00785360"/>
    <w:rsid w:val="00785B17"/>
    <w:rsid w:val="00785D0F"/>
    <w:rsid w:val="00786994"/>
    <w:rsid w:val="00786CF7"/>
    <w:rsid w:val="007872FF"/>
    <w:rsid w:val="007878E8"/>
    <w:rsid w:val="00791DC1"/>
    <w:rsid w:val="00791EC9"/>
    <w:rsid w:val="007930E4"/>
    <w:rsid w:val="007943DD"/>
    <w:rsid w:val="00794A36"/>
    <w:rsid w:val="00794FD0"/>
    <w:rsid w:val="0079505F"/>
    <w:rsid w:val="0079573D"/>
    <w:rsid w:val="00796B28"/>
    <w:rsid w:val="0079799E"/>
    <w:rsid w:val="00797BAB"/>
    <w:rsid w:val="007A2B14"/>
    <w:rsid w:val="007A3D77"/>
    <w:rsid w:val="007A4A33"/>
    <w:rsid w:val="007A5470"/>
    <w:rsid w:val="007A556E"/>
    <w:rsid w:val="007A5796"/>
    <w:rsid w:val="007A5DB4"/>
    <w:rsid w:val="007A61C6"/>
    <w:rsid w:val="007A7154"/>
    <w:rsid w:val="007A7A7B"/>
    <w:rsid w:val="007A7C1B"/>
    <w:rsid w:val="007B0389"/>
    <w:rsid w:val="007B0BA1"/>
    <w:rsid w:val="007B0BBC"/>
    <w:rsid w:val="007B1B87"/>
    <w:rsid w:val="007B1C91"/>
    <w:rsid w:val="007B245A"/>
    <w:rsid w:val="007B2EFF"/>
    <w:rsid w:val="007B414E"/>
    <w:rsid w:val="007B4B5A"/>
    <w:rsid w:val="007B6528"/>
    <w:rsid w:val="007B6728"/>
    <w:rsid w:val="007C0868"/>
    <w:rsid w:val="007C1777"/>
    <w:rsid w:val="007C17CB"/>
    <w:rsid w:val="007C2289"/>
    <w:rsid w:val="007C2F73"/>
    <w:rsid w:val="007C41F0"/>
    <w:rsid w:val="007C4F45"/>
    <w:rsid w:val="007C4FD6"/>
    <w:rsid w:val="007C5787"/>
    <w:rsid w:val="007C5D77"/>
    <w:rsid w:val="007C5F82"/>
    <w:rsid w:val="007C60DE"/>
    <w:rsid w:val="007D08D7"/>
    <w:rsid w:val="007D106A"/>
    <w:rsid w:val="007D208F"/>
    <w:rsid w:val="007D22E1"/>
    <w:rsid w:val="007D2420"/>
    <w:rsid w:val="007D4927"/>
    <w:rsid w:val="007D4FA4"/>
    <w:rsid w:val="007D51B1"/>
    <w:rsid w:val="007D5377"/>
    <w:rsid w:val="007D62F9"/>
    <w:rsid w:val="007D6E23"/>
    <w:rsid w:val="007D765C"/>
    <w:rsid w:val="007D7700"/>
    <w:rsid w:val="007D7F46"/>
    <w:rsid w:val="007E004B"/>
    <w:rsid w:val="007E0B05"/>
    <w:rsid w:val="007E216F"/>
    <w:rsid w:val="007E2BE4"/>
    <w:rsid w:val="007E2DB9"/>
    <w:rsid w:val="007E3D18"/>
    <w:rsid w:val="007E454F"/>
    <w:rsid w:val="007E48D6"/>
    <w:rsid w:val="007E5390"/>
    <w:rsid w:val="007E638E"/>
    <w:rsid w:val="007F0870"/>
    <w:rsid w:val="007F2274"/>
    <w:rsid w:val="007F23EC"/>
    <w:rsid w:val="007F49E9"/>
    <w:rsid w:val="007F4CC6"/>
    <w:rsid w:val="007F5919"/>
    <w:rsid w:val="007F6404"/>
    <w:rsid w:val="007F6944"/>
    <w:rsid w:val="007F6F39"/>
    <w:rsid w:val="00800DBA"/>
    <w:rsid w:val="00801BB1"/>
    <w:rsid w:val="00803F9A"/>
    <w:rsid w:val="00803FE4"/>
    <w:rsid w:val="008043FB"/>
    <w:rsid w:val="00804DFD"/>
    <w:rsid w:val="00805F82"/>
    <w:rsid w:val="008060B1"/>
    <w:rsid w:val="008069A6"/>
    <w:rsid w:val="00806D56"/>
    <w:rsid w:val="00807BFC"/>
    <w:rsid w:val="00810CED"/>
    <w:rsid w:val="00811CE1"/>
    <w:rsid w:val="00812D47"/>
    <w:rsid w:val="00812E46"/>
    <w:rsid w:val="008134DA"/>
    <w:rsid w:val="0081384A"/>
    <w:rsid w:val="00815F10"/>
    <w:rsid w:val="00816ABC"/>
    <w:rsid w:val="00817444"/>
    <w:rsid w:val="008207F4"/>
    <w:rsid w:val="00821046"/>
    <w:rsid w:val="008211FE"/>
    <w:rsid w:val="0082361F"/>
    <w:rsid w:val="00825065"/>
    <w:rsid w:val="00825500"/>
    <w:rsid w:val="00825FC9"/>
    <w:rsid w:val="00827970"/>
    <w:rsid w:val="00830D45"/>
    <w:rsid w:val="0083127A"/>
    <w:rsid w:val="008322D0"/>
    <w:rsid w:val="008330E3"/>
    <w:rsid w:val="00833712"/>
    <w:rsid w:val="00834104"/>
    <w:rsid w:val="008344E7"/>
    <w:rsid w:val="0083562B"/>
    <w:rsid w:val="00837598"/>
    <w:rsid w:val="0084287F"/>
    <w:rsid w:val="008429EB"/>
    <w:rsid w:val="00842EAA"/>
    <w:rsid w:val="008433FB"/>
    <w:rsid w:val="00843988"/>
    <w:rsid w:val="0084407A"/>
    <w:rsid w:val="0084443B"/>
    <w:rsid w:val="00844E47"/>
    <w:rsid w:val="008468F7"/>
    <w:rsid w:val="00847262"/>
    <w:rsid w:val="0085084C"/>
    <w:rsid w:val="008509F3"/>
    <w:rsid w:val="00850BFD"/>
    <w:rsid w:val="00850C9F"/>
    <w:rsid w:val="0085103E"/>
    <w:rsid w:val="008522FC"/>
    <w:rsid w:val="0085232E"/>
    <w:rsid w:val="00853444"/>
    <w:rsid w:val="0085413B"/>
    <w:rsid w:val="008542B7"/>
    <w:rsid w:val="00855272"/>
    <w:rsid w:val="00855DFB"/>
    <w:rsid w:val="00856F31"/>
    <w:rsid w:val="00856FE9"/>
    <w:rsid w:val="00857275"/>
    <w:rsid w:val="00857EF6"/>
    <w:rsid w:val="008609DF"/>
    <w:rsid w:val="00860A8C"/>
    <w:rsid w:val="0086118A"/>
    <w:rsid w:val="00861201"/>
    <w:rsid w:val="00866429"/>
    <w:rsid w:val="0086662F"/>
    <w:rsid w:val="00867078"/>
    <w:rsid w:val="008673B6"/>
    <w:rsid w:val="008709E7"/>
    <w:rsid w:val="00871B53"/>
    <w:rsid w:val="00871B54"/>
    <w:rsid w:val="0087217F"/>
    <w:rsid w:val="008723EB"/>
    <w:rsid w:val="008725CB"/>
    <w:rsid w:val="00873C0F"/>
    <w:rsid w:val="00874291"/>
    <w:rsid w:val="008747B1"/>
    <w:rsid w:val="008755E6"/>
    <w:rsid w:val="00875613"/>
    <w:rsid w:val="0087785F"/>
    <w:rsid w:val="00880B8B"/>
    <w:rsid w:val="008820BA"/>
    <w:rsid w:val="00882F63"/>
    <w:rsid w:val="00883BC0"/>
    <w:rsid w:val="00884F5D"/>
    <w:rsid w:val="0088502E"/>
    <w:rsid w:val="008850D0"/>
    <w:rsid w:val="008862BD"/>
    <w:rsid w:val="00886346"/>
    <w:rsid w:val="00886497"/>
    <w:rsid w:val="008865F9"/>
    <w:rsid w:val="00886828"/>
    <w:rsid w:val="00886D85"/>
    <w:rsid w:val="008871B8"/>
    <w:rsid w:val="00887C03"/>
    <w:rsid w:val="008909BB"/>
    <w:rsid w:val="00890BD9"/>
    <w:rsid w:val="00891598"/>
    <w:rsid w:val="0089254F"/>
    <w:rsid w:val="0089336B"/>
    <w:rsid w:val="008947AC"/>
    <w:rsid w:val="00894A14"/>
    <w:rsid w:val="0089620C"/>
    <w:rsid w:val="008A1DB9"/>
    <w:rsid w:val="008A2FFE"/>
    <w:rsid w:val="008A3853"/>
    <w:rsid w:val="008A4A80"/>
    <w:rsid w:val="008A56A1"/>
    <w:rsid w:val="008A5741"/>
    <w:rsid w:val="008A5B5E"/>
    <w:rsid w:val="008A645A"/>
    <w:rsid w:val="008A67B5"/>
    <w:rsid w:val="008A6970"/>
    <w:rsid w:val="008A6CF1"/>
    <w:rsid w:val="008A702F"/>
    <w:rsid w:val="008A7444"/>
    <w:rsid w:val="008A7E41"/>
    <w:rsid w:val="008B20CB"/>
    <w:rsid w:val="008B2C54"/>
    <w:rsid w:val="008B31BF"/>
    <w:rsid w:val="008B42C1"/>
    <w:rsid w:val="008B42E7"/>
    <w:rsid w:val="008B44E3"/>
    <w:rsid w:val="008B4940"/>
    <w:rsid w:val="008B5F45"/>
    <w:rsid w:val="008B65F9"/>
    <w:rsid w:val="008B690A"/>
    <w:rsid w:val="008B6BEE"/>
    <w:rsid w:val="008B7AAB"/>
    <w:rsid w:val="008C0FCD"/>
    <w:rsid w:val="008C28CE"/>
    <w:rsid w:val="008C3787"/>
    <w:rsid w:val="008C3A11"/>
    <w:rsid w:val="008C4B7F"/>
    <w:rsid w:val="008C58DD"/>
    <w:rsid w:val="008C6A9E"/>
    <w:rsid w:val="008C6D67"/>
    <w:rsid w:val="008D03AA"/>
    <w:rsid w:val="008D07BC"/>
    <w:rsid w:val="008D08D8"/>
    <w:rsid w:val="008D0C3C"/>
    <w:rsid w:val="008D147E"/>
    <w:rsid w:val="008D2D4F"/>
    <w:rsid w:val="008D3C15"/>
    <w:rsid w:val="008D713C"/>
    <w:rsid w:val="008D7C4E"/>
    <w:rsid w:val="008E22E4"/>
    <w:rsid w:val="008E3109"/>
    <w:rsid w:val="008E319E"/>
    <w:rsid w:val="008E451B"/>
    <w:rsid w:val="008E5479"/>
    <w:rsid w:val="008E56A5"/>
    <w:rsid w:val="008E5786"/>
    <w:rsid w:val="008E7383"/>
    <w:rsid w:val="008E76AA"/>
    <w:rsid w:val="008F02E2"/>
    <w:rsid w:val="008F04E7"/>
    <w:rsid w:val="008F0578"/>
    <w:rsid w:val="008F09AB"/>
    <w:rsid w:val="008F10B7"/>
    <w:rsid w:val="008F1B0E"/>
    <w:rsid w:val="008F27F5"/>
    <w:rsid w:val="008F2D3F"/>
    <w:rsid w:val="008F3AEE"/>
    <w:rsid w:val="008F5785"/>
    <w:rsid w:val="008F5B26"/>
    <w:rsid w:val="008F65CB"/>
    <w:rsid w:val="008F68F4"/>
    <w:rsid w:val="0090184C"/>
    <w:rsid w:val="00901E00"/>
    <w:rsid w:val="009026A3"/>
    <w:rsid w:val="00903D75"/>
    <w:rsid w:val="00904BE1"/>
    <w:rsid w:val="00905BD3"/>
    <w:rsid w:val="00910998"/>
    <w:rsid w:val="00910D4E"/>
    <w:rsid w:val="00911034"/>
    <w:rsid w:val="00911363"/>
    <w:rsid w:val="009117AC"/>
    <w:rsid w:val="00911873"/>
    <w:rsid w:val="00911EF4"/>
    <w:rsid w:val="009138EC"/>
    <w:rsid w:val="0091460B"/>
    <w:rsid w:val="009154C3"/>
    <w:rsid w:val="00915C75"/>
    <w:rsid w:val="00915CA3"/>
    <w:rsid w:val="00916090"/>
    <w:rsid w:val="00916732"/>
    <w:rsid w:val="00917212"/>
    <w:rsid w:val="009177A7"/>
    <w:rsid w:val="00920307"/>
    <w:rsid w:val="00920F0C"/>
    <w:rsid w:val="009218EB"/>
    <w:rsid w:val="00922FCD"/>
    <w:rsid w:val="0092323F"/>
    <w:rsid w:val="009236D2"/>
    <w:rsid w:val="009250FC"/>
    <w:rsid w:val="00926242"/>
    <w:rsid w:val="00930BCC"/>
    <w:rsid w:val="0093128F"/>
    <w:rsid w:val="00931688"/>
    <w:rsid w:val="00931EBC"/>
    <w:rsid w:val="00931F80"/>
    <w:rsid w:val="00933390"/>
    <w:rsid w:val="00935D0B"/>
    <w:rsid w:val="00936208"/>
    <w:rsid w:val="00936F13"/>
    <w:rsid w:val="0093720D"/>
    <w:rsid w:val="0093767E"/>
    <w:rsid w:val="0094030A"/>
    <w:rsid w:val="0094054C"/>
    <w:rsid w:val="0094095B"/>
    <w:rsid w:val="009420A8"/>
    <w:rsid w:val="00942C98"/>
    <w:rsid w:val="00943264"/>
    <w:rsid w:val="0094341F"/>
    <w:rsid w:val="00945054"/>
    <w:rsid w:val="00946798"/>
    <w:rsid w:val="00950591"/>
    <w:rsid w:val="009519ED"/>
    <w:rsid w:val="009521CF"/>
    <w:rsid w:val="009524BE"/>
    <w:rsid w:val="009524E8"/>
    <w:rsid w:val="00953159"/>
    <w:rsid w:val="00954394"/>
    <w:rsid w:val="00955141"/>
    <w:rsid w:val="00955542"/>
    <w:rsid w:val="00955E83"/>
    <w:rsid w:val="0095644B"/>
    <w:rsid w:val="0095664C"/>
    <w:rsid w:val="00957FEC"/>
    <w:rsid w:val="0096012D"/>
    <w:rsid w:val="00960456"/>
    <w:rsid w:val="00960975"/>
    <w:rsid w:val="00960FE1"/>
    <w:rsid w:val="009623BA"/>
    <w:rsid w:val="009626F1"/>
    <w:rsid w:val="009626FB"/>
    <w:rsid w:val="009630C6"/>
    <w:rsid w:val="00963125"/>
    <w:rsid w:val="00965CF2"/>
    <w:rsid w:val="00970E59"/>
    <w:rsid w:val="00971FC9"/>
    <w:rsid w:val="00972CE8"/>
    <w:rsid w:val="00973A45"/>
    <w:rsid w:val="009741AA"/>
    <w:rsid w:val="00974612"/>
    <w:rsid w:val="0097497C"/>
    <w:rsid w:val="00974E67"/>
    <w:rsid w:val="00974E81"/>
    <w:rsid w:val="009753FB"/>
    <w:rsid w:val="00975964"/>
    <w:rsid w:val="00975A10"/>
    <w:rsid w:val="00980A0A"/>
    <w:rsid w:val="00980A2B"/>
    <w:rsid w:val="00980DB5"/>
    <w:rsid w:val="00981495"/>
    <w:rsid w:val="00981B64"/>
    <w:rsid w:val="009824BB"/>
    <w:rsid w:val="00982BAC"/>
    <w:rsid w:val="00984BF2"/>
    <w:rsid w:val="00984D03"/>
    <w:rsid w:val="00985C9D"/>
    <w:rsid w:val="00986360"/>
    <w:rsid w:val="00986581"/>
    <w:rsid w:val="00987B8E"/>
    <w:rsid w:val="00990288"/>
    <w:rsid w:val="00991AEA"/>
    <w:rsid w:val="00991F12"/>
    <w:rsid w:val="00992D1F"/>
    <w:rsid w:val="00993155"/>
    <w:rsid w:val="009933EB"/>
    <w:rsid w:val="009934C4"/>
    <w:rsid w:val="00994458"/>
    <w:rsid w:val="00994627"/>
    <w:rsid w:val="0099535D"/>
    <w:rsid w:val="009956DA"/>
    <w:rsid w:val="00996DBD"/>
    <w:rsid w:val="00997675"/>
    <w:rsid w:val="00997C7D"/>
    <w:rsid w:val="009A1F68"/>
    <w:rsid w:val="009A3053"/>
    <w:rsid w:val="009A3143"/>
    <w:rsid w:val="009A3958"/>
    <w:rsid w:val="009A3EA3"/>
    <w:rsid w:val="009A40A4"/>
    <w:rsid w:val="009A42CD"/>
    <w:rsid w:val="009A434A"/>
    <w:rsid w:val="009A4361"/>
    <w:rsid w:val="009A5960"/>
    <w:rsid w:val="009A5C73"/>
    <w:rsid w:val="009A602F"/>
    <w:rsid w:val="009A6A53"/>
    <w:rsid w:val="009A7564"/>
    <w:rsid w:val="009A76B9"/>
    <w:rsid w:val="009B22DA"/>
    <w:rsid w:val="009B35C0"/>
    <w:rsid w:val="009B3F14"/>
    <w:rsid w:val="009B4096"/>
    <w:rsid w:val="009B4B3D"/>
    <w:rsid w:val="009B6BBF"/>
    <w:rsid w:val="009B7429"/>
    <w:rsid w:val="009C1976"/>
    <w:rsid w:val="009C2717"/>
    <w:rsid w:val="009C2D80"/>
    <w:rsid w:val="009C358F"/>
    <w:rsid w:val="009C3865"/>
    <w:rsid w:val="009C4256"/>
    <w:rsid w:val="009C5DAC"/>
    <w:rsid w:val="009D0115"/>
    <w:rsid w:val="009D0680"/>
    <w:rsid w:val="009D0C5D"/>
    <w:rsid w:val="009D1191"/>
    <w:rsid w:val="009D274E"/>
    <w:rsid w:val="009D33C3"/>
    <w:rsid w:val="009D3681"/>
    <w:rsid w:val="009D3D1E"/>
    <w:rsid w:val="009D5A18"/>
    <w:rsid w:val="009D662E"/>
    <w:rsid w:val="009D6765"/>
    <w:rsid w:val="009D68A9"/>
    <w:rsid w:val="009D7FA7"/>
    <w:rsid w:val="009E02C7"/>
    <w:rsid w:val="009E26DC"/>
    <w:rsid w:val="009E2A3F"/>
    <w:rsid w:val="009E2A99"/>
    <w:rsid w:val="009E2DE1"/>
    <w:rsid w:val="009E354C"/>
    <w:rsid w:val="009E3C1A"/>
    <w:rsid w:val="009E4DAF"/>
    <w:rsid w:val="009E5390"/>
    <w:rsid w:val="009E577A"/>
    <w:rsid w:val="009E691C"/>
    <w:rsid w:val="009E7C3C"/>
    <w:rsid w:val="009F076B"/>
    <w:rsid w:val="009F1425"/>
    <w:rsid w:val="009F1FD0"/>
    <w:rsid w:val="009F202B"/>
    <w:rsid w:val="009F2216"/>
    <w:rsid w:val="009F25DC"/>
    <w:rsid w:val="009F37D6"/>
    <w:rsid w:val="009F5AB9"/>
    <w:rsid w:val="009F6259"/>
    <w:rsid w:val="009F640A"/>
    <w:rsid w:val="009F681C"/>
    <w:rsid w:val="009F68B3"/>
    <w:rsid w:val="009F74E1"/>
    <w:rsid w:val="009F79B9"/>
    <w:rsid w:val="009F7B9B"/>
    <w:rsid w:val="009F7C61"/>
    <w:rsid w:val="009F7C9A"/>
    <w:rsid w:val="00A00635"/>
    <w:rsid w:val="00A00EE3"/>
    <w:rsid w:val="00A0133A"/>
    <w:rsid w:val="00A0178C"/>
    <w:rsid w:val="00A01BC7"/>
    <w:rsid w:val="00A03303"/>
    <w:rsid w:val="00A035FB"/>
    <w:rsid w:val="00A04E53"/>
    <w:rsid w:val="00A04F33"/>
    <w:rsid w:val="00A10C7E"/>
    <w:rsid w:val="00A111D8"/>
    <w:rsid w:val="00A11800"/>
    <w:rsid w:val="00A11EF2"/>
    <w:rsid w:val="00A11FBC"/>
    <w:rsid w:val="00A126CF"/>
    <w:rsid w:val="00A12845"/>
    <w:rsid w:val="00A12A1D"/>
    <w:rsid w:val="00A137BF"/>
    <w:rsid w:val="00A14170"/>
    <w:rsid w:val="00A14245"/>
    <w:rsid w:val="00A15DBE"/>
    <w:rsid w:val="00A165DA"/>
    <w:rsid w:val="00A1754A"/>
    <w:rsid w:val="00A21363"/>
    <w:rsid w:val="00A216BC"/>
    <w:rsid w:val="00A222ED"/>
    <w:rsid w:val="00A22632"/>
    <w:rsid w:val="00A226D2"/>
    <w:rsid w:val="00A2344F"/>
    <w:rsid w:val="00A236E4"/>
    <w:rsid w:val="00A24DB8"/>
    <w:rsid w:val="00A24E5C"/>
    <w:rsid w:val="00A24E60"/>
    <w:rsid w:val="00A252EE"/>
    <w:rsid w:val="00A25369"/>
    <w:rsid w:val="00A267B9"/>
    <w:rsid w:val="00A300DF"/>
    <w:rsid w:val="00A30D30"/>
    <w:rsid w:val="00A32A60"/>
    <w:rsid w:val="00A32E57"/>
    <w:rsid w:val="00A33733"/>
    <w:rsid w:val="00A34AE7"/>
    <w:rsid w:val="00A35626"/>
    <w:rsid w:val="00A35859"/>
    <w:rsid w:val="00A3596D"/>
    <w:rsid w:val="00A35B40"/>
    <w:rsid w:val="00A35D48"/>
    <w:rsid w:val="00A35ED8"/>
    <w:rsid w:val="00A3699D"/>
    <w:rsid w:val="00A36BBC"/>
    <w:rsid w:val="00A36C0B"/>
    <w:rsid w:val="00A36CE2"/>
    <w:rsid w:val="00A4018E"/>
    <w:rsid w:val="00A40586"/>
    <w:rsid w:val="00A423B0"/>
    <w:rsid w:val="00A44E3D"/>
    <w:rsid w:val="00A45D46"/>
    <w:rsid w:val="00A45ECF"/>
    <w:rsid w:val="00A46145"/>
    <w:rsid w:val="00A46BBD"/>
    <w:rsid w:val="00A477E9"/>
    <w:rsid w:val="00A47F7B"/>
    <w:rsid w:val="00A50514"/>
    <w:rsid w:val="00A50B6D"/>
    <w:rsid w:val="00A51DA9"/>
    <w:rsid w:val="00A5217D"/>
    <w:rsid w:val="00A5250A"/>
    <w:rsid w:val="00A5289C"/>
    <w:rsid w:val="00A52FB5"/>
    <w:rsid w:val="00A53915"/>
    <w:rsid w:val="00A53F09"/>
    <w:rsid w:val="00A54138"/>
    <w:rsid w:val="00A5436E"/>
    <w:rsid w:val="00A54DDB"/>
    <w:rsid w:val="00A55340"/>
    <w:rsid w:val="00A56817"/>
    <w:rsid w:val="00A56B1C"/>
    <w:rsid w:val="00A61461"/>
    <w:rsid w:val="00A6150E"/>
    <w:rsid w:val="00A64516"/>
    <w:rsid w:val="00A64832"/>
    <w:rsid w:val="00A64953"/>
    <w:rsid w:val="00A64B20"/>
    <w:rsid w:val="00A65C7D"/>
    <w:rsid w:val="00A66330"/>
    <w:rsid w:val="00A66537"/>
    <w:rsid w:val="00A66867"/>
    <w:rsid w:val="00A66A63"/>
    <w:rsid w:val="00A70042"/>
    <w:rsid w:val="00A72ABC"/>
    <w:rsid w:val="00A73DA0"/>
    <w:rsid w:val="00A74B51"/>
    <w:rsid w:val="00A757A2"/>
    <w:rsid w:val="00A7679A"/>
    <w:rsid w:val="00A76E6A"/>
    <w:rsid w:val="00A77752"/>
    <w:rsid w:val="00A80736"/>
    <w:rsid w:val="00A82E11"/>
    <w:rsid w:val="00A83E89"/>
    <w:rsid w:val="00A84094"/>
    <w:rsid w:val="00A841ED"/>
    <w:rsid w:val="00A84B13"/>
    <w:rsid w:val="00A84E7E"/>
    <w:rsid w:val="00A8512A"/>
    <w:rsid w:val="00A85807"/>
    <w:rsid w:val="00A86BF3"/>
    <w:rsid w:val="00A87250"/>
    <w:rsid w:val="00A878F9"/>
    <w:rsid w:val="00A87A0D"/>
    <w:rsid w:val="00A91DA1"/>
    <w:rsid w:val="00A9210E"/>
    <w:rsid w:val="00A92276"/>
    <w:rsid w:val="00A9246F"/>
    <w:rsid w:val="00A936C3"/>
    <w:rsid w:val="00A9370F"/>
    <w:rsid w:val="00A94241"/>
    <w:rsid w:val="00A94DE9"/>
    <w:rsid w:val="00A94F17"/>
    <w:rsid w:val="00A95E7C"/>
    <w:rsid w:val="00A96B48"/>
    <w:rsid w:val="00A96DD7"/>
    <w:rsid w:val="00A96E2F"/>
    <w:rsid w:val="00A96ECC"/>
    <w:rsid w:val="00A9709D"/>
    <w:rsid w:val="00A971F8"/>
    <w:rsid w:val="00AA167E"/>
    <w:rsid w:val="00AA16A0"/>
    <w:rsid w:val="00AA1C11"/>
    <w:rsid w:val="00AA302F"/>
    <w:rsid w:val="00AA3E3B"/>
    <w:rsid w:val="00AA3ED1"/>
    <w:rsid w:val="00AA42BB"/>
    <w:rsid w:val="00AA4BA7"/>
    <w:rsid w:val="00AA52A5"/>
    <w:rsid w:val="00AA60FB"/>
    <w:rsid w:val="00AA6CBD"/>
    <w:rsid w:val="00AA6F23"/>
    <w:rsid w:val="00AA73E7"/>
    <w:rsid w:val="00AA7791"/>
    <w:rsid w:val="00AA7C1A"/>
    <w:rsid w:val="00AB13E3"/>
    <w:rsid w:val="00AB259E"/>
    <w:rsid w:val="00AB50C2"/>
    <w:rsid w:val="00AB66F3"/>
    <w:rsid w:val="00AC0133"/>
    <w:rsid w:val="00AC07FB"/>
    <w:rsid w:val="00AC0A61"/>
    <w:rsid w:val="00AC13E1"/>
    <w:rsid w:val="00AC1899"/>
    <w:rsid w:val="00AC20FE"/>
    <w:rsid w:val="00AC2CAF"/>
    <w:rsid w:val="00AC3817"/>
    <w:rsid w:val="00AC391B"/>
    <w:rsid w:val="00AC3B16"/>
    <w:rsid w:val="00AC4365"/>
    <w:rsid w:val="00AC51A8"/>
    <w:rsid w:val="00AC5D4E"/>
    <w:rsid w:val="00AD0FB2"/>
    <w:rsid w:val="00AD19F9"/>
    <w:rsid w:val="00AD276F"/>
    <w:rsid w:val="00AD2B88"/>
    <w:rsid w:val="00AD2F54"/>
    <w:rsid w:val="00AD462A"/>
    <w:rsid w:val="00AD496E"/>
    <w:rsid w:val="00AD49A7"/>
    <w:rsid w:val="00AD68DA"/>
    <w:rsid w:val="00AD703A"/>
    <w:rsid w:val="00AE14DD"/>
    <w:rsid w:val="00AE1F60"/>
    <w:rsid w:val="00AE2846"/>
    <w:rsid w:val="00AE2CCD"/>
    <w:rsid w:val="00AE2F89"/>
    <w:rsid w:val="00AE3F08"/>
    <w:rsid w:val="00AE427C"/>
    <w:rsid w:val="00AE67DD"/>
    <w:rsid w:val="00AE79BF"/>
    <w:rsid w:val="00AE7C6D"/>
    <w:rsid w:val="00AE7EF4"/>
    <w:rsid w:val="00AF0683"/>
    <w:rsid w:val="00AF0875"/>
    <w:rsid w:val="00AF2146"/>
    <w:rsid w:val="00AF2678"/>
    <w:rsid w:val="00AF3A31"/>
    <w:rsid w:val="00AF423C"/>
    <w:rsid w:val="00AF4F0A"/>
    <w:rsid w:val="00AF5A5A"/>
    <w:rsid w:val="00AF5F68"/>
    <w:rsid w:val="00AF65F3"/>
    <w:rsid w:val="00AF6BBB"/>
    <w:rsid w:val="00AF6DC1"/>
    <w:rsid w:val="00AF7063"/>
    <w:rsid w:val="00AF7D3F"/>
    <w:rsid w:val="00B0011B"/>
    <w:rsid w:val="00B01347"/>
    <w:rsid w:val="00B02767"/>
    <w:rsid w:val="00B028E8"/>
    <w:rsid w:val="00B0328F"/>
    <w:rsid w:val="00B0385E"/>
    <w:rsid w:val="00B03973"/>
    <w:rsid w:val="00B03BA8"/>
    <w:rsid w:val="00B045B8"/>
    <w:rsid w:val="00B04D96"/>
    <w:rsid w:val="00B052C4"/>
    <w:rsid w:val="00B053E3"/>
    <w:rsid w:val="00B05691"/>
    <w:rsid w:val="00B06472"/>
    <w:rsid w:val="00B06AC1"/>
    <w:rsid w:val="00B07C68"/>
    <w:rsid w:val="00B07DEC"/>
    <w:rsid w:val="00B07EF8"/>
    <w:rsid w:val="00B104B5"/>
    <w:rsid w:val="00B10A7B"/>
    <w:rsid w:val="00B10E0D"/>
    <w:rsid w:val="00B11695"/>
    <w:rsid w:val="00B1239F"/>
    <w:rsid w:val="00B12A9E"/>
    <w:rsid w:val="00B12D37"/>
    <w:rsid w:val="00B14799"/>
    <w:rsid w:val="00B1572A"/>
    <w:rsid w:val="00B17A46"/>
    <w:rsid w:val="00B17A9E"/>
    <w:rsid w:val="00B21C5A"/>
    <w:rsid w:val="00B22C47"/>
    <w:rsid w:val="00B23C67"/>
    <w:rsid w:val="00B30A7A"/>
    <w:rsid w:val="00B328F9"/>
    <w:rsid w:val="00B330E6"/>
    <w:rsid w:val="00B33E76"/>
    <w:rsid w:val="00B340C1"/>
    <w:rsid w:val="00B347AA"/>
    <w:rsid w:val="00B34CE5"/>
    <w:rsid w:val="00B35ECE"/>
    <w:rsid w:val="00B3604F"/>
    <w:rsid w:val="00B36B9D"/>
    <w:rsid w:val="00B401CB"/>
    <w:rsid w:val="00B406D7"/>
    <w:rsid w:val="00B40BAC"/>
    <w:rsid w:val="00B40C16"/>
    <w:rsid w:val="00B41230"/>
    <w:rsid w:val="00B419CE"/>
    <w:rsid w:val="00B42908"/>
    <w:rsid w:val="00B42BDB"/>
    <w:rsid w:val="00B43744"/>
    <w:rsid w:val="00B447D8"/>
    <w:rsid w:val="00B448E4"/>
    <w:rsid w:val="00B456B2"/>
    <w:rsid w:val="00B4624B"/>
    <w:rsid w:val="00B50362"/>
    <w:rsid w:val="00B5179C"/>
    <w:rsid w:val="00B51B29"/>
    <w:rsid w:val="00B52138"/>
    <w:rsid w:val="00B52196"/>
    <w:rsid w:val="00B5245B"/>
    <w:rsid w:val="00B53383"/>
    <w:rsid w:val="00B53FAA"/>
    <w:rsid w:val="00B54359"/>
    <w:rsid w:val="00B54641"/>
    <w:rsid w:val="00B54CE9"/>
    <w:rsid w:val="00B55E25"/>
    <w:rsid w:val="00B57234"/>
    <w:rsid w:val="00B577E9"/>
    <w:rsid w:val="00B57A24"/>
    <w:rsid w:val="00B57E44"/>
    <w:rsid w:val="00B60A74"/>
    <w:rsid w:val="00B60B04"/>
    <w:rsid w:val="00B61366"/>
    <w:rsid w:val="00B64108"/>
    <w:rsid w:val="00B65D51"/>
    <w:rsid w:val="00B663F9"/>
    <w:rsid w:val="00B7162B"/>
    <w:rsid w:val="00B71DA2"/>
    <w:rsid w:val="00B71E29"/>
    <w:rsid w:val="00B71E30"/>
    <w:rsid w:val="00B71E93"/>
    <w:rsid w:val="00B72183"/>
    <w:rsid w:val="00B72CAC"/>
    <w:rsid w:val="00B74712"/>
    <w:rsid w:val="00B75098"/>
    <w:rsid w:val="00B75181"/>
    <w:rsid w:val="00B75936"/>
    <w:rsid w:val="00B7667B"/>
    <w:rsid w:val="00B76C39"/>
    <w:rsid w:val="00B80975"/>
    <w:rsid w:val="00B811B7"/>
    <w:rsid w:val="00B81688"/>
    <w:rsid w:val="00B81C33"/>
    <w:rsid w:val="00B81D8E"/>
    <w:rsid w:val="00B81F54"/>
    <w:rsid w:val="00B82FAE"/>
    <w:rsid w:val="00B84347"/>
    <w:rsid w:val="00B84B5D"/>
    <w:rsid w:val="00B84D7D"/>
    <w:rsid w:val="00B8598A"/>
    <w:rsid w:val="00B85BB6"/>
    <w:rsid w:val="00B86CEE"/>
    <w:rsid w:val="00B90740"/>
    <w:rsid w:val="00B909A4"/>
    <w:rsid w:val="00B916EA"/>
    <w:rsid w:val="00B9186A"/>
    <w:rsid w:val="00B91964"/>
    <w:rsid w:val="00B933FF"/>
    <w:rsid w:val="00B9359D"/>
    <w:rsid w:val="00B940CA"/>
    <w:rsid w:val="00B95077"/>
    <w:rsid w:val="00B95098"/>
    <w:rsid w:val="00B95FA8"/>
    <w:rsid w:val="00B96DA5"/>
    <w:rsid w:val="00B96E21"/>
    <w:rsid w:val="00B96F17"/>
    <w:rsid w:val="00B9788B"/>
    <w:rsid w:val="00B97D9E"/>
    <w:rsid w:val="00BA036E"/>
    <w:rsid w:val="00BA0913"/>
    <w:rsid w:val="00BA098C"/>
    <w:rsid w:val="00BA0D4E"/>
    <w:rsid w:val="00BA15D6"/>
    <w:rsid w:val="00BA1D47"/>
    <w:rsid w:val="00BA2E00"/>
    <w:rsid w:val="00BA31A5"/>
    <w:rsid w:val="00BA4546"/>
    <w:rsid w:val="00BA4A09"/>
    <w:rsid w:val="00BA55D3"/>
    <w:rsid w:val="00BA72F0"/>
    <w:rsid w:val="00BB0293"/>
    <w:rsid w:val="00BB1437"/>
    <w:rsid w:val="00BB1623"/>
    <w:rsid w:val="00BB1B1E"/>
    <w:rsid w:val="00BB3142"/>
    <w:rsid w:val="00BB34FA"/>
    <w:rsid w:val="00BB3BC9"/>
    <w:rsid w:val="00BB58E7"/>
    <w:rsid w:val="00BB5F7F"/>
    <w:rsid w:val="00BB60B6"/>
    <w:rsid w:val="00BB6F26"/>
    <w:rsid w:val="00BB75BE"/>
    <w:rsid w:val="00BB7A6F"/>
    <w:rsid w:val="00BC01A4"/>
    <w:rsid w:val="00BC074F"/>
    <w:rsid w:val="00BC1A61"/>
    <w:rsid w:val="00BC1C04"/>
    <w:rsid w:val="00BC366A"/>
    <w:rsid w:val="00BC40A8"/>
    <w:rsid w:val="00BC44BA"/>
    <w:rsid w:val="00BC49ED"/>
    <w:rsid w:val="00BC5613"/>
    <w:rsid w:val="00BC5A89"/>
    <w:rsid w:val="00BC5DF5"/>
    <w:rsid w:val="00BC612D"/>
    <w:rsid w:val="00BC6590"/>
    <w:rsid w:val="00BC6799"/>
    <w:rsid w:val="00BC69C9"/>
    <w:rsid w:val="00BC69EB"/>
    <w:rsid w:val="00BC6CC1"/>
    <w:rsid w:val="00BC7C17"/>
    <w:rsid w:val="00BD0BBB"/>
    <w:rsid w:val="00BD1E1D"/>
    <w:rsid w:val="00BD2688"/>
    <w:rsid w:val="00BD2DE1"/>
    <w:rsid w:val="00BD3530"/>
    <w:rsid w:val="00BD35F2"/>
    <w:rsid w:val="00BD3750"/>
    <w:rsid w:val="00BD3848"/>
    <w:rsid w:val="00BD47D9"/>
    <w:rsid w:val="00BD4AD5"/>
    <w:rsid w:val="00BD4BBA"/>
    <w:rsid w:val="00BD504C"/>
    <w:rsid w:val="00BD51BF"/>
    <w:rsid w:val="00BD56E5"/>
    <w:rsid w:val="00BD7D81"/>
    <w:rsid w:val="00BE0181"/>
    <w:rsid w:val="00BE25A3"/>
    <w:rsid w:val="00BE2933"/>
    <w:rsid w:val="00BE2F13"/>
    <w:rsid w:val="00BE4298"/>
    <w:rsid w:val="00BE475F"/>
    <w:rsid w:val="00BE5212"/>
    <w:rsid w:val="00BE6654"/>
    <w:rsid w:val="00BE6BBC"/>
    <w:rsid w:val="00BE7DFD"/>
    <w:rsid w:val="00BF31B5"/>
    <w:rsid w:val="00BF341C"/>
    <w:rsid w:val="00BF437B"/>
    <w:rsid w:val="00BF477D"/>
    <w:rsid w:val="00BF6662"/>
    <w:rsid w:val="00BF68F4"/>
    <w:rsid w:val="00C01A5E"/>
    <w:rsid w:val="00C022ED"/>
    <w:rsid w:val="00C02F1E"/>
    <w:rsid w:val="00C032DB"/>
    <w:rsid w:val="00C03AE4"/>
    <w:rsid w:val="00C04169"/>
    <w:rsid w:val="00C065FB"/>
    <w:rsid w:val="00C06981"/>
    <w:rsid w:val="00C074CF"/>
    <w:rsid w:val="00C10107"/>
    <w:rsid w:val="00C1054A"/>
    <w:rsid w:val="00C10733"/>
    <w:rsid w:val="00C10E31"/>
    <w:rsid w:val="00C12038"/>
    <w:rsid w:val="00C1263E"/>
    <w:rsid w:val="00C12C9A"/>
    <w:rsid w:val="00C13D97"/>
    <w:rsid w:val="00C13F6B"/>
    <w:rsid w:val="00C14B5C"/>
    <w:rsid w:val="00C14FF4"/>
    <w:rsid w:val="00C15652"/>
    <w:rsid w:val="00C16F2A"/>
    <w:rsid w:val="00C20923"/>
    <w:rsid w:val="00C227FF"/>
    <w:rsid w:val="00C235CB"/>
    <w:rsid w:val="00C2386B"/>
    <w:rsid w:val="00C24C65"/>
    <w:rsid w:val="00C26067"/>
    <w:rsid w:val="00C260C0"/>
    <w:rsid w:val="00C27755"/>
    <w:rsid w:val="00C27D88"/>
    <w:rsid w:val="00C309C7"/>
    <w:rsid w:val="00C309F2"/>
    <w:rsid w:val="00C3119C"/>
    <w:rsid w:val="00C32D62"/>
    <w:rsid w:val="00C32EAB"/>
    <w:rsid w:val="00C33EA7"/>
    <w:rsid w:val="00C34555"/>
    <w:rsid w:val="00C350CD"/>
    <w:rsid w:val="00C3597C"/>
    <w:rsid w:val="00C35EDB"/>
    <w:rsid w:val="00C3605E"/>
    <w:rsid w:val="00C3734E"/>
    <w:rsid w:val="00C4030A"/>
    <w:rsid w:val="00C40A03"/>
    <w:rsid w:val="00C41168"/>
    <w:rsid w:val="00C41DE7"/>
    <w:rsid w:val="00C42155"/>
    <w:rsid w:val="00C42400"/>
    <w:rsid w:val="00C42F74"/>
    <w:rsid w:val="00C434A1"/>
    <w:rsid w:val="00C4501D"/>
    <w:rsid w:val="00C453A1"/>
    <w:rsid w:val="00C47583"/>
    <w:rsid w:val="00C47E4D"/>
    <w:rsid w:val="00C504B2"/>
    <w:rsid w:val="00C5056C"/>
    <w:rsid w:val="00C51C6A"/>
    <w:rsid w:val="00C529D8"/>
    <w:rsid w:val="00C52C03"/>
    <w:rsid w:val="00C55278"/>
    <w:rsid w:val="00C55D2F"/>
    <w:rsid w:val="00C561DD"/>
    <w:rsid w:val="00C57618"/>
    <w:rsid w:val="00C57714"/>
    <w:rsid w:val="00C577BE"/>
    <w:rsid w:val="00C6080A"/>
    <w:rsid w:val="00C612F4"/>
    <w:rsid w:val="00C61A3F"/>
    <w:rsid w:val="00C62156"/>
    <w:rsid w:val="00C63E28"/>
    <w:rsid w:val="00C645B0"/>
    <w:rsid w:val="00C65360"/>
    <w:rsid w:val="00C6586C"/>
    <w:rsid w:val="00C665A1"/>
    <w:rsid w:val="00C666F9"/>
    <w:rsid w:val="00C6710D"/>
    <w:rsid w:val="00C6743F"/>
    <w:rsid w:val="00C70194"/>
    <w:rsid w:val="00C7039F"/>
    <w:rsid w:val="00C70F87"/>
    <w:rsid w:val="00C71CF6"/>
    <w:rsid w:val="00C72B04"/>
    <w:rsid w:val="00C72FFB"/>
    <w:rsid w:val="00C73A33"/>
    <w:rsid w:val="00C73AF4"/>
    <w:rsid w:val="00C73DD3"/>
    <w:rsid w:val="00C74B59"/>
    <w:rsid w:val="00C7529E"/>
    <w:rsid w:val="00C75380"/>
    <w:rsid w:val="00C7563C"/>
    <w:rsid w:val="00C75DF5"/>
    <w:rsid w:val="00C7663A"/>
    <w:rsid w:val="00C773BF"/>
    <w:rsid w:val="00C77418"/>
    <w:rsid w:val="00C77E1A"/>
    <w:rsid w:val="00C8024B"/>
    <w:rsid w:val="00C80A21"/>
    <w:rsid w:val="00C81231"/>
    <w:rsid w:val="00C83237"/>
    <w:rsid w:val="00C83A53"/>
    <w:rsid w:val="00C855CC"/>
    <w:rsid w:val="00C85892"/>
    <w:rsid w:val="00C85947"/>
    <w:rsid w:val="00C86275"/>
    <w:rsid w:val="00C8643D"/>
    <w:rsid w:val="00C86AEA"/>
    <w:rsid w:val="00C86FB8"/>
    <w:rsid w:val="00C90B99"/>
    <w:rsid w:val="00C90DDB"/>
    <w:rsid w:val="00C9167C"/>
    <w:rsid w:val="00C9168A"/>
    <w:rsid w:val="00C92415"/>
    <w:rsid w:val="00C9279B"/>
    <w:rsid w:val="00C938F2"/>
    <w:rsid w:val="00C954AD"/>
    <w:rsid w:val="00C95CA1"/>
    <w:rsid w:val="00C961CC"/>
    <w:rsid w:val="00C96B58"/>
    <w:rsid w:val="00C96C43"/>
    <w:rsid w:val="00C972A5"/>
    <w:rsid w:val="00C976A3"/>
    <w:rsid w:val="00C979A7"/>
    <w:rsid w:val="00CA0E1D"/>
    <w:rsid w:val="00CA127D"/>
    <w:rsid w:val="00CA445F"/>
    <w:rsid w:val="00CA48C5"/>
    <w:rsid w:val="00CA512E"/>
    <w:rsid w:val="00CA5B81"/>
    <w:rsid w:val="00CB123E"/>
    <w:rsid w:val="00CB1DCC"/>
    <w:rsid w:val="00CB2107"/>
    <w:rsid w:val="00CB31B9"/>
    <w:rsid w:val="00CB3B50"/>
    <w:rsid w:val="00CB7E67"/>
    <w:rsid w:val="00CC0EB6"/>
    <w:rsid w:val="00CC1BE1"/>
    <w:rsid w:val="00CC257F"/>
    <w:rsid w:val="00CC273D"/>
    <w:rsid w:val="00CC3253"/>
    <w:rsid w:val="00CC5C0E"/>
    <w:rsid w:val="00CC7052"/>
    <w:rsid w:val="00CD0864"/>
    <w:rsid w:val="00CD179E"/>
    <w:rsid w:val="00CD29CE"/>
    <w:rsid w:val="00CD40CB"/>
    <w:rsid w:val="00CD4184"/>
    <w:rsid w:val="00CD444A"/>
    <w:rsid w:val="00CD61B9"/>
    <w:rsid w:val="00CD7237"/>
    <w:rsid w:val="00CE017C"/>
    <w:rsid w:val="00CE0426"/>
    <w:rsid w:val="00CE1A85"/>
    <w:rsid w:val="00CE20E4"/>
    <w:rsid w:val="00CE2244"/>
    <w:rsid w:val="00CE233B"/>
    <w:rsid w:val="00CE2452"/>
    <w:rsid w:val="00CE28E6"/>
    <w:rsid w:val="00CE37C7"/>
    <w:rsid w:val="00CE4B1F"/>
    <w:rsid w:val="00CE4E5F"/>
    <w:rsid w:val="00CE4F6C"/>
    <w:rsid w:val="00CE5CF0"/>
    <w:rsid w:val="00CE6F5F"/>
    <w:rsid w:val="00CE7AD5"/>
    <w:rsid w:val="00CE7C1E"/>
    <w:rsid w:val="00CF0FBD"/>
    <w:rsid w:val="00CF0FF2"/>
    <w:rsid w:val="00CF17B7"/>
    <w:rsid w:val="00CF1AAA"/>
    <w:rsid w:val="00CF1ED9"/>
    <w:rsid w:val="00CF26AD"/>
    <w:rsid w:val="00CF3629"/>
    <w:rsid w:val="00CF3E43"/>
    <w:rsid w:val="00CF44B2"/>
    <w:rsid w:val="00CF47BD"/>
    <w:rsid w:val="00CF53CC"/>
    <w:rsid w:val="00CF5449"/>
    <w:rsid w:val="00CF5B4E"/>
    <w:rsid w:val="00CF6E07"/>
    <w:rsid w:val="00CF7625"/>
    <w:rsid w:val="00CF79CD"/>
    <w:rsid w:val="00D00352"/>
    <w:rsid w:val="00D01F22"/>
    <w:rsid w:val="00D02321"/>
    <w:rsid w:val="00D048E6"/>
    <w:rsid w:val="00D04B86"/>
    <w:rsid w:val="00D0543A"/>
    <w:rsid w:val="00D07747"/>
    <w:rsid w:val="00D07C2C"/>
    <w:rsid w:val="00D07E4E"/>
    <w:rsid w:val="00D11A70"/>
    <w:rsid w:val="00D11C70"/>
    <w:rsid w:val="00D13CDB"/>
    <w:rsid w:val="00D13F2E"/>
    <w:rsid w:val="00D153CA"/>
    <w:rsid w:val="00D15B9A"/>
    <w:rsid w:val="00D15EF1"/>
    <w:rsid w:val="00D165D2"/>
    <w:rsid w:val="00D16882"/>
    <w:rsid w:val="00D16A4B"/>
    <w:rsid w:val="00D16E13"/>
    <w:rsid w:val="00D170FB"/>
    <w:rsid w:val="00D200CD"/>
    <w:rsid w:val="00D20A4E"/>
    <w:rsid w:val="00D20D08"/>
    <w:rsid w:val="00D21CDB"/>
    <w:rsid w:val="00D228ED"/>
    <w:rsid w:val="00D230AF"/>
    <w:rsid w:val="00D2334B"/>
    <w:rsid w:val="00D233C0"/>
    <w:rsid w:val="00D23ACF"/>
    <w:rsid w:val="00D24BB8"/>
    <w:rsid w:val="00D25305"/>
    <w:rsid w:val="00D25818"/>
    <w:rsid w:val="00D26800"/>
    <w:rsid w:val="00D269E0"/>
    <w:rsid w:val="00D27514"/>
    <w:rsid w:val="00D27ACD"/>
    <w:rsid w:val="00D310DE"/>
    <w:rsid w:val="00D313C7"/>
    <w:rsid w:val="00D31864"/>
    <w:rsid w:val="00D3226C"/>
    <w:rsid w:val="00D32F62"/>
    <w:rsid w:val="00D32FDE"/>
    <w:rsid w:val="00D33447"/>
    <w:rsid w:val="00D33C07"/>
    <w:rsid w:val="00D34270"/>
    <w:rsid w:val="00D351C8"/>
    <w:rsid w:val="00D35951"/>
    <w:rsid w:val="00D35DAC"/>
    <w:rsid w:val="00D3761A"/>
    <w:rsid w:val="00D37D66"/>
    <w:rsid w:val="00D41621"/>
    <w:rsid w:val="00D41792"/>
    <w:rsid w:val="00D42172"/>
    <w:rsid w:val="00D423D2"/>
    <w:rsid w:val="00D4429C"/>
    <w:rsid w:val="00D44C1C"/>
    <w:rsid w:val="00D463DD"/>
    <w:rsid w:val="00D46ECE"/>
    <w:rsid w:val="00D47466"/>
    <w:rsid w:val="00D47AC7"/>
    <w:rsid w:val="00D507B3"/>
    <w:rsid w:val="00D51BCE"/>
    <w:rsid w:val="00D52BD5"/>
    <w:rsid w:val="00D538CB"/>
    <w:rsid w:val="00D53D48"/>
    <w:rsid w:val="00D54477"/>
    <w:rsid w:val="00D5620F"/>
    <w:rsid w:val="00D562E1"/>
    <w:rsid w:val="00D57170"/>
    <w:rsid w:val="00D57590"/>
    <w:rsid w:val="00D57F29"/>
    <w:rsid w:val="00D60C0C"/>
    <w:rsid w:val="00D612AE"/>
    <w:rsid w:val="00D6165F"/>
    <w:rsid w:val="00D62344"/>
    <w:rsid w:val="00D63D72"/>
    <w:rsid w:val="00D63F21"/>
    <w:rsid w:val="00D63F69"/>
    <w:rsid w:val="00D657E5"/>
    <w:rsid w:val="00D65CBE"/>
    <w:rsid w:val="00D66EBA"/>
    <w:rsid w:val="00D675BA"/>
    <w:rsid w:val="00D713EF"/>
    <w:rsid w:val="00D715BA"/>
    <w:rsid w:val="00D7175B"/>
    <w:rsid w:val="00D71B30"/>
    <w:rsid w:val="00D71FA5"/>
    <w:rsid w:val="00D7250B"/>
    <w:rsid w:val="00D72903"/>
    <w:rsid w:val="00D73B35"/>
    <w:rsid w:val="00D73BAB"/>
    <w:rsid w:val="00D7402D"/>
    <w:rsid w:val="00D744E4"/>
    <w:rsid w:val="00D74C6A"/>
    <w:rsid w:val="00D74C95"/>
    <w:rsid w:val="00D753FC"/>
    <w:rsid w:val="00D76074"/>
    <w:rsid w:val="00D80257"/>
    <w:rsid w:val="00D8044E"/>
    <w:rsid w:val="00D80AA5"/>
    <w:rsid w:val="00D8109A"/>
    <w:rsid w:val="00D816B0"/>
    <w:rsid w:val="00D83B0F"/>
    <w:rsid w:val="00D83DDA"/>
    <w:rsid w:val="00D841F7"/>
    <w:rsid w:val="00D86BF8"/>
    <w:rsid w:val="00D86D8E"/>
    <w:rsid w:val="00D87029"/>
    <w:rsid w:val="00D8717B"/>
    <w:rsid w:val="00D874AC"/>
    <w:rsid w:val="00D87D81"/>
    <w:rsid w:val="00D90262"/>
    <w:rsid w:val="00D90E9B"/>
    <w:rsid w:val="00D920A6"/>
    <w:rsid w:val="00D93907"/>
    <w:rsid w:val="00D93B61"/>
    <w:rsid w:val="00D940B2"/>
    <w:rsid w:val="00D95202"/>
    <w:rsid w:val="00D957DE"/>
    <w:rsid w:val="00D97AB0"/>
    <w:rsid w:val="00DA0384"/>
    <w:rsid w:val="00DA0A6F"/>
    <w:rsid w:val="00DA134D"/>
    <w:rsid w:val="00DA1683"/>
    <w:rsid w:val="00DA18A0"/>
    <w:rsid w:val="00DA1DCF"/>
    <w:rsid w:val="00DA2412"/>
    <w:rsid w:val="00DA250F"/>
    <w:rsid w:val="00DA31B8"/>
    <w:rsid w:val="00DA35A2"/>
    <w:rsid w:val="00DA4E27"/>
    <w:rsid w:val="00DA51BD"/>
    <w:rsid w:val="00DA52F1"/>
    <w:rsid w:val="00DA57D0"/>
    <w:rsid w:val="00DA59AD"/>
    <w:rsid w:val="00DA5A6E"/>
    <w:rsid w:val="00DA7019"/>
    <w:rsid w:val="00DA788D"/>
    <w:rsid w:val="00DA7DCF"/>
    <w:rsid w:val="00DB042B"/>
    <w:rsid w:val="00DB167D"/>
    <w:rsid w:val="00DB1EEB"/>
    <w:rsid w:val="00DB2AE8"/>
    <w:rsid w:val="00DB2E20"/>
    <w:rsid w:val="00DB389C"/>
    <w:rsid w:val="00DB398D"/>
    <w:rsid w:val="00DB3BBD"/>
    <w:rsid w:val="00DB7C8C"/>
    <w:rsid w:val="00DC0B29"/>
    <w:rsid w:val="00DC1A37"/>
    <w:rsid w:val="00DC2CA5"/>
    <w:rsid w:val="00DC5147"/>
    <w:rsid w:val="00DC76A9"/>
    <w:rsid w:val="00DC77FB"/>
    <w:rsid w:val="00DD01FE"/>
    <w:rsid w:val="00DD10B1"/>
    <w:rsid w:val="00DD12FC"/>
    <w:rsid w:val="00DD1431"/>
    <w:rsid w:val="00DD1ADB"/>
    <w:rsid w:val="00DD37D7"/>
    <w:rsid w:val="00DD46F7"/>
    <w:rsid w:val="00DD47EF"/>
    <w:rsid w:val="00DD551D"/>
    <w:rsid w:val="00DD566F"/>
    <w:rsid w:val="00DD75A7"/>
    <w:rsid w:val="00DE0DFA"/>
    <w:rsid w:val="00DE2492"/>
    <w:rsid w:val="00DE4CDC"/>
    <w:rsid w:val="00DE5405"/>
    <w:rsid w:val="00DE5F39"/>
    <w:rsid w:val="00DE6B43"/>
    <w:rsid w:val="00DE6E3A"/>
    <w:rsid w:val="00DE723A"/>
    <w:rsid w:val="00DF000C"/>
    <w:rsid w:val="00DF03F1"/>
    <w:rsid w:val="00DF0422"/>
    <w:rsid w:val="00DF176B"/>
    <w:rsid w:val="00DF1F0D"/>
    <w:rsid w:val="00DF1FED"/>
    <w:rsid w:val="00DF3AF5"/>
    <w:rsid w:val="00DF71CA"/>
    <w:rsid w:val="00DF7D49"/>
    <w:rsid w:val="00E0064F"/>
    <w:rsid w:val="00E01636"/>
    <w:rsid w:val="00E02243"/>
    <w:rsid w:val="00E02C9C"/>
    <w:rsid w:val="00E0347D"/>
    <w:rsid w:val="00E03736"/>
    <w:rsid w:val="00E03E50"/>
    <w:rsid w:val="00E066C6"/>
    <w:rsid w:val="00E06FB3"/>
    <w:rsid w:val="00E07191"/>
    <w:rsid w:val="00E10340"/>
    <w:rsid w:val="00E106F6"/>
    <w:rsid w:val="00E10DF1"/>
    <w:rsid w:val="00E14100"/>
    <w:rsid w:val="00E1490A"/>
    <w:rsid w:val="00E14F71"/>
    <w:rsid w:val="00E16306"/>
    <w:rsid w:val="00E1784D"/>
    <w:rsid w:val="00E21E06"/>
    <w:rsid w:val="00E21FE7"/>
    <w:rsid w:val="00E23190"/>
    <w:rsid w:val="00E23DEE"/>
    <w:rsid w:val="00E24313"/>
    <w:rsid w:val="00E2464B"/>
    <w:rsid w:val="00E251DF"/>
    <w:rsid w:val="00E2719C"/>
    <w:rsid w:val="00E303BB"/>
    <w:rsid w:val="00E30821"/>
    <w:rsid w:val="00E30959"/>
    <w:rsid w:val="00E32187"/>
    <w:rsid w:val="00E34FB9"/>
    <w:rsid w:val="00E3656A"/>
    <w:rsid w:val="00E404C5"/>
    <w:rsid w:val="00E41830"/>
    <w:rsid w:val="00E41D01"/>
    <w:rsid w:val="00E429BC"/>
    <w:rsid w:val="00E42E0D"/>
    <w:rsid w:val="00E4324F"/>
    <w:rsid w:val="00E4359F"/>
    <w:rsid w:val="00E440DF"/>
    <w:rsid w:val="00E44F88"/>
    <w:rsid w:val="00E45057"/>
    <w:rsid w:val="00E4556E"/>
    <w:rsid w:val="00E46EAE"/>
    <w:rsid w:val="00E47691"/>
    <w:rsid w:val="00E478DE"/>
    <w:rsid w:val="00E5017F"/>
    <w:rsid w:val="00E509EC"/>
    <w:rsid w:val="00E50C04"/>
    <w:rsid w:val="00E50E1C"/>
    <w:rsid w:val="00E5230F"/>
    <w:rsid w:val="00E529F4"/>
    <w:rsid w:val="00E5338E"/>
    <w:rsid w:val="00E56178"/>
    <w:rsid w:val="00E56C4F"/>
    <w:rsid w:val="00E56D16"/>
    <w:rsid w:val="00E57E57"/>
    <w:rsid w:val="00E60727"/>
    <w:rsid w:val="00E612AA"/>
    <w:rsid w:val="00E626CE"/>
    <w:rsid w:val="00E6319E"/>
    <w:rsid w:val="00E64139"/>
    <w:rsid w:val="00E65D8C"/>
    <w:rsid w:val="00E67D4F"/>
    <w:rsid w:val="00E706BD"/>
    <w:rsid w:val="00E70AE5"/>
    <w:rsid w:val="00E725DD"/>
    <w:rsid w:val="00E7304A"/>
    <w:rsid w:val="00E73780"/>
    <w:rsid w:val="00E7451A"/>
    <w:rsid w:val="00E74ACA"/>
    <w:rsid w:val="00E74D93"/>
    <w:rsid w:val="00E75510"/>
    <w:rsid w:val="00E758D0"/>
    <w:rsid w:val="00E75FFE"/>
    <w:rsid w:val="00E76588"/>
    <w:rsid w:val="00E76F57"/>
    <w:rsid w:val="00E76FB8"/>
    <w:rsid w:val="00E77980"/>
    <w:rsid w:val="00E80056"/>
    <w:rsid w:val="00E80A3B"/>
    <w:rsid w:val="00E83681"/>
    <w:rsid w:val="00E839F7"/>
    <w:rsid w:val="00E84120"/>
    <w:rsid w:val="00E84687"/>
    <w:rsid w:val="00E84AAA"/>
    <w:rsid w:val="00E84AFE"/>
    <w:rsid w:val="00E84F9F"/>
    <w:rsid w:val="00E854AD"/>
    <w:rsid w:val="00E869CE"/>
    <w:rsid w:val="00E872F7"/>
    <w:rsid w:val="00E9039E"/>
    <w:rsid w:val="00E90BD5"/>
    <w:rsid w:val="00E90F80"/>
    <w:rsid w:val="00E9134A"/>
    <w:rsid w:val="00E91477"/>
    <w:rsid w:val="00E91541"/>
    <w:rsid w:val="00E918C2"/>
    <w:rsid w:val="00E944C5"/>
    <w:rsid w:val="00E946B0"/>
    <w:rsid w:val="00E94B81"/>
    <w:rsid w:val="00E97535"/>
    <w:rsid w:val="00EA03AD"/>
    <w:rsid w:val="00EA158A"/>
    <w:rsid w:val="00EA1A01"/>
    <w:rsid w:val="00EA2FC4"/>
    <w:rsid w:val="00EA357E"/>
    <w:rsid w:val="00EA5799"/>
    <w:rsid w:val="00EA5B6B"/>
    <w:rsid w:val="00EA60D7"/>
    <w:rsid w:val="00EA6178"/>
    <w:rsid w:val="00EA7A21"/>
    <w:rsid w:val="00EB1257"/>
    <w:rsid w:val="00EB229F"/>
    <w:rsid w:val="00EB2405"/>
    <w:rsid w:val="00EB2695"/>
    <w:rsid w:val="00EB384C"/>
    <w:rsid w:val="00EB401E"/>
    <w:rsid w:val="00EB5804"/>
    <w:rsid w:val="00EB5BDB"/>
    <w:rsid w:val="00EB7131"/>
    <w:rsid w:val="00EB7BA3"/>
    <w:rsid w:val="00EC064E"/>
    <w:rsid w:val="00EC069F"/>
    <w:rsid w:val="00EC125E"/>
    <w:rsid w:val="00EC19D5"/>
    <w:rsid w:val="00EC28D5"/>
    <w:rsid w:val="00EC2935"/>
    <w:rsid w:val="00EC39FA"/>
    <w:rsid w:val="00EC3B8B"/>
    <w:rsid w:val="00EC3F29"/>
    <w:rsid w:val="00EC4A1E"/>
    <w:rsid w:val="00EC4B92"/>
    <w:rsid w:val="00EC53DB"/>
    <w:rsid w:val="00EC654E"/>
    <w:rsid w:val="00EC65B4"/>
    <w:rsid w:val="00EC6D50"/>
    <w:rsid w:val="00EC73FA"/>
    <w:rsid w:val="00EC798B"/>
    <w:rsid w:val="00ED09F5"/>
    <w:rsid w:val="00ED0DCD"/>
    <w:rsid w:val="00ED158F"/>
    <w:rsid w:val="00ED16D4"/>
    <w:rsid w:val="00ED178E"/>
    <w:rsid w:val="00ED19CC"/>
    <w:rsid w:val="00ED1A3D"/>
    <w:rsid w:val="00ED1C60"/>
    <w:rsid w:val="00ED1EFC"/>
    <w:rsid w:val="00ED2378"/>
    <w:rsid w:val="00ED2755"/>
    <w:rsid w:val="00ED2C59"/>
    <w:rsid w:val="00ED4439"/>
    <w:rsid w:val="00ED496C"/>
    <w:rsid w:val="00ED4D7D"/>
    <w:rsid w:val="00ED4EB7"/>
    <w:rsid w:val="00ED5230"/>
    <w:rsid w:val="00ED572B"/>
    <w:rsid w:val="00ED6895"/>
    <w:rsid w:val="00ED6E0A"/>
    <w:rsid w:val="00EE094D"/>
    <w:rsid w:val="00EE0F79"/>
    <w:rsid w:val="00EE151D"/>
    <w:rsid w:val="00EE1757"/>
    <w:rsid w:val="00EE1DF6"/>
    <w:rsid w:val="00EE2EC1"/>
    <w:rsid w:val="00EE39F2"/>
    <w:rsid w:val="00EE4094"/>
    <w:rsid w:val="00EE4B3A"/>
    <w:rsid w:val="00EE4BD1"/>
    <w:rsid w:val="00EE54C4"/>
    <w:rsid w:val="00EE5AE0"/>
    <w:rsid w:val="00EE5E25"/>
    <w:rsid w:val="00EE5EA7"/>
    <w:rsid w:val="00EE603D"/>
    <w:rsid w:val="00EE6860"/>
    <w:rsid w:val="00EE6C5A"/>
    <w:rsid w:val="00EF05CA"/>
    <w:rsid w:val="00EF05EC"/>
    <w:rsid w:val="00EF123A"/>
    <w:rsid w:val="00EF15D7"/>
    <w:rsid w:val="00EF1664"/>
    <w:rsid w:val="00EF208B"/>
    <w:rsid w:val="00EF24B9"/>
    <w:rsid w:val="00EF2D1F"/>
    <w:rsid w:val="00EF3701"/>
    <w:rsid w:val="00EF3D92"/>
    <w:rsid w:val="00EF3E75"/>
    <w:rsid w:val="00EF4593"/>
    <w:rsid w:val="00EF4862"/>
    <w:rsid w:val="00EF56E9"/>
    <w:rsid w:val="00EF6D5D"/>
    <w:rsid w:val="00EF7452"/>
    <w:rsid w:val="00F00C0B"/>
    <w:rsid w:val="00F0274E"/>
    <w:rsid w:val="00F030A1"/>
    <w:rsid w:val="00F0315C"/>
    <w:rsid w:val="00F03714"/>
    <w:rsid w:val="00F04323"/>
    <w:rsid w:val="00F0559A"/>
    <w:rsid w:val="00F06C96"/>
    <w:rsid w:val="00F071FE"/>
    <w:rsid w:val="00F0767E"/>
    <w:rsid w:val="00F107A0"/>
    <w:rsid w:val="00F10EA2"/>
    <w:rsid w:val="00F114CB"/>
    <w:rsid w:val="00F115E3"/>
    <w:rsid w:val="00F11681"/>
    <w:rsid w:val="00F12597"/>
    <w:rsid w:val="00F12931"/>
    <w:rsid w:val="00F13BB4"/>
    <w:rsid w:val="00F140D9"/>
    <w:rsid w:val="00F14B59"/>
    <w:rsid w:val="00F15B55"/>
    <w:rsid w:val="00F17DAA"/>
    <w:rsid w:val="00F20495"/>
    <w:rsid w:val="00F20DC8"/>
    <w:rsid w:val="00F20F09"/>
    <w:rsid w:val="00F20FFE"/>
    <w:rsid w:val="00F2126B"/>
    <w:rsid w:val="00F21A18"/>
    <w:rsid w:val="00F21A25"/>
    <w:rsid w:val="00F2326D"/>
    <w:rsid w:val="00F2353D"/>
    <w:rsid w:val="00F2396B"/>
    <w:rsid w:val="00F239F4"/>
    <w:rsid w:val="00F24992"/>
    <w:rsid w:val="00F24B39"/>
    <w:rsid w:val="00F24EB8"/>
    <w:rsid w:val="00F25232"/>
    <w:rsid w:val="00F25C8D"/>
    <w:rsid w:val="00F25F37"/>
    <w:rsid w:val="00F2614F"/>
    <w:rsid w:val="00F2688B"/>
    <w:rsid w:val="00F31048"/>
    <w:rsid w:val="00F31BB8"/>
    <w:rsid w:val="00F32936"/>
    <w:rsid w:val="00F33937"/>
    <w:rsid w:val="00F33F84"/>
    <w:rsid w:val="00F3436A"/>
    <w:rsid w:val="00F352DC"/>
    <w:rsid w:val="00F3566C"/>
    <w:rsid w:val="00F35803"/>
    <w:rsid w:val="00F3671F"/>
    <w:rsid w:val="00F36AAF"/>
    <w:rsid w:val="00F41D45"/>
    <w:rsid w:val="00F422AD"/>
    <w:rsid w:val="00F42427"/>
    <w:rsid w:val="00F43699"/>
    <w:rsid w:val="00F44CC2"/>
    <w:rsid w:val="00F45E25"/>
    <w:rsid w:val="00F46D0B"/>
    <w:rsid w:val="00F50B97"/>
    <w:rsid w:val="00F523FB"/>
    <w:rsid w:val="00F53A76"/>
    <w:rsid w:val="00F53ABA"/>
    <w:rsid w:val="00F545A3"/>
    <w:rsid w:val="00F56848"/>
    <w:rsid w:val="00F56B89"/>
    <w:rsid w:val="00F57886"/>
    <w:rsid w:val="00F57A58"/>
    <w:rsid w:val="00F60CEC"/>
    <w:rsid w:val="00F6178E"/>
    <w:rsid w:val="00F617EF"/>
    <w:rsid w:val="00F61ECF"/>
    <w:rsid w:val="00F65E0F"/>
    <w:rsid w:val="00F65E38"/>
    <w:rsid w:val="00F65F62"/>
    <w:rsid w:val="00F66FA6"/>
    <w:rsid w:val="00F678AE"/>
    <w:rsid w:val="00F67F1B"/>
    <w:rsid w:val="00F71452"/>
    <w:rsid w:val="00F7194F"/>
    <w:rsid w:val="00F71D05"/>
    <w:rsid w:val="00F722FF"/>
    <w:rsid w:val="00F72C0C"/>
    <w:rsid w:val="00F73427"/>
    <w:rsid w:val="00F73672"/>
    <w:rsid w:val="00F736CB"/>
    <w:rsid w:val="00F738BD"/>
    <w:rsid w:val="00F739B5"/>
    <w:rsid w:val="00F763EC"/>
    <w:rsid w:val="00F76D8D"/>
    <w:rsid w:val="00F77407"/>
    <w:rsid w:val="00F77B0D"/>
    <w:rsid w:val="00F83412"/>
    <w:rsid w:val="00F83B6B"/>
    <w:rsid w:val="00F84A8D"/>
    <w:rsid w:val="00F85B03"/>
    <w:rsid w:val="00F873BA"/>
    <w:rsid w:val="00F909C5"/>
    <w:rsid w:val="00F90B15"/>
    <w:rsid w:val="00F90E0E"/>
    <w:rsid w:val="00F911B2"/>
    <w:rsid w:val="00F93FCE"/>
    <w:rsid w:val="00F94697"/>
    <w:rsid w:val="00F94AF7"/>
    <w:rsid w:val="00F95982"/>
    <w:rsid w:val="00F968AE"/>
    <w:rsid w:val="00F9780B"/>
    <w:rsid w:val="00FA0911"/>
    <w:rsid w:val="00FA22E4"/>
    <w:rsid w:val="00FA2EC1"/>
    <w:rsid w:val="00FA34BE"/>
    <w:rsid w:val="00FA55F6"/>
    <w:rsid w:val="00FA6D61"/>
    <w:rsid w:val="00FA760D"/>
    <w:rsid w:val="00FA7A94"/>
    <w:rsid w:val="00FB027D"/>
    <w:rsid w:val="00FB0A93"/>
    <w:rsid w:val="00FB1CB2"/>
    <w:rsid w:val="00FB1EB3"/>
    <w:rsid w:val="00FB3B19"/>
    <w:rsid w:val="00FB4251"/>
    <w:rsid w:val="00FB4F6C"/>
    <w:rsid w:val="00FB4F9D"/>
    <w:rsid w:val="00FB693F"/>
    <w:rsid w:val="00FB71EF"/>
    <w:rsid w:val="00FC0CF9"/>
    <w:rsid w:val="00FC1554"/>
    <w:rsid w:val="00FC3F9D"/>
    <w:rsid w:val="00FC4E69"/>
    <w:rsid w:val="00FC61E5"/>
    <w:rsid w:val="00FC6473"/>
    <w:rsid w:val="00FC6804"/>
    <w:rsid w:val="00FC73A0"/>
    <w:rsid w:val="00FC7A43"/>
    <w:rsid w:val="00FD047D"/>
    <w:rsid w:val="00FD1394"/>
    <w:rsid w:val="00FD14F6"/>
    <w:rsid w:val="00FD24FE"/>
    <w:rsid w:val="00FD3B2E"/>
    <w:rsid w:val="00FD3DBE"/>
    <w:rsid w:val="00FD4645"/>
    <w:rsid w:val="00FD5004"/>
    <w:rsid w:val="00FD5743"/>
    <w:rsid w:val="00FD6196"/>
    <w:rsid w:val="00FD634F"/>
    <w:rsid w:val="00FD67F4"/>
    <w:rsid w:val="00FD6CF9"/>
    <w:rsid w:val="00FE0149"/>
    <w:rsid w:val="00FE1DC2"/>
    <w:rsid w:val="00FE23BF"/>
    <w:rsid w:val="00FE3C90"/>
    <w:rsid w:val="00FE4773"/>
    <w:rsid w:val="00FE4B95"/>
    <w:rsid w:val="00FE5449"/>
    <w:rsid w:val="00FE6353"/>
    <w:rsid w:val="00FE699A"/>
    <w:rsid w:val="00FE6A3C"/>
    <w:rsid w:val="00FE6AD5"/>
    <w:rsid w:val="00FE6C9D"/>
    <w:rsid w:val="00FE6DD1"/>
    <w:rsid w:val="00FE759E"/>
    <w:rsid w:val="00FF04E2"/>
    <w:rsid w:val="00FF134D"/>
    <w:rsid w:val="00FF2575"/>
    <w:rsid w:val="00FF30C3"/>
    <w:rsid w:val="00FF335F"/>
    <w:rsid w:val="00FF3665"/>
    <w:rsid w:val="00FF5468"/>
    <w:rsid w:val="00FF588B"/>
    <w:rsid w:val="00FF6CB0"/>
    <w:rsid w:val="00FF7396"/>
    <w:rsid w:val="00FF773C"/>
    <w:rsid w:val="01DC4808"/>
    <w:rsid w:val="022A451A"/>
    <w:rsid w:val="0230F711"/>
    <w:rsid w:val="025626A9"/>
    <w:rsid w:val="036394F9"/>
    <w:rsid w:val="037F4026"/>
    <w:rsid w:val="04399EAC"/>
    <w:rsid w:val="04F6E0EA"/>
    <w:rsid w:val="06FA0E3C"/>
    <w:rsid w:val="0BAED153"/>
    <w:rsid w:val="0C9EE0C2"/>
    <w:rsid w:val="0E880E3E"/>
    <w:rsid w:val="10188E7E"/>
    <w:rsid w:val="1142402F"/>
    <w:rsid w:val="1282844E"/>
    <w:rsid w:val="1413A4D8"/>
    <w:rsid w:val="14C5B9ED"/>
    <w:rsid w:val="15E47A7F"/>
    <w:rsid w:val="1BC2ED21"/>
    <w:rsid w:val="1CBE8886"/>
    <w:rsid w:val="1FFCBDEF"/>
    <w:rsid w:val="203B19C4"/>
    <w:rsid w:val="20A1DC16"/>
    <w:rsid w:val="2202AF72"/>
    <w:rsid w:val="229B41E3"/>
    <w:rsid w:val="24478B2C"/>
    <w:rsid w:val="24C4E0AD"/>
    <w:rsid w:val="2C3B03BB"/>
    <w:rsid w:val="2C6B1C19"/>
    <w:rsid w:val="2DDD65C2"/>
    <w:rsid w:val="305105C1"/>
    <w:rsid w:val="308E1375"/>
    <w:rsid w:val="389B430A"/>
    <w:rsid w:val="38C27A62"/>
    <w:rsid w:val="3C700EB1"/>
    <w:rsid w:val="3CC53F96"/>
    <w:rsid w:val="3D08C41D"/>
    <w:rsid w:val="3F66E97C"/>
    <w:rsid w:val="3FD83603"/>
    <w:rsid w:val="41EA34E4"/>
    <w:rsid w:val="4216ED01"/>
    <w:rsid w:val="42B38FD5"/>
    <w:rsid w:val="42B398E6"/>
    <w:rsid w:val="4452555B"/>
    <w:rsid w:val="46D6222D"/>
    <w:rsid w:val="47CAFDD7"/>
    <w:rsid w:val="49B0E14C"/>
    <w:rsid w:val="4C574198"/>
    <w:rsid w:val="4CD955BE"/>
    <w:rsid w:val="4D1C43AC"/>
    <w:rsid w:val="4DBD8E38"/>
    <w:rsid w:val="4DE6A03E"/>
    <w:rsid w:val="4F26DEA8"/>
    <w:rsid w:val="616F9336"/>
    <w:rsid w:val="62312DCF"/>
    <w:rsid w:val="63F6D410"/>
    <w:rsid w:val="66C6A984"/>
    <w:rsid w:val="74583AF0"/>
    <w:rsid w:val="763DAF7A"/>
    <w:rsid w:val="7BF9D9BF"/>
    <w:rsid w:val="7D8874DA"/>
    <w:rsid w:val="7DAD7C07"/>
    <w:rsid w:val="7F1C20D2"/>
    <w:rsid w:val="7F217368"/>
    <w:rsid w:val="7F405963"/>
    <w:rsid w:val="7FBFAE3A"/>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7382767"/>
  <w15:chartTrackingRefBased/>
  <w15:docId w15:val="{02B3BB81-EAA8-4C65-A446-654705D747C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AU"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7821D2"/>
    <w:pPr>
      <w:keepNext/>
      <w:keepLines/>
      <w:spacing w:before="360" w:after="80"/>
      <w:outlineLvl w:val="0"/>
    </w:pPr>
    <w:rPr>
      <w:rFonts w:asciiTheme="majorHAnsi" w:eastAsiaTheme="majorEastAsia" w:hAnsiTheme="majorHAnsi" w:cstheme="majorBidi"/>
      <w:color w:val="0F4761" w:themeColor="accent1" w:themeShade="BF"/>
      <w:sz w:val="32"/>
      <w:szCs w:val="40"/>
    </w:rPr>
  </w:style>
  <w:style w:type="paragraph" w:styleId="Heading2">
    <w:name w:val="heading 2"/>
    <w:basedOn w:val="Normal"/>
    <w:next w:val="Normal"/>
    <w:link w:val="Heading2Char"/>
    <w:uiPriority w:val="9"/>
    <w:semiHidden/>
    <w:unhideWhenUsed/>
    <w:qFormat/>
    <w:rsid w:val="005354DF"/>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5354DF"/>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5354DF"/>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5354DF"/>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5354DF"/>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5354DF"/>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5354DF"/>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5354DF"/>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7821D2"/>
    <w:rPr>
      <w:rFonts w:asciiTheme="majorHAnsi" w:eastAsiaTheme="majorEastAsia" w:hAnsiTheme="majorHAnsi" w:cstheme="majorBidi"/>
      <w:color w:val="0F4761" w:themeColor="accent1" w:themeShade="BF"/>
      <w:sz w:val="32"/>
      <w:szCs w:val="40"/>
    </w:rPr>
  </w:style>
  <w:style w:type="character" w:customStyle="1" w:styleId="Heading2Char">
    <w:name w:val="Heading 2 Char"/>
    <w:basedOn w:val="DefaultParagraphFont"/>
    <w:link w:val="Heading2"/>
    <w:uiPriority w:val="9"/>
    <w:semiHidden/>
    <w:rsid w:val="005354DF"/>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5354DF"/>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5354DF"/>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5354DF"/>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5354DF"/>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5354DF"/>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5354DF"/>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5354DF"/>
    <w:rPr>
      <w:rFonts w:eastAsiaTheme="majorEastAsia" w:cstheme="majorBidi"/>
      <w:color w:val="272727" w:themeColor="text1" w:themeTint="D8"/>
    </w:rPr>
  </w:style>
  <w:style w:type="paragraph" w:styleId="Title">
    <w:name w:val="Title"/>
    <w:basedOn w:val="Normal"/>
    <w:next w:val="Normal"/>
    <w:link w:val="TitleChar"/>
    <w:uiPriority w:val="10"/>
    <w:qFormat/>
    <w:rsid w:val="005354DF"/>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5354DF"/>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5354DF"/>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5354DF"/>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5354DF"/>
    <w:pPr>
      <w:spacing w:before="160"/>
      <w:jc w:val="center"/>
    </w:pPr>
    <w:rPr>
      <w:i/>
      <w:iCs/>
      <w:color w:val="404040" w:themeColor="text1" w:themeTint="BF"/>
    </w:rPr>
  </w:style>
  <w:style w:type="character" w:customStyle="1" w:styleId="QuoteChar">
    <w:name w:val="Quote Char"/>
    <w:basedOn w:val="DefaultParagraphFont"/>
    <w:link w:val="Quote"/>
    <w:uiPriority w:val="29"/>
    <w:rsid w:val="005354DF"/>
    <w:rPr>
      <w:i/>
      <w:iCs/>
      <w:color w:val="404040" w:themeColor="text1" w:themeTint="BF"/>
    </w:rPr>
  </w:style>
  <w:style w:type="paragraph" w:styleId="ListParagraph">
    <w:name w:val="List Paragraph"/>
    <w:basedOn w:val="Normal"/>
    <w:uiPriority w:val="34"/>
    <w:qFormat/>
    <w:rsid w:val="005354DF"/>
    <w:pPr>
      <w:ind w:left="720"/>
      <w:contextualSpacing/>
    </w:pPr>
  </w:style>
  <w:style w:type="character" w:styleId="IntenseEmphasis">
    <w:name w:val="Intense Emphasis"/>
    <w:basedOn w:val="DefaultParagraphFont"/>
    <w:uiPriority w:val="21"/>
    <w:qFormat/>
    <w:rsid w:val="005354DF"/>
    <w:rPr>
      <w:i/>
      <w:iCs/>
      <w:color w:val="0F4761" w:themeColor="accent1" w:themeShade="BF"/>
    </w:rPr>
  </w:style>
  <w:style w:type="paragraph" w:styleId="IntenseQuote">
    <w:name w:val="Intense Quote"/>
    <w:basedOn w:val="Normal"/>
    <w:next w:val="Normal"/>
    <w:link w:val="IntenseQuoteChar"/>
    <w:uiPriority w:val="30"/>
    <w:qFormat/>
    <w:rsid w:val="005354DF"/>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5354DF"/>
    <w:rPr>
      <w:i/>
      <w:iCs/>
      <w:color w:val="0F4761" w:themeColor="accent1" w:themeShade="BF"/>
    </w:rPr>
  </w:style>
  <w:style w:type="character" w:styleId="IntenseReference">
    <w:name w:val="Intense Reference"/>
    <w:basedOn w:val="DefaultParagraphFont"/>
    <w:uiPriority w:val="32"/>
    <w:qFormat/>
    <w:rsid w:val="005354DF"/>
    <w:rPr>
      <w:b/>
      <w:bCs/>
      <w:smallCaps/>
      <w:color w:val="0F4761" w:themeColor="accent1" w:themeShade="BF"/>
      <w:spacing w:val="5"/>
    </w:rPr>
  </w:style>
  <w:style w:type="table" w:styleId="TableGrid">
    <w:name w:val="Table Grid"/>
    <w:basedOn w:val="TableNormal"/>
    <w:uiPriority w:val="39"/>
    <w:rsid w:val="0037772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8A5B5E"/>
    <w:pPr>
      <w:tabs>
        <w:tab w:val="center" w:pos="4513"/>
        <w:tab w:val="right" w:pos="9026"/>
      </w:tabs>
      <w:spacing w:after="0" w:line="240" w:lineRule="auto"/>
    </w:pPr>
  </w:style>
  <w:style w:type="character" w:customStyle="1" w:styleId="HeaderChar">
    <w:name w:val="Header Char"/>
    <w:basedOn w:val="DefaultParagraphFont"/>
    <w:link w:val="Header"/>
    <w:uiPriority w:val="99"/>
    <w:rsid w:val="008A5B5E"/>
  </w:style>
  <w:style w:type="character" w:styleId="CommentReference">
    <w:name w:val="annotation reference"/>
    <w:basedOn w:val="DefaultParagraphFont"/>
    <w:uiPriority w:val="99"/>
    <w:semiHidden/>
    <w:unhideWhenUsed/>
    <w:rsid w:val="006E0B53"/>
    <w:rPr>
      <w:sz w:val="16"/>
      <w:szCs w:val="16"/>
    </w:rPr>
  </w:style>
  <w:style w:type="paragraph" w:styleId="CommentText">
    <w:name w:val="annotation text"/>
    <w:basedOn w:val="Normal"/>
    <w:link w:val="CommentTextChar"/>
    <w:uiPriority w:val="99"/>
    <w:unhideWhenUsed/>
    <w:rsid w:val="006E0B53"/>
    <w:pPr>
      <w:spacing w:line="240" w:lineRule="auto"/>
    </w:pPr>
    <w:rPr>
      <w:sz w:val="20"/>
      <w:szCs w:val="20"/>
    </w:rPr>
  </w:style>
  <w:style w:type="character" w:customStyle="1" w:styleId="CommentTextChar">
    <w:name w:val="Comment Text Char"/>
    <w:basedOn w:val="DefaultParagraphFont"/>
    <w:link w:val="CommentText"/>
    <w:uiPriority w:val="99"/>
    <w:rsid w:val="006E0B53"/>
    <w:rPr>
      <w:sz w:val="20"/>
      <w:szCs w:val="20"/>
    </w:rPr>
  </w:style>
  <w:style w:type="paragraph" w:styleId="CommentSubject">
    <w:name w:val="annotation subject"/>
    <w:basedOn w:val="CommentText"/>
    <w:next w:val="CommentText"/>
    <w:link w:val="CommentSubjectChar"/>
    <w:uiPriority w:val="99"/>
    <w:semiHidden/>
    <w:unhideWhenUsed/>
    <w:rsid w:val="006E0B53"/>
    <w:rPr>
      <w:b/>
      <w:bCs/>
    </w:rPr>
  </w:style>
  <w:style w:type="character" w:customStyle="1" w:styleId="CommentSubjectChar">
    <w:name w:val="Comment Subject Char"/>
    <w:basedOn w:val="CommentTextChar"/>
    <w:link w:val="CommentSubject"/>
    <w:uiPriority w:val="99"/>
    <w:semiHidden/>
    <w:rsid w:val="006E0B53"/>
    <w:rPr>
      <w:b/>
      <w:bCs/>
      <w:sz w:val="20"/>
      <w:szCs w:val="20"/>
    </w:rPr>
  </w:style>
  <w:style w:type="paragraph" w:styleId="Footer">
    <w:name w:val="footer"/>
    <w:basedOn w:val="Normal"/>
    <w:link w:val="FooterChar"/>
    <w:uiPriority w:val="99"/>
    <w:unhideWhenUsed/>
    <w:rsid w:val="001C51AD"/>
    <w:pPr>
      <w:tabs>
        <w:tab w:val="center" w:pos="4513"/>
        <w:tab w:val="right" w:pos="9026"/>
      </w:tabs>
      <w:spacing w:after="0" w:line="240" w:lineRule="auto"/>
    </w:pPr>
  </w:style>
  <w:style w:type="character" w:customStyle="1" w:styleId="FooterChar">
    <w:name w:val="Footer Char"/>
    <w:basedOn w:val="DefaultParagraphFont"/>
    <w:link w:val="Footer"/>
    <w:uiPriority w:val="99"/>
    <w:rsid w:val="001C51AD"/>
  </w:style>
  <w:style w:type="paragraph" w:styleId="Revision">
    <w:name w:val="Revision"/>
    <w:hidden/>
    <w:uiPriority w:val="99"/>
    <w:semiHidden/>
    <w:rsid w:val="006D062A"/>
    <w:pPr>
      <w:spacing w:after="0" w:line="240" w:lineRule="auto"/>
    </w:pPr>
  </w:style>
  <w:style w:type="character" w:styleId="Mention">
    <w:name w:val="Mention"/>
    <w:basedOn w:val="DefaultParagraphFont"/>
    <w:uiPriority w:val="99"/>
    <w:unhideWhenUsed/>
    <w:rsid w:val="00EE5E25"/>
    <w:rPr>
      <w:color w:val="2B579A"/>
      <w:shd w:val="clear" w:color="auto" w:fill="E1DFDD"/>
    </w:rPr>
  </w:style>
  <w:style w:type="paragraph" w:styleId="FootnoteText">
    <w:name w:val="footnote text"/>
    <w:basedOn w:val="Normal"/>
    <w:link w:val="FootnoteTextChar"/>
    <w:uiPriority w:val="99"/>
    <w:semiHidden/>
    <w:unhideWhenUsed/>
    <w:rsid w:val="001972EC"/>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72EC"/>
    <w:rPr>
      <w:sz w:val="20"/>
      <w:szCs w:val="20"/>
    </w:rPr>
  </w:style>
  <w:style w:type="character" w:styleId="Hyperlink">
    <w:name w:val="Hyperlink"/>
    <w:rsid w:val="001972EC"/>
    <w:rPr>
      <w:color w:val="0000FF"/>
      <w:u w:val="single"/>
    </w:rPr>
  </w:style>
  <w:style w:type="character" w:styleId="FootnoteReference">
    <w:name w:val="footnote reference"/>
    <w:basedOn w:val="DefaultParagraphFont"/>
    <w:uiPriority w:val="99"/>
    <w:semiHidden/>
    <w:unhideWhenUsed/>
    <w:rsid w:val="001972EC"/>
    <w:rPr>
      <w:vertAlign w:val="superscript"/>
    </w:rPr>
  </w:style>
  <w:style w:type="table" w:customStyle="1" w:styleId="TableGrid1">
    <w:name w:val="Table Grid1"/>
    <w:basedOn w:val="TableNormal"/>
    <w:next w:val="TableGrid"/>
    <w:uiPriority w:val="59"/>
    <w:rsid w:val="00CF6E07"/>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B65D51"/>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9F7C9A"/>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59"/>
    <w:rsid w:val="003B5B29"/>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rsid w:val="009F7C61"/>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uiPriority w:val="59"/>
    <w:rsid w:val="0063267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7">
    <w:name w:val="Table Grid7"/>
    <w:basedOn w:val="TableNormal"/>
    <w:next w:val="TableGrid"/>
    <w:uiPriority w:val="59"/>
    <w:rsid w:val="00D5717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Paragraph">
    <w:name w:val="Table Paragraph"/>
    <w:basedOn w:val="Normal"/>
    <w:uiPriority w:val="1"/>
    <w:qFormat/>
    <w:rsid w:val="00574ADC"/>
    <w:pPr>
      <w:widowControl w:val="0"/>
      <w:autoSpaceDE w:val="0"/>
      <w:autoSpaceDN w:val="0"/>
      <w:adjustRightInd w:val="0"/>
      <w:spacing w:after="0" w:line="240" w:lineRule="auto"/>
    </w:pPr>
    <w:rPr>
      <w:rFonts w:ascii="Arial" w:eastAsiaTheme="minorEastAsia" w:hAnsi="Arial" w:cs="Arial"/>
      <w:kern w:val="0"/>
      <w:lang w:eastAsia="en-AU"/>
    </w:rPr>
  </w:style>
  <w:style w:type="character" w:styleId="UnresolvedMention">
    <w:name w:val="Unresolved Mention"/>
    <w:basedOn w:val="DefaultParagraphFont"/>
    <w:uiPriority w:val="99"/>
    <w:semiHidden/>
    <w:unhideWhenUsed/>
    <w:rsid w:val="003C0B6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wildlifelicensing@dbca.wa.gov.au" TargetMode="External"/><Relationship Id="rId18" Type="http://schemas.openxmlformats.org/officeDocument/2006/relationships/hyperlink" Target="mailto:wildlifelicensing@dbca.wa.gov.au" TargetMode="External"/><Relationship Id="rId26" Type="http://schemas.openxmlformats.org/officeDocument/2006/relationships/footer" Target="footer1.xml"/><Relationship Id="rId39" Type="http://schemas.openxmlformats.org/officeDocument/2006/relationships/hyperlink" Target="https://www.wa.gov.au/government/document-collections/aboriginal-lands-trust"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footer" Target="footer4.xml"/><Relationship Id="rId47" Type="http://schemas.openxmlformats.org/officeDocument/2006/relationships/chart" Target="charts/chart1.xml"/><Relationship Id="rId50" Type="http://schemas.openxmlformats.org/officeDocument/2006/relationships/theme" Target="theme/theme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www.dbca.wa.gov.au/licences-and-permits/sandalwood-licences" TargetMode="External"/><Relationship Id="rId29" Type="http://schemas.openxmlformats.org/officeDocument/2006/relationships/hyperlink" Target="https://www.wa.gov.au/organisation/department-of-the-premier-and-cabinet/native-title-claims-western-australia" TargetMode="External"/><Relationship Id="rId11" Type="http://schemas.openxmlformats.org/officeDocument/2006/relationships/endnotes" Target="endnotes.xml"/><Relationship Id="rId24" Type="http://schemas.openxmlformats.org/officeDocument/2006/relationships/header" Target="header1.xml"/><Relationship Id="rId32" Type="http://schemas.openxmlformats.org/officeDocument/2006/relationships/footer" Target="footer2.xml"/><Relationship Id="rId37" Type="http://schemas.openxmlformats.org/officeDocument/2006/relationships/header" Target="header6.xml"/><Relationship Id="rId40" Type="http://schemas.openxmlformats.org/officeDocument/2006/relationships/hyperlink" Target="https://www.nntt.gov.au/searchRegApps/NativeTitleClaims/Pages/default.aspx" TargetMode="External"/><Relationship Id="rId45" Type="http://schemas.openxmlformats.org/officeDocument/2006/relationships/image" Target="media/image9.jpg"/><Relationship Id="rId5" Type="http://schemas.openxmlformats.org/officeDocument/2006/relationships/customXml" Target="../customXml/item5.xml"/><Relationship Id="rId15" Type="http://schemas.openxmlformats.org/officeDocument/2006/relationships/hyperlink" Target="http://www.dbca.wa.gov.au/management/sandalwood" TargetMode="External"/><Relationship Id="rId23" Type="http://schemas.openxmlformats.org/officeDocument/2006/relationships/hyperlink" Target="mailto:sandalwood@dbca.wa.gov.au" TargetMode="External"/><Relationship Id="rId28" Type="http://schemas.openxmlformats.org/officeDocument/2006/relationships/hyperlink" Target="https://www.nntt.gov.au/searchRegApps/NativeTitleClaims/Pages/default.aspx" TargetMode="External"/><Relationship Id="rId36" Type="http://schemas.openxmlformats.org/officeDocument/2006/relationships/header" Target="header5.xml"/><Relationship Id="rId49"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mailto:wildlife.protection@dbca.wa.gov.au" TargetMode="External"/><Relationship Id="rId31" Type="http://schemas.openxmlformats.org/officeDocument/2006/relationships/hyperlink" Target="https://www.dbca.wa.gov.au/management/threatened-species-and-communities/resources/threatened-species-and-communities-database-searches" TargetMode="External"/><Relationship Id="rId44" Type="http://schemas.openxmlformats.org/officeDocument/2006/relationships/image" Target="media/image8.jp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dbca.wa.gov.au/contact-us/office-locations" TargetMode="External"/><Relationship Id="rId22" Type="http://schemas.openxmlformats.org/officeDocument/2006/relationships/hyperlink" Target="http://www.dbca.wa.gov.au/management/sandalwood" TargetMode="External"/><Relationship Id="rId27" Type="http://schemas.openxmlformats.org/officeDocument/2006/relationships/header" Target="header3.xml"/><Relationship Id="rId30" Type="http://schemas.openxmlformats.org/officeDocument/2006/relationships/hyperlink" Target="https://www.wa.gov.au/government/document-collections/aboriginal-lands-trust" TargetMode="External"/><Relationship Id="rId35" Type="http://schemas.openxmlformats.org/officeDocument/2006/relationships/header" Target="header4.xml"/><Relationship Id="rId43" Type="http://schemas.openxmlformats.org/officeDocument/2006/relationships/image" Target="media/image7.jpeg"/><Relationship Id="rId48" Type="http://schemas.openxmlformats.org/officeDocument/2006/relationships/footer" Target="footer5.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image" Target="media/image2.png"/><Relationship Id="rId25" Type="http://schemas.openxmlformats.org/officeDocument/2006/relationships/header" Target="header2.xml"/><Relationship Id="rId33" Type="http://schemas.openxmlformats.org/officeDocument/2006/relationships/image" Target="media/image5.png"/><Relationship Id="rId38" Type="http://schemas.openxmlformats.org/officeDocument/2006/relationships/image" Target="media/image6.png"/><Relationship Id="rId46" Type="http://schemas.openxmlformats.org/officeDocument/2006/relationships/image" Target="media/image10.jpg"/><Relationship Id="rId20" Type="http://schemas.openxmlformats.org/officeDocument/2006/relationships/hyperlink" Target="mailto:sandalwood@dbca.wa.gov.au" TargetMode="External"/><Relationship Id="rId41" Type="http://schemas.openxmlformats.org/officeDocument/2006/relationships/hyperlink" Target="https://www.wa.gov.au/organisation/department-of-the-premier-and-cabinet/native-title-claims-western-australia" TargetMode="External"/><Relationship Id="rId1" Type="http://schemas.openxmlformats.org/officeDocument/2006/relationships/customXml" Target="../customXml/item1.xml"/><Relationship Id="rId6" Type="http://schemas.openxmlformats.org/officeDocument/2006/relationships/numbering" Target="numbering.xml"/></Relationships>
</file>

<file path=word/_rels/footnotes.xml.rels><?xml version="1.0" encoding="UTF-8" standalone="yes"?>
<Relationships xmlns="http://schemas.openxmlformats.org/package/2006/relationships"><Relationship Id="rId1" Type="http://schemas.openxmlformats.org/officeDocument/2006/relationships/hyperlink" Target="https://www.dbca.wa.gov.au/management/sandalwood"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4.jpeg"/></Relationships>
</file>

<file path=word/_rels/header5.xml.rels><?xml version="1.0" encoding="UTF-8" standalone="yes"?>
<Relationships xmlns="http://schemas.openxmlformats.org/package/2006/relationships"><Relationship Id="rId1" Type="http://schemas.openxmlformats.org/officeDocument/2006/relationships/image" Target="media/image4.jpe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cat>
            <c:strRef>
              <c:f>Sheet1!$A$1:$E$1</c:f>
              <c:strCache>
                <c:ptCount val="5"/>
                <c:pt idx="0">
                  <c:v>0-26</c:v>
                </c:pt>
                <c:pt idx="1">
                  <c:v>27-76</c:v>
                </c:pt>
                <c:pt idx="2">
                  <c:v>77-126</c:v>
                </c:pt>
                <c:pt idx="3">
                  <c:v>127-176</c:v>
                </c:pt>
                <c:pt idx="4">
                  <c:v>≥177</c:v>
                </c:pt>
              </c:strCache>
            </c:strRef>
          </c:cat>
          <c:val>
            <c:numRef>
              <c:f>Sheet1!$A$2:$E$2</c:f>
              <c:numCache>
                <c:formatCode>General</c:formatCode>
                <c:ptCount val="5"/>
                <c:pt idx="0">
                  <c:v>1.9</c:v>
                </c:pt>
                <c:pt idx="1">
                  <c:v>2.9</c:v>
                </c:pt>
                <c:pt idx="2">
                  <c:v>3.1</c:v>
                </c:pt>
                <c:pt idx="3">
                  <c:v>1.5</c:v>
                </c:pt>
                <c:pt idx="4">
                  <c:v>0.5</c:v>
                </c:pt>
              </c:numCache>
            </c:numRef>
          </c:val>
          <c:extLst>
            <c:ext xmlns:c16="http://schemas.microsoft.com/office/drawing/2014/chart" uri="{C3380CC4-5D6E-409C-BE32-E72D297353CC}">
              <c16:uniqueId val="{00000000-3DD2-49B7-81BF-8F08B1ACF67F}"/>
            </c:ext>
          </c:extLst>
        </c:ser>
        <c:dLbls>
          <c:showLegendKey val="0"/>
          <c:showVal val="0"/>
          <c:showCatName val="0"/>
          <c:showSerName val="0"/>
          <c:showPercent val="0"/>
          <c:showBubbleSize val="0"/>
        </c:dLbls>
        <c:gapWidth val="219"/>
        <c:overlap val="-27"/>
        <c:axId val="998037792"/>
        <c:axId val="998038272"/>
      </c:barChart>
      <c:catAx>
        <c:axId val="9980377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Aptos Narrow" panose="020B0004020202020204" pitchFamily="34" charset="0"/>
                    <a:ea typeface="+mn-ea"/>
                    <a:cs typeface="+mn-cs"/>
                  </a:defRPr>
                </a:pPr>
                <a:r>
                  <a:rPr lang="en-AU"/>
                  <a:t>Diameter</a:t>
                </a:r>
                <a:r>
                  <a:rPr lang="en-AU" baseline="0"/>
                  <a:t> class (mm)</a:t>
                </a:r>
                <a:endParaRPr lang="en-AU"/>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ptos Narrow" panose="020B0004020202020204" pitchFamily="34" charset="0"/>
                  <a:ea typeface="+mn-ea"/>
                  <a:cs typeface="+mn-cs"/>
                </a:defRPr>
              </a:pPr>
              <a:endParaRPr lang="en-AU"/>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b" anchorCtr="1"/>
          <a:lstStyle/>
          <a:p>
            <a:pPr>
              <a:defRPr sz="900" b="0"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998038272"/>
        <c:crosses val="autoZero"/>
        <c:auto val="1"/>
        <c:lblAlgn val="ctr"/>
        <c:lblOffset val="100"/>
        <c:noMultiLvlLbl val="0"/>
      </c:catAx>
      <c:valAx>
        <c:axId val="9980382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ptos Narrow" panose="020B0004020202020204" pitchFamily="34" charset="0"/>
                    <a:ea typeface="+mn-ea"/>
                    <a:cs typeface="+mn-cs"/>
                  </a:defRPr>
                </a:pPr>
                <a:r>
                  <a:rPr lang="en-AU"/>
                  <a:t>Stems</a:t>
                </a:r>
                <a:r>
                  <a:rPr lang="en-AU" baseline="0"/>
                  <a:t> per hectare</a:t>
                </a:r>
                <a:endParaRPr lang="en-AU"/>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Aptos Narrow" panose="020B0004020202020204" pitchFamily="34" charset="0"/>
                  <a:ea typeface="+mn-ea"/>
                  <a:cs typeface="+mn-cs"/>
                </a:defRPr>
              </a:pPr>
              <a:endParaRPr lang="en-AU"/>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ptos Narrow" panose="020B0004020202020204" pitchFamily="34" charset="0"/>
                <a:ea typeface="+mn-ea"/>
                <a:cs typeface="+mn-cs"/>
              </a:defRPr>
            </a:pPr>
            <a:endParaRPr lang="en-US"/>
          </a:p>
        </c:txPr>
        <c:crossAx val="99803779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latin typeface="Aptos Narrow" panose="020B0004020202020204" pitchFamily="34" charset="0"/>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6EB5CC3E0C4D4CA65177E3ED2DA4D3" ma:contentTypeVersion="17" ma:contentTypeDescription="Create a new document." ma:contentTypeScope="" ma:versionID="7107be5d36fd3d037566788d680116c4">
  <xsd:schema xmlns:xsd="http://www.w3.org/2001/XMLSchema" xmlns:xs="http://www.w3.org/2001/XMLSchema" xmlns:p="http://schemas.microsoft.com/office/2006/metadata/properties" xmlns:ns2="033dec2d-07e9-4bf8-ae13-074e723d8275" xmlns:ns3="fa861878-a322-41c2-b55f-cb63b6a7f452" targetNamespace="http://schemas.microsoft.com/office/2006/metadata/properties" ma:root="true" ma:fieldsID="a3e2deda50bd12d52f875a87f9cf53a6" ns2:_="" ns3:_="">
    <xsd:import namespace="033dec2d-07e9-4bf8-ae13-074e723d8275"/>
    <xsd:import namespace="fa861878-a322-41c2-b55f-cb63b6a7f45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ObjectDetectorVersions" minOccurs="0"/>
                <xsd:element ref="ns2:MediaServiceLocation" minOccurs="0"/>
                <xsd:element ref="ns2:MediaServiceSearchProperties" minOccurs="0"/>
                <xsd:element ref="ns2:MediaLengthInSecond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dec2d-07e9-4bf8-ae13-074e723d827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f9f72e46-9d06-40b1-bbe4-5a25d4ddca36"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a861878-a322-41c2-b55f-cb63b6a7f45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a326cd29-2f8b-458c-b04f-c465a4e5ad3a}" ma:internalName="TaxCatchAll" ma:showField="CatchAllData" ma:web="fa861878-a322-41c2-b55f-cb63b6a7f452">
      <xsd:complexType>
        <xsd:complexContent>
          <xsd:extension base="dms:MultiChoiceLookup">
            <xsd:sequence>
              <xsd:element name="Value" type="dms:Lookup" maxOccurs="unbounded" minOccurs="0" nillable="true"/>
            </xsd:sequence>
          </xsd:extension>
        </xsd:complexContent>
      </xsd:complexType>
    </xsd:element>
    <xsd:element name="_dlc_DocId" ma:index="25" nillable="true" ma:displayName="Document ID Value" ma:description="The value of the document ID assigned to this item." ma:indexed="true"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7"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fa861878-a322-41c2-b55f-cb63b6a7f452" xsi:nil="true"/>
    <lcf76f155ced4ddcb4097134ff3c332f xmlns="033dec2d-07e9-4bf8-ae13-074e723d8275">
      <Terms xmlns="http://schemas.microsoft.com/office/infopath/2007/PartnerControls"/>
    </lcf76f155ced4ddcb4097134ff3c332f>
    <_dlc_DocId xmlns="fa861878-a322-41c2-b55f-cb63b6a7f452">SANDORD25-1689564562-12235</_dlc_DocId>
    <_dlc_DocIdUrl xmlns="fa861878-a322-41c2-b55f-cb63b6a7f452">
      <Url>https://dpaw.sharepoint.com/teams/WildSandalwood/_layouts/15/DocIdRedir.aspx?ID=SANDORD25-1689564562-12235</Url>
      <Description>SANDORD25-1689564562-12235</Description>
    </_dlc_DocIdUrl>
  </documentManagement>
</p:properties>
</file>

<file path=customXml/itemProps1.xml><?xml version="1.0" encoding="utf-8"?>
<ds:datastoreItem xmlns:ds="http://schemas.openxmlformats.org/officeDocument/2006/customXml" ds:itemID="{1C66F9B5-0783-4C22-B22A-20A5714BD579}">
  <ds:schemaRefs>
    <ds:schemaRef ds:uri="http://schemas.openxmlformats.org/officeDocument/2006/bibliography"/>
  </ds:schemaRefs>
</ds:datastoreItem>
</file>

<file path=customXml/itemProps2.xml><?xml version="1.0" encoding="utf-8"?>
<ds:datastoreItem xmlns:ds="http://schemas.openxmlformats.org/officeDocument/2006/customXml" ds:itemID="{5F7D12EB-FF32-43BD-BF72-07562EDA2E7F}">
  <ds:schemaRefs>
    <ds:schemaRef ds:uri="http://schemas.microsoft.com/sharepoint/v3/contenttype/forms"/>
  </ds:schemaRefs>
</ds:datastoreItem>
</file>

<file path=customXml/itemProps3.xml><?xml version="1.0" encoding="utf-8"?>
<ds:datastoreItem xmlns:ds="http://schemas.openxmlformats.org/officeDocument/2006/customXml" ds:itemID="{3B7BA297-06E4-427A-8D4A-5834CC04BC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dec2d-07e9-4bf8-ae13-074e723d8275"/>
    <ds:schemaRef ds:uri="fa861878-a322-41c2-b55f-cb63b6a7f4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ECAE316-8220-4B76-8854-776AE75B1760}">
  <ds:schemaRefs>
    <ds:schemaRef ds:uri="http://schemas.microsoft.com/sharepoint/events"/>
  </ds:schemaRefs>
</ds:datastoreItem>
</file>

<file path=customXml/itemProps5.xml><?xml version="1.0" encoding="utf-8"?>
<ds:datastoreItem xmlns:ds="http://schemas.openxmlformats.org/officeDocument/2006/customXml" ds:itemID="{6448BA5E-4DE5-40EB-BC7C-AF06DC00E2AB}">
  <ds:schemaRefs>
    <ds:schemaRef ds:uri="http://schemas.microsoft.com/office/2006/metadata/properties"/>
    <ds:schemaRef ds:uri="http://schemas.microsoft.com/office/infopath/2007/PartnerControls"/>
    <ds:schemaRef ds:uri="fa861878-a322-41c2-b55f-cb63b6a7f452"/>
    <ds:schemaRef ds:uri="033dec2d-07e9-4bf8-ae13-074e723d8275"/>
  </ds:schemaRefs>
</ds:datastoreItem>
</file>

<file path=docProps/app.xml><?xml version="1.0" encoding="utf-8"?>
<Properties xmlns="http://schemas.openxmlformats.org/officeDocument/2006/extended-properties" xmlns:vt="http://schemas.openxmlformats.org/officeDocument/2006/docPropsVTypes">
  <Template>Normal</Template>
  <TotalTime>35</TotalTime>
  <Pages>35</Pages>
  <Words>9009</Words>
  <Characters>51355</Characters>
  <Application>Microsoft Office Word</Application>
  <DocSecurity>8</DocSecurity>
  <Lines>427</Lines>
  <Paragraphs>120</Paragraphs>
  <ScaleCrop>false</ScaleCrop>
  <Company/>
  <LinksUpToDate>false</LinksUpToDate>
  <CharactersWithSpaces>60244</CharactersWithSpaces>
  <SharedDoc>false</SharedDoc>
  <HLinks>
    <vt:vector size="102" baseType="variant">
      <vt:variant>
        <vt:i4>3670065</vt:i4>
      </vt:variant>
      <vt:variant>
        <vt:i4>45</vt:i4>
      </vt:variant>
      <vt:variant>
        <vt:i4>0</vt:i4>
      </vt:variant>
      <vt:variant>
        <vt:i4>5</vt:i4>
      </vt:variant>
      <vt:variant>
        <vt:lpwstr>https://www.wa.gov.au/organisation/department-of-the-premier-and-cabinet/native-title-claims-western-australia</vt:lpwstr>
      </vt:variant>
      <vt:variant>
        <vt:lpwstr/>
      </vt:variant>
      <vt:variant>
        <vt:i4>6750254</vt:i4>
      </vt:variant>
      <vt:variant>
        <vt:i4>42</vt:i4>
      </vt:variant>
      <vt:variant>
        <vt:i4>0</vt:i4>
      </vt:variant>
      <vt:variant>
        <vt:i4>5</vt:i4>
      </vt:variant>
      <vt:variant>
        <vt:lpwstr>https://www.nntt.gov.au/searchRegApps/NativeTitleClaims/Pages/default.aspx</vt:lpwstr>
      </vt:variant>
      <vt:variant>
        <vt:lpwstr/>
      </vt:variant>
      <vt:variant>
        <vt:i4>1245184</vt:i4>
      </vt:variant>
      <vt:variant>
        <vt:i4>39</vt:i4>
      </vt:variant>
      <vt:variant>
        <vt:i4>0</vt:i4>
      </vt:variant>
      <vt:variant>
        <vt:i4>5</vt:i4>
      </vt:variant>
      <vt:variant>
        <vt:lpwstr>https://www.wa.gov.au/government/document-collections/aboriginal-lands-trust</vt:lpwstr>
      </vt:variant>
      <vt:variant>
        <vt:lpwstr/>
      </vt:variant>
      <vt:variant>
        <vt:i4>6946864</vt:i4>
      </vt:variant>
      <vt:variant>
        <vt:i4>36</vt:i4>
      </vt:variant>
      <vt:variant>
        <vt:i4>0</vt:i4>
      </vt:variant>
      <vt:variant>
        <vt:i4>5</vt:i4>
      </vt:variant>
      <vt:variant>
        <vt:lpwstr>https://www.dbca.wa.gov.au/management/threatened-species-and-communities/resources/threatened-species-and-communities-database-searches</vt:lpwstr>
      </vt:variant>
      <vt:variant>
        <vt:lpwstr/>
      </vt:variant>
      <vt:variant>
        <vt:i4>1245184</vt:i4>
      </vt:variant>
      <vt:variant>
        <vt:i4>33</vt:i4>
      </vt:variant>
      <vt:variant>
        <vt:i4>0</vt:i4>
      </vt:variant>
      <vt:variant>
        <vt:i4>5</vt:i4>
      </vt:variant>
      <vt:variant>
        <vt:lpwstr>https://www.wa.gov.au/government/document-collections/aboriginal-lands-trust</vt:lpwstr>
      </vt:variant>
      <vt:variant>
        <vt:lpwstr/>
      </vt:variant>
      <vt:variant>
        <vt:i4>3670065</vt:i4>
      </vt:variant>
      <vt:variant>
        <vt:i4>30</vt:i4>
      </vt:variant>
      <vt:variant>
        <vt:i4>0</vt:i4>
      </vt:variant>
      <vt:variant>
        <vt:i4>5</vt:i4>
      </vt:variant>
      <vt:variant>
        <vt:lpwstr>https://www.wa.gov.au/organisation/department-of-the-premier-and-cabinet/native-title-claims-western-australia</vt:lpwstr>
      </vt:variant>
      <vt:variant>
        <vt:lpwstr/>
      </vt:variant>
      <vt:variant>
        <vt:i4>6750254</vt:i4>
      </vt:variant>
      <vt:variant>
        <vt:i4>27</vt:i4>
      </vt:variant>
      <vt:variant>
        <vt:i4>0</vt:i4>
      </vt:variant>
      <vt:variant>
        <vt:i4>5</vt:i4>
      </vt:variant>
      <vt:variant>
        <vt:lpwstr>https://www.nntt.gov.au/searchRegApps/NativeTitleClaims/Pages/default.aspx</vt:lpwstr>
      </vt:variant>
      <vt:variant>
        <vt:lpwstr/>
      </vt:variant>
      <vt:variant>
        <vt:i4>2621456</vt:i4>
      </vt:variant>
      <vt:variant>
        <vt:i4>24</vt:i4>
      </vt:variant>
      <vt:variant>
        <vt:i4>0</vt:i4>
      </vt:variant>
      <vt:variant>
        <vt:i4>5</vt:i4>
      </vt:variant>
      <vt:variant>
        <vt:lpwstr>mailto:sandalwood@dbca.wa.gov.au</vt:lpwstr>
      </vt:variant>
      <vt:variant>
        <vt:lpwstr/>
      </vt:variant>
      <vt:variant>
        <vt:i4>2883696</vt:i4>
      </vt:variant>
      <vt:variant>
        <vt:i4>21</vt:i4>
      </vt:variant>
      <vt:variant>
        <vt:i4>0</vt:i4>
      </vt:variant>
      <vt:variant>
        <vt:i4>5</vt:i4>
      </vt:variant>
      <vt:variant>
        <vt:lpwstr>http://www.dbca.wa.gov.au/management/sandalwood</vt:lpwstr>
      </vt:variant>
      <vt:variant>
        <vt:lpwstr/>
      </vt:variant>
      <vt:variant>
        <vt:i4>2621456</vt:i4>
      </vt:variant>
      <vt:variant>
        <vt:i4>18</vt:i4>
      </vt:variant>
      <vt:variant>
        <vt:i4>0</vt:i4>
      </vt:variant>
      <vt:variant>
        <vt:i4>5</vt:i4>
      </vt:variant>
      <vt:variant>
        <vt:lpwstr>mailto:sandalwood@dbca.wa.gov.au</vt:lpwstr>
      </vt:variant>
      <vt:variant>
        <vt:lpwstr/>
      </vt:variant>
      <vt:variant>
        <vt:i4>458865</vt:i4>
      </vt:variant>
      <vt:variant>
        <vt:i4>15</vt:i4>
      </vt:variant>
      <vt:variant>
        <vt:i4>0</vt:i4>
      </vt:variant>
      <vt:variant>
        <vt:i4>5</vt:i4>
      </vt:variant>
      <vt:variant>
        <vt:lpwstr>mailto:wildlife.protection@dbca.wa.gov.au</vt:lpwstr>
      </vt:variant>
      <vt:variant>
        <vt:lpwstr/>
      </vt:variant>
      <vt:variant>
        <vt:i4>2359297</vt:i4>
      </vt:variant>
      <vt:variant>
        <vt:i4>12</vt:i4>
      </vt:variant>
      <vt:variant>
        <vt:i4>0</vt:i4>
      </vt:variant>
      <vt:variant>
        <vt:i4>5</vt:i4>
      </vt:variant>
      <vt:variant>
        <vt:lpwstr>mailto:wildlifelicensing@dbca.wa.gov.au</vt:lpwstr>
      </vt:variant>
      <vt:variant>
        <vt:lpwstr/>
      </vt:variant>
      <vt:variant>
        <vt:i4>6815841</vt:i4>
      </vt:variant>
      <vt:variant>
        <vt:i4>9</vt:i4>
      </vt:variant>
      <vt:variant>
        <vt:i4>0</vt:i4>
      </vt:variant>
      <vt:variant>
        <vt:i4>5</vt:i4>
      </vt:variant>
      <vt:variant>
        <vt:lpwstr>http://www.dbca.wa.gov.au/licences-and-permits/sandalwood-licences</vt:lpwstr>
      </vt:variant>
      <vt:variant>
        <vt:lpwstr/>
      </vt:variant>
      <vt:variant>
        <vt:i4>2883696</vt:i4>
      </vt:variant>
      <vt:variant>
        <vt:i4>6</vt:i4>
      </vt:variant>
      <vt:variant>
        <vt:i4>0</vt:i4>
      </vt:variant>
      <vt:variant>
        <vt:i4>5</vt:i4>
      </vt:variant>
      <vt:variant>
        <vt:lpwstr>http://www.dbca.wa.gov.au/management/sandalwood</vt:lpwstr>
      </vt:variant>
      <vt:variant>
        <vt:lpwstr/>
      </vt:variant>
      <vt:variant>
        <vt:i4>6881343</vt:i4>
      </vt:variant>
      <vt:variant>
        <vt:i4>3</vt:i4>
      </vt:variant>
      <vt:variant>
        <vt:i4>0</vt:i4>
      </vt:variant>
      <vt:variant>
        <vt:i4>5</vt:i4>
      </vt:variant>
      <vt:variant>
        <vt:lpwstr>https://www.dbca.wa.gov.au/contact-us/office-locations</vt:lpwstr>
      </vt:variant>
      <vt:variant>
        <vt:lpwstr/>
      </vt:variant>
      <vt:variant>
        <vt:i4>2359297</vt:i4>
      </vt:variant>
      <vt:variant>
        <vt:i4>0</vt:i4>
      </vt:variant>
      <vt:variant>
        <vt:i4>0</vt:i4>
      </vt:variant>
      <vt:variant>
        <vt:i4>5</vt:i4>
      </vt:variant>
      <vt:variant>
        <vt:lpwstr>mailto:wildlifelicensing@dbca.wa.gov.au</vt:lpwstr>
      </vt:variant>
      <vt:variant>
        <vt:lpwstr/>
      </vt:variant>
      <vt:variant>
        <vt:i4>786503</vt:i4>
      </vt:variant>
      <vt:variant>
        <vt:i4>0</vt:i4>
      </vt:variant>
      <vt:variant>
        <vt:i4>0</vt:i4>
      </vt:variant>
      <vt:variant>
        <vt:i4>5</vt:i4>
      </vt:variant>
      <vt:variant>
        <vt:lpwstr>https://www.dbca.wa.gov.au/management/sandalwood</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Paul Roberts</dc:creator>
  <cp:keywords/>
  <dc:description/>
  <cp:lastModifiedBy>Melissa Gordon</cp:lastModifiedBy>
  <cp:revision>10</cp:revision>
  <cp:lastPrinted>2026-01-15T05:03:00Z</cp:lastPrinted>
  <dcterms:created xsi:type="dcterms:W3CDTF">2026-07-15T01:46:00Z</dcterms:created>
  <dcterms:modified xsi:type="dcterms:W3CDTF">2026-07-15T02:10:00Z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38761ca3,1e417a43,31662271</vt:lpwstr>
  </property>
  <property fmtid="{D5CDD505-2E9C-101B-9397-08002B2CF9AE}" pid="3" name="ClassificationContentMarkingHeaderFontProps">
    <vt:lpwstr>#000000,12,Calibri</vt:lpwstr>
  </property>
  <property fmtid="{D5CDD505-2E9C-101B-9397-08002B2CF9AE}" pid="4" name="ClassificationContentMarkingHeaderText">
    <vt:lpwstr>OFFICIAL</vt:lpwstr>
  </property>
  <property fmtid="{D5CDD505-2E9C-101B-9397-08002B2CF9AE}" pid="5" name="MSIP_Label_5f94d288-962f-4e59-8c13-85df3f432bba_Enabled">
    <vt:lpwstr>true</vt:lpwstr>
  </property>
  <property fmtid="{D5CDD505-2E9C-101B-9397-08002B2CF9AE}" pid="6" name="MSIP_Label_5f94d288-962f-4e59-8c13-85df3f432bba_SetDate">
    <vt:lpwstr>2025-11-06T04:24:44Z</vt:lpwstr>
  </property>
  <property fmtid="{D5CDD505-2E9C-101B-9397-08002B2CF9AE}" pid="7" name="MSIP_Label_5f94d288-962f-4e59-8c13-85df3f432bba_Method">
    <vt:lpwstr>Standard</vt:lpwstr>
  </property>
  <property fmtid="{D5CDD505-2E9C-101B-9397-08002B2CF9AE}" pid="8" name="MSIP_Label_5f94d288-962f-4e59-8c13-85df3f432bba_Name">
    <vt:lpwstr>OFFICIAL</vt:lpwstr>
  </property>
  <property fmtid="{D5CDD505-2E9C-101B-9397-08002B2CF9AE}" pid="9" name="MSIP_Label_5f94d288-962f-4e59-8c13-85df3f432bba_SiteId">
    <vt:lpwstr>7b934664-cdcf-4e28-a3ee-1a5bcca0a1b6</vt:lpwstr>
  </property>
  <property fmtid="{D5CDD505-2E9C-101B-9397-08002B2CF9AE}" pid="10" name="MSIP_Label_5f94d288-962f-4e59-8c13-85df3f432bba_ActionId">
    <vt:lpwstr>f40ba081-58a6-4c77-a17f-09bc9dd403c9</vt:lpwstr>
  </property>
  <property fmtid="{D5CDD505-2E9C-101B-9397-08002B2CF9AE}" pid="11" name="MSIP_Label_5f94d288-962f-4e59-8c13-85df3f432bba_ContentBits">
    <vt:lpwstr>1</vt:lpwstr>
  </property>
  <property fmtid="{D5CDD505-2E9C-101B-9397-08002B2CF9AE}" pid="12" name="MSIP_Label_5f94d288-962f-4e59-8c13-85df3f432bba_Tag">
    <vt:lpwstr>10, 3, 0, 1</vt:lpwstr>
  </property>
  <property fmtid="{D5CDD505-2E9C-101B-9397-08002B2CF9AE}" pid="13" name="ContentTypeId">
    <vt:lpwstr>0x010100866EB5CC3E0C4D4CA65177E3ED2DA4D3</vt:lpwstr>
  </property>
  <property fmtid="{D5CDD505-2E9C-101B-9397-08002B2CF9AE}" pid="14" name="MediaServiceImageTags">
    <vt:lpwstr/>
  </property>
  <property fmtid="{D5CDD505-2E9C-101B-9397-08002B2CF9AE}" pid="15" name="_dlc_DocIdItemGuid">
    <vt:lpwstr>02b67ff4-0266-4df9-8fe6-52ee25d546bf</vt:lpwstr>
  </property>
</Properties>
</file>